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67" r:id="rId5"/>
    <p:sldId id="272" r:id="rId6"/>
    <p:sldId id="265" r:id="rId7"/>
    <p:sldId id="266" r:id="rId8"/>
    <p:sldId id="268" r:id="rId9"/>
    <p:sldId id="260" r:id="rId10"/>
    <p:sldId id="275" r:id="rId11"/>
    <p:sldId id="274" r:id="rId12"/>
    <p:sldId id="273" r:id="rId13"/>
    <p:sldId id="271" r:id="rId14"/>
    <p:sldId id="261" r:id="rId15"/>
    <p:sldId id="263" r:id="rId16"/>
    <p:sldId id="270" r:id="rId17"/>
    <p:sldId id="269" r:id="rId18"/>
    <p:sldId id="26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AC6F4-7D4E-4CE8-AA80-46738C1F8B78}" type="datetimeFigureOut">
              <a:rPr lang="en-US" smtClean="0"/>
              <a:t>6/23/2013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186E9-C2D0-4899-9144-4F15521F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http://www.freepik.es/foto-gratis/dekstop-vector-de-la-computadora-26_11-37394.jpg</a:t>
            </a:r>
          </a:p>
          <a:p>
            <a:r>
              <a:rPr lang="en-US" dirty="0" smtClean="0"/>
              <a:t>http://sct.emu.edu.tr/courses/it/ITEC313/userfiles/images/database-integration.jpg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186E9-C2D0-4899-9144-4F15521FD2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8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2F1E-DEB1-47EF-B2C4-73E889F5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Update of PhD Research Effort</a:t>
            </a:r>
            <a:br>
              <a:rPr lang="en-US" dirty="0" smtClean="0"/>
            </a:br>
            <a:r>
              <a:rPr lang="en-US" sz="3200" dirty="0" smtClean="0"/>
              <a:t>Jan-April, 2013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Sai Gollapudi</a:t>
            </a:r>
          </a:p>
          <a:p>
            <a:endParaRPr lang="en-US" dirty="0"/>
          </a:p>
          <a:p>
            <a:r>
              <a:rPr lang="en-US" dirty="0" smtClean="0"/>
              <a:t>SERL/PASCAL/Advisor: </a:t>
            </a:r>
          </a:p>
          <a:p>
            <a:r>
              <a:rPr lang="en-US" b="1" dirty="0" err="1" smtClean="0"/>
              <a:t>Venkatesh</a:t>
            </a:r>
            <a:r>
              <a:rPr lang="en-US" b="1" dirty="0" smtClean="0"/>
              <a:t> </a:t>
            </a:r>
            <a:r>
              <a:rPr lang="en-US" b="1" dirty="0" err="1" smtClean="0"/>
              <a:t>Choppella</a:t>
            </a:r>
            <a:r>
              <a:rPr lang="en-US" b="1" dirty="0" smtClean="0"/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30400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 of Accessibility (motivating the need, linking with law)</a:t>
            </a:r>
          </a:p>
          <a:p>
            <a:r>
              <a:rPr lang="en-US" dirty="0" smtClean="0"/>
              <a:t>Evaluation of Sites</a:t>
            </a:r>
          </a:p>
          <a:p>
            <a:pPr lvl="1"/>
            <a:r>
              <a:rPr lang="en-US" dirty="0" smtClean="0"/>
              <a:t>Checking conformance</a:t>
            </a:r>
          </a:p>
          <a:p>
            <a:pPr lvl="2"/>
            <a:r>
              <a:rPr lang="en-US" dirty="0" smtClean="0"/>
              <a:t>Metrics, frameworks</a:t>
            </a:r>
          </a:p>
          <a:p>
            <a:pPr lvl="2"/>
            <a:r>
              <a:rPr lang="en-US" dirty="0" smtClean="0"/>
              <a:t>Quantizing the issue</a:t>
            </a:r>
          </a:p>
          <a:p>
            <a:pPr lvl="1"/>
            <a:r>
              <a:rPr lang="en-US" dirty="0" smtClean="0"/>
              <a:t>Disability oriented</a:t>
            </a:r>
          </a:p>
          <a:p>
            <a:pPr lvl="2"/>
            <a:r>
              <a:rPr lang="en-US" dirty="0" smtClean="0"/>
              <a:t>Blind</a:t>
            </a:r>
          </a:p>
          <a:p>
            <a:pPr lvl="1"/>
            <a:r>
              <a:rPr lang="en-US" dirty="0" smtClean="0"/>
              <a:t>Domain oriented</a:t>
            </a:r>
          </a:p>
          <a:p>
            <a:pPr lvl="2"/>
            <a:r>
              <a:rPr lang="en-US" dirty="0" smtClean="0"/>
              <a:t>Education, Healthcare, </a:t>
            </a:r>
            <a:r>
              <a:rPr lang="en-US" dirty="0" err="1" smtClean="0"/>
              <a:t>Govt</a:t>
            </a:r>
            <a:r>
              <a:rPr lang="en-US" dirty="0" smtClean="0"/>
              <a:t> sites, Libraries…</a:t>
            </a:r>
          </a:p>
          <a:p>
            <a:r>
              <a:rPr lang="en-US" dirty="0" smtClean="0"/>
              <a:t>Listing Challenges in making sites accessible</a:t>
            </a:r>
          </a:p>
          <a:p>
            <a:r>
              <a:rPr lang="en-US" dirty="0" smtClean="0"/>
              <a:t>Giving techniques, methodologies…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Convention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Physically Disabled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As a follow-up (must-do) activity… just to be compliant with law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Mostly about Access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</a:rPr>
              <a:t>Proposed </a:t>
            </a:r>
            <a:r>
              <a:rPr lang="en-US" sz="3200" dirty="0" smtClean="0">
                <a:solidFill>
                  <a:schemeClr val="lt1"/>
                </a:solidFill>
              </a:rPr>
              <a:t>NEW direction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About Comprehension</a:t>
            </a:r>
          </a:p>
          <a:p>
            <a:pPr lvl="1"/>
            <a:r>
              <a:rPr lang="en-US" dirty="0" smtClean="0"/>
              <a:t>Content out there but not consumable to many</a:t>
            </a:r>
          </a:p>
          <a:p>
            <a:r>
              <a:rPr lang="en-US" dirty="0" smtClean="0"/>
              <a:t>Push Strategy:</a:t>
            </a:r>
          </a:p>
          <a:p>
            <a:pPr lvl="1"/>
            <a:r>
              <a:rPr lang="en-US" dirty="0" smtClean="0"/>
              <a:t>about ubiquity, wider audience</a:t>
            </a:r>
          </a:p>
          <a:p>
            <a:r>
              <a:rPr lang="en-US" dirty="0" smtClean="0"/>
              <a:t>Pull Strategy</a:t>
            </a:r>
          </a:p>
          <a:p>
            <a:pPr lvl="1"/>
            <a:r>
              <a:rPr lang="en-US" dirty="0" smtClean="0"/>
              <a:t>Social disability (because of language, culture, context)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understanding of Accessibility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Divide</a:t>
            </a:r>
          </a:p>
          <a:p>
            <a:pPr lvl="1"/>
            <a:r>
              <a:rPr lang="en-US" dirty="0" smtClean="0"/>
              <a:t>Second-order evaluation</a:t>
            </a:r>
          </a:p>
          <a:p>
            <a:r>
              <a:rPr lang="en-US" dirty="0" smtClean="0"/>
              <a:t>Universal Usability</a:t>
            </a:r>
          </a:p>
          <a:p>
            <a:pPr lvl="1"/>
            <a:r>
              <a:rPr lang="en-US" dirty="0" smtClean="0"/>
              <a:t>Universal Access + User Experience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worth exploring (</a:t>
            </a:r>
            <a:r>
              <a:rPr lang="en-US" dirty="0" err="1" smtClean="0"/>
              <a:t>mindmap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725"/>
            <a:ext cx="9144000" cy="31765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thus far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literature (informal review)</a:t>
            </a:r>
          </a:p>
          <a:p>
            <a:r>
              <a:rPr lang="en-US" dirty="0" smtClean="0"/>
              <a:t>Development of a MFF browser add-on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scope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side development</a:t>
            </a:r>
          </a:p>
          <a:p>
            <a:r>
              <a:rPr lang="en-US" dirty="0" smtClean="0"/>
              <a:t>Service side development</a:t>
            </a:r>
          </a:p>
          <a:p>
            <a:r>
              <a:rPr lang="en-US" dirty="0" smtClean="0"/>
              <a:t>Tool development</a:t>
            </a:r>
          </a:p>
          <a:p>
            <a:endParaRPr lang="en-US" dirty="0"/>
          </a:p>
          <a:p>
            <a:r>
              <a:rPr lang="en-US" dirty="0" smtClean="0"/>
              <a:t>Research Scope??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areas of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“Digital Resurrection of Swami”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6200000">
            <a:off x="2665950" y="2022685"/>
            <a:ext cx="2376265" cy="1300468"/>
            <a:chOff x="3995936" y="2204864"/>
            <a:chExt cx="2016224" cy="1300468"/>
          </a:xfrm>
        </p:grpSpPr>
        <p:sp>
          <p:nvSpPr>
            <p:cNvPr id="10" name="Rectangle 9"/>
            <p:cNvSpPr/>
            <p:nvPr/>
          </p:nvSpPr>
          <p:spPr>
            <a:xfrm>
              <a:off x="3995936" y="2204864"/>
              <a:ext cx="2016224" cy="5040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Extraction Tools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776170"/>
              <a:ext cx="2016224" cy="7291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Mechanism for Annotate , markup</a:t>
              </a:r>
              <a:endParaRPr lang="en-US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5807051" y="2106159"/>
            <a:ext cx="2471206" cy="1228457"/>
            <a:chOff x="3995936" y="2204864"/>
            <a:chExt cx="2016224" cy="1228457"/>
          </a:xfrm>
        </p:grpSpPr>
        <p:sp>
          <p:nvSpPr>
            <p:cNvPr id="15" name="Rectangle 14"/>
            <p:cNvSpPr/>
            <p:nvPr/>
          </p:nvSpPr>
          <p:spPr>
            <a:xfrm>
              <a:off x="3995936" y="2204864"/>
              <a:ext cx="2016224" cy="7200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Intelligent Agents</a:t>
              </a:r>
              <a:endParaRPr lang="en-US" sz="20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95936" y="2996951"/>
              <a:ext cx="2016224" cy="4363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Interface</a:t>
              </a:r>
              <a:endParaRPr lang="en-US" sz="2000" b="1" dirty="0"/>
            </a:p>
          </p:txBody>
        </p:sp>
      </p:grpSp>
      <p:sp>
        <p:nvSpPr>
          <p:cNvPr id="5" name="Cloud 4"/>
          <p:cNvSpPr/>
          <p:nvPr/>
        </p:nvSpPr>
        <p:spPr>
          <a:xfrm>
            <a:off x="1186670" y="1912074"/>
            <a:ext cx="2161194" cy="172819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Media</a:t>
            </a:r>
            <a:br>
              <a:rPr lang="en-US" dirty="0" smtClean="0"/>
            </a:br>
            <a:r>
              <a:rPr lang="en-US" dirty="0" smtClean="0"/>
              <a:t>Raw Content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87907" y="1340768"/>
            <a:ext cx="1440160" cy="1152128"/>
          </a:xfrm>
          <a:prstGeom prst="can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Archives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9598467">
            <a:off x="636960" y="3337310"/>
            <a:ext cx="1128671" cy="336045"/>
          </a:xfrm>
          <a:prstGeom prst="left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3824932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INTERNET</a:t>
            </a:r>
            <a:endParaRPr lang="en-US" sz="2000" dirty="0"/>
          </a:p>
        </p:txBody>
      </p:sp>
      <p:sp>
        <p:nvSpPr>
          <p:cNvPr id="13" name="Left-Right Arrow 12"/>
          <p:cNvSpPr/>
          <p:nvPr/>
        </p:nvSpPr>
        <p:spPr>
          <a:xfrm>
            <a:off x="4499992" y="1988840"/>
            <a:ext cx="1872211" cy="1065835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Harvesting</a:t>
            </a:r>
          </a:p>
          <a:p>
            <a:pPr algn="ctr"/>
            <a:r>
              <a:rPr lang="en-US" dirty="0" smtClean="0"/>
              <a:t>Extrusion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316359" y="4437112"/>
            <a:ext cx="1872209" cy="1152128"/>
          </a:xfrm>
          <a:prstGeom prst="can">
            <a:avLst>
              <a:gd name="adj" fmla="val 225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Ontology</a:t>
            </a:r>
            <a:br>
              <a:rPr lang="en-US" dirty="0" smtClean="0"/>
            </a:br>
            <a:r>
              <a:rPr lang="en-US" dirty="0" smtClean="0"/>
              <a:t>Library</a:t>
            </a:r>
          </a:p>
          <a:p>
            <a:pPr algn="ctr"/>
            <a:r>
              <a:rPr lang="en-US" dirty="0" smtClean="0"/>
              <a:t>(domain specific)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28370" y="3720988"/>
            <a:ext cx="648289" cy="100810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94051" y="3609886"/>
            <a:ext cx="524283" cy="107638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44352" y="5733256"/>
            <a:ext cx="195568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Editing, </a:t>
            </a:r>
            <a:r>
              <a:rPr lang="en-US" sz="2000" dirty="0" err="1" smtClean="0"/>
              <a:t>mgmt</a:t>
            </a:r>
            <a:r>
              <a:rPr lang="en-US" sz="2000" dirty="0" smtClean="0"/>
              <a:t> tools</a:t>
            </a:r>
            <a:endParaRPr lang="en-US" sz="2000" dirty="0"/>
          </a:p>
        </p:txBody>
      </p:sp>
      <p:pic>
        <p:nvPicPr>
          <p:cNvPr id="205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4380" flipH="1">
            <a:off x="7505955" y="953465"/>
            <a:ext cx="1542872" cy="17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14" name="Group 2313"/>
          <p:cNvGrpSpPr/>
          <p:nvPr/>
        </p:nvGrpSpPr>
        <p:grpSpPr>
          <a:xfrm rot="20260682" flipH="1">
            <a:off x="3065283" y="4201928"/>
            <a:ext cx="1002921" cy="962081"/>
            <a:chOff x="1900238" y="4862513"/>
            <a:chExt cx="1657350" cy="1387475"/>
          </a:xfrm>
        </p:grpSpPr>
        <p:sp>
          <p:nvSpPr>
            <p:cNvPr id="2190" name="Freeform 154"/>
            <p:cNvSpPr>
              <a:spLocks/>
            </p:cNvSpPr>
            <p:nvPr/>
          </p:nvSpPr>
          <p:spPr bwMode="auto">
            <a:xfrm>
              <a:off x="2128838" y="5672138"/>
              <a:ext cx="487363" cy="342900"/>
            </a:xfrm>
            <a:custGeom>
              <a:avLst/>
              <a:gdLst>
                <a:gd name="T0" fmla="*/ 39 w 614"/>
                <a:gd name="T1" fmla="*/ 159 h 432"/>
                <a:gd name="T2" fmla="*/ 36 w 614"/>
                <a:gd name="T3" fmla="*/ 158 h 432"/>
                <a:gd name="T4" fmla="*/ 28 w 614"/>
                <a:gd name="T5" fmla="*/ 152 h 432"/>
                <a:gd name="T6" fmla="*/ 19 w 614"/>
                <a:gd name="T7" fmla="*/ 143 h 432"/>
                <a:gd name="T8" fmla="*/ 8 w 614"/>
                <a:gd name="T9" fmla="*/ 130 h 432"/>
                <a:gd name="T10" fmla="*/ 1 w 614"/>
                <a:gd name="T11" fmla="*/ 114 h 432"/>
                <a:gd name="T12" fmla="*/ 0 w 614"/>
                <a:gd name="T13" fmla="*/ 93 h 432"/>
                <a:gd name="T14" fmla="*/ 6 w 614"/>
                <a:gd name="T15" fmla="*/ 67 h 432"/>
                <a:gd name="T16" fmla="*/ 22 w 614"/>
                <a:gd name="T17" fmla="*/ 37 h 432"/>
                <a:gd name="T18" fmla="*/ 34 w 614"/>
                <a:gd name="T19" fmla="*/ 23 h 432"/>
                <a:gd name="T20" fmla="*/ 48 w 614"/>
                <a:gd name="T21" fmla="*/ 11 h 432"/>
                <a:gd name="T22" fmla="*/ 63 w 614"/>
                <a:gd name="T23" fmla="*/ 4 h 432"/>
                <a:gd name="T24" fmla="*/ 80 w 614"/>
                <a:gd name="T25" fmla="*/ 1 h 432"/>
                <a:gd name="T26" fmla="*/ 97 w 614"/>
                <a:gd name="T27" fmla="*/ 0 h 432"/>
                <a:gd name="T28" fmla="*/ 115 w 614"/>
                <a:gd name="T29" fmla="*/ 1 h 432"/>
                <a:gd name="T30" fmla="*/ 135 w 614"/>
                <a:gd name="T31" fmla="*/ 4 h 432"/>
                <a:gd name="T32" fmla="*/ 155 w 614"/>
                <a:gd name="T33" fmla="*/ 9 h 432"/>
                <a:gd name="T34" fmla="*/ 174 w 614"/>
                <a:gd name="T35" fmla="*/ 16 h 432"/>
                <a:gd name="T36" fmla="*/ 194 w 614"/>
                <a:gd name="T37" fmla="*/ 23 h 432"/>
                <a:gd name="T38" fmla="*/ 213 w 614"/>
                <a:gd name="T39" fmla="*/ 31 h 432"/>
                <a:gd name="T40" fmla="*/ 232 w 614"/>
                <a:gd name="T41" fmla="*/ 39 h 432"/>
                <a:gd name="T42" fmla="*/ 249 w 614"/>
                <a:gd name="T43" fmla="*/ 47 h 432"/>
                <a:gd name="T44" fmla="*/ 266 w 614"/>
                <a:gd name="T45" fmla="*/ 54 h 432"/>
                <a:gd name="T46" fmla="*/ 281 w 614"/>
                <a:gd name="T47" fmla="*/ 61 h 432"/>
                <a:gd name="T48" fmla="*/ 295 w 614"/>
                <a:gd name="T49" fmla="*/ 66 h 432"/>
                <a:gd name="T50" fmla="*/ 310 w 614"/>
                <a:gd name="T51" fmla="*/ 70 h 432"/>
                <a:gd name="T52" fmla="*/ 326 w 614"/>
                <a:gd name="T53" fmla="*/ 75 h 432"/>
                <a:gd name="T54" fmla="*/ 346 w 614"/>
                <a:gd name="T55" fmla="*/ 80 h 432"/>
                <a:gd name="T56" fmla="*/ 366 w 614"/>
                <a:gd name="T57" fmla="*/ 87 h 432"/>
                <a:gd name="T58" fmla="*/ 388 w 614"/>
                <a:gd name="T59" fmla="*/ 95 h 432"/>
                <a:gd name="T60" fmla="*/ 411 w 614"/>
                <a:gd name="T61" fmla="*/ 105 h 432"/>
                <a:gd name="T62" fmla="*/ 436 w 614"/>
                <a:gd name="T63" fmla="*/ 115 h 432"/>
                <a:gd name="T64" fmla="*/ 459 w 614"/>
                <a:gd name="T65" fmla="*/ 128 h 432"/>
                <a:gd name="T66" fmla="*/ 483 w 614"/>
                <a:gd name="T67" fmla="*/ 142 h 432"/>
                <a:gd name="T68" fmla="*/ 505 w 614"/>
                <a:gd name="T69" fmla="*/ 159 h 432"/>
                <a:gd name="T70" fmla="*/ 528 w 614"/>
                <a:gd name="T71" fmla="*/ 177 h 432"/>
                <a:gd name="T72" fmla="*/ 548 w 614"/>
                <a:gd name="T73" fmla="*/ 199 h 432"/>
                <a:gd name="T74" fmla="*/ 567 w 614"/>
                <a:gd name="T75" fmla="*/ 223 h 432"/>
                <a:gd name="T76" fmla="*/ 584 w 614"/>
                <a:gd name="T77" fmla="*/ 251 h 432"/>
                <a:gd name="T78" fmla="*/ 598 w 614"/>
                <a:gd name="T79" fmla="*/ 281 h 432"/>
                <a:gd name="T80" fmla="*/ 609 w 614"/>
                <a:gd name="T81" fmla="*/ 315 h 432"/>
                <a:gd name="T82" fmla="*/ 614 w 614"/>
                <a:gd name="T83" fmla="*/ 349 h 432"/>
                <a:gd name="T84" fmla="*/ 608 w 614"/>
                <a:gd name="T85" fmla="*/ 377 h 432"/>
                <a:gd name="T86" fmla="*/ 593 w 614"/>
                <a:gd name="T87" fmla="*/ 398 h 432"/>
                <a:gd name="T88" fmla="*/ 570 w 614"/>
                <a:gd name="T89" fmla="*/ 416 h 432"/>
                <a:gd name="T90" fmla="*/ 540 w 614"/>
                <a:gd name="T91" fmla="*/ 426 h 432"/>
                <a:gd name="T92" fmla="*/ 505 w 614"/>
                <a:gd name="T93" fmla="*/ 432 h 432"/>
                <a:gd name="T94" fmla="*/ 463 w 614"/>
                <a:gd name="T95" fmla="*/ 431 h 432"/>
                <a:gd name="T96" fmla="*/ 418 w 614"/>
                <a:gd name="T97" fmla="*/ 425 h 432"/>
                <a:gd name="T98" fmla="*/ 370 w 614"/>
                <a:gd name="T99" fmla="*/ 412 h 432"/>
                <a:gd name="T100" fmla="*/ 320 w 614"/>
                <a:gd name="T101" fmla="*/ 394 h 432"/>
                <a:gd name="T102" fmla="*/ 270 w 614"/>
                <a:gd name="T103" fmla="*/ 370 h 432"/>
                <a:gd name="T104" fmla="*/ 219 w 614"/>
                <a:gd name="T105" fmla="*/ 340 h 432"/>
                <a:gd name="T106" fmla="*/ 170 w 614"/>
                <a:gd name="T107" fmla="*/ 304 h 432"/>
                <a:gd name="T108" fmla="*/ 122 w 614"/>
                <a:gd name="T109" fmla="*/ 261 h 432"/>
                <a:gd name="T110" fmla="*/ 79 w 614"/>
                <a:gd name="T111" fmla="*/ 213 h 432"/>
                <a:gd name="T112" fmla="*/ 39 w 614"/>
                <a:gd name="T113" fmla="*/ 159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4" h="432">
                  <a:moveTo>
                    <a:pt x="39" y="159"/>
                  </a:moveTo>
                  <a:lnTo>
                    <a:pt x="36" y="158"/>
                  </a:lnTo>
                  <a:lnTo>
                    <a:pt x="28" y="152"/>
                  </a:lnTo>
                  <a:lnTo>
                    <a:pt x="19" y="143"/>
                  </a:lnTo>
                  <a:lnTo>
                    <a:pt x="8" y="130"/>
                  </a:lnTo>
                  <a:lnTo>
                    <a:pt x="1" y="114"/>
                  </a:lnTo>
                  <a:lnTo>
                    <a:pt x="0" y="93"/>
                  </a:lnTo>
                  <a:lnTo>
                    <a:pt x="6" y="67"/>
                  </a:lnTo>
                  <a:lnTo>
                    <a:pt x="22" y="37"/>
                  </a:lnTo>
                  <a:lnTo>
                    <a:pt x="34" y="23"/>
                  </a:lnTo>
                  <a:lnTo>
                    <a:pt x="48" y="11"/>
                  </a:lnTo>
                  <a:lnTo>
                    <a:pt x="63" y="4"/>
                  </a:lnTo>
                  <a:lnTo>
                    <a:pt x="80" y="1"/>
                  </a:lnTo>
                  <a:lnTo>
                    <a:pt x="97" y="0"/>
                  </a:lnTo>
                  <a:lnTo>
                    <a:pt x="115" y="1"/>
                  </a:lnTo>
                  <a:lnTo>
                    <a:pt x="135" y="4"/>
                  </a:lnTo>
                  <a:lnTo>
                    <a:pt x="155" y="9"/>
                  </a:lnTo>
                  <a:lnTo>
                    <a:pt x="174" y="16"/>
                  </a:lnTo>
                  <a:lnTo>
                    <a:pt x="194" y="23"/>
                  </a:lnTo>
                  <a:lnTo>
                    <a:pt x="213" y="31"/>
                  </a:lnTo>
                  <a:lnTo>
                    <a:pt x="232" y="39"/>
                  </a:lnTo>
                  <a:lnTo>
                    <a:pt x="249" y="47"/>
                  </a:lnTo>
                  <a:lnTo>
                    <a:pt x="266" y="54"/>
                  </a:lnTo>
                  <a:lnTo>
                    <a:pt x="281" y="61"/>
                  </a:lnTo>
                  <a:lnTo>
                    <a:pt x="295" y="66"/>
                  </a:lnTo>
                  <a:lnTo>
                    <a:pt x="310" y="70"/>
                  </a:lnTo>
                  <a:lnTo>
                    <a:pt x="326" y="75"/>
                  </a:lnTo>
                  <a:lnTo>
                    <a:pt x="346" y="80"/>
                  </a:lnTo>
                  <a:lnTo>
                    <a:pt x="366" y="87"/>
                  </a:lnTo>
                  <a:lnTo>
                    <a:pt x="388" y="95"/>
                  </a:lnTo>
                  <a:lnTo>
                    <a:pt x="411" y="105"/>
                  </a:lnTo>
                  <a:lnTo>
                    <a:pt x="436" y="115"/>
                  </a:lnTo>
                  <a:lnTo>
                    <a:pt x="459" y="128"/>
                  </a:lnTo>
                  <a:lnTo>
                    <a:pt x="483" y="142"/>
                  </a:lnTo>
                  <a:lnTo>
                    <a:pt x="505" y="159"/>
                  </a:lnTo>
                  <a:lnTo>
                    <a:pt x="528" y="177"/>
                  </a:lnTo>
                  <a:lnTo>
                    <a:pt x="548" y="199"/>
                  </a:lnTo>
                  <a:lnTo>
                    <a:pt x="567" y="223"/>
                  </a:lnTo>
                  <a:lnTo>
                    <a:pt x="584" y="251"/>
                  </a:lnTo>
                  <a:lnTo>
                    <a:pt x="598" y="281"/>
                  </a:lnTo>
                  <a:lnTo>
                    <a:pt x="609" y="315"/>
                  </a:lnTo>
                  <a:lnTo>
                    <a:pt x="614" y="349"/>
                  </a:lnTo>
                  <a:lnTo>
                    <a:pt x="608" y="377"/>
                  </a:lnTo>
                  <a:lnTo>
                    <a:pt x="593" y="398"/>
                  </a:lnTo>
                  <a:lnTo>
                    <a:pt x="570" y="416"/>
                  </a:lnTo>
                  <a:lnTo>
                    <a:pt x="540" y="426"/>
                  </a:lnTo>
                  <a:lnTo>
                    <a:pt x="505" y="432"/>
                  </a:lnTo>
                  <a:lnTo>
                    <a:pt x="463" y="431"/>
                  </a:lnTo>
                  <a:lnTo>
                    <a:pt x="418" y="425"/>
                  </a:lnTo>
                  <a:lnTo>
                    <a:pt x="370" y="412"/>
                  </a:lnTo>
                  <a:lnTo>
                    <a:pt x="320" y="394"/>
                  </a:lnTo>
                  <a:lnTo>
                    <a:pt x="270" y="370"/>
                  </a:lnTo>
                  <a:lnTo>
                    <a:pt x="219" y="340"/>
                  </a:lnTo>
                  <a:lnTo>
                    <a:pt x="170" y="304"/>
                  </a:lnTo>
                  <a:lnTo>
                    <a:pt x="122" y="261"/>
                  </a:lnTo>
                  <a:lnTo>
                    <a:pt x="79" y="213"/>
                  </a:lnTo>
                  <a:lnTo>
                    <a:pt x="39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Freeform 155"/>
            <p:cNvSpPr>
              <a:spLocks/>
            </p:cNvSpPr>
            <p:nvPr/>
          </p:nvSpPr>
          <p:spPr bwMode="auto">
            <a:xfrm>
              <a:off x="2143126" y="5686425"/>
              <a:ext cx="463550" cy="327025"/>
            </a:xfrm>
            <a:custGeom>
              <a:avLst/>
              <a:gdLst>
                <a:gd name="T0" fmla="*/ 20 w 583"/>
                <a:gd name="T1" fmla="*/ 35 h 411"/>
                <a:gd name="T2" fmla="*/ 32 w 583"/>
                <a:gd name="T3" fmla="*/ 21 h 411"/>
                <a:gd name="T4" fmla="*/ 45 w 583"/>
                <a:gd name="T5" fmla="*/ 12 h 411"/>
                <a:gd name="T6" fmla="*/ 59 w 583"/>
                <a:gd name="T7" fmla="*/ 5 h 411"/>
                <a:gd name="T8" fmla="*/ 76 w 583"/>
                <a:gd name="T9" fmla="*/ 1 h 411"/>
                <a:gd name="T10" fmla="*/ 93 w 583"/>
                <a:gd name="T11" fmla="*/ 0 h 411"/>
                <a:gd name="T12" fmla="*/ 110 w 583"/>
                <a:gd name="T13" fmla="*/ 1 h 411"/>
                <a:gd name="T14" fmla="*/ 129 w 583"/>
                <a:gd name="T15" fmla="*/ 5 h 411"/>
                <a:gd name="T16" fmla="*/ 148 w 583"/>
                <a:gd name="T17" fmla="*/ 9 h 411"/>
                <a:gd name="T18" fmla="*/ 167 w 583"/>
                <a:gd name="T19" fmla="*/ 15 h 411"/>
                <a:gd name="T20" fmla="*/ 185 w 583"/>
                <a:gd name="T21" fmla="*/ 22 h 411"/>
                <a:gd name="T22" fmla="*/ 203 w 583"/>
                <a:gd name="T23" fmla="*/ 30 h 411"/>
                <a:gd name="T24" fmla="*/ 222 w 583"/>
                <a:gd name="T25" fmla="*/ 37 h 411"/>
                <a:gd name="T26" fmla="*/ 239 w 583"/>
                <a:gd name="T27" fmla="*/ 45 h 411"/>
                <a:gd name="T28" fmla="*/ 255 w 583"/>
                <a:gd name="T29" fmla="*/ 52 h 411"/>
                <a:gd name="T30" fmla="*/ 269 w 583"/>
                <a:gd name="T31" fmla="*/ 58 h 411"/>
                <a:gd name="T32" fmla="*/ 283 w 583"/>
                <a:gd name="T33" fmla="*/ 62 h 411"/>
                <a:gd name="T34" fmla="*/ 297 w 583"/>
                <a:gd name="T35" fmla="*/ 67 h 411"/>
                <a:gd name="T36" fmla="*/ 313 w 583"/>
                <a:gd name="T37" fmla="*/ 72 h 411"/>
                <a:gd name="T38" fmla="*/ 331 w 583"/>
                <a:gd name="T39" fmla="*/ 77 h 411"/>
                <a:gd name="T40" fmla="*/ 351 w 583"/>
                <a:gd name="T41" fmla="*/ 83 h 411"/>
                <a:gd name="T42" fmla="*/ 372 w 583"/>
                <a:gd name="T43" fmla="*/ 91 h 411"/>
                <a:gd name="T44" fmla="*/ 392 w 583"/>
                <a:gd name="T45" fmla="*/ 99 h 411"/>
                <a:gd name="T46" fmla="*/ 415 w 583"/>
                <a:gd name="T47" fmla="*/ 110 h 411"/>
                <a:gd name="T48" fmla="*/ 437 w 583"/>
                <a:gd name="T49" fmla="*/ 121 h 411"/>
                <a:gd name="T50" fmla="*/ 459 w 583"/>
                <a:gd name="T51" fmla="*/ 135 h 411"/>
                <a:gd name="T52" fmla="*/ 481 w 583"/>
                <a:gd name="T53" fmla="*/ 151 h 411"/>
                <a:gd name="T54" fmla="*/ 502 w 583"/>
                <a:gd name="T55" fmla="*/ 169 h 411"/>
                <a:gd name="T56" fmla="*/ 521 w 583"/>
                <a:gd name="T57" fmla="*/ 190 h 411"/>
                <a:gd name="T58" fmla="*/ 538 w 583"/>
                <a:gd name="T59" fmla="*/ 213 h 411"/>
                <a:gd name="T60" fmla="*/ 555 w 583"/>
                <a:gd name="T61" fmla="*/ 240 h 411"/>
                <a:gd name="T62" fmla="*/ 568 w 583"/>
                <a:gd name="T63" fmla="*/ 270 h 411"/>
                <a:gd name="T64" fmla="*/ 579 w 583"/>
                <a:gd name="T65" fmla="*/ 302 h 411"/>
                <a:gd name="T66" fmla="*/ 583 w 583"/>
                <a:gd name="T67" fmla="*/ 333 h 411"/>
                <a:gd name="T68" fmla="*/ 578 w 583"/>
                <a:gd name="T69" fmla="*/ 360 h 411"/>
                <a:gd name="T70" fmla="*/ 564 w 583"/>
                <a:gd name="T71" fmla="*/ 380 h 411"/>
                <a:gd name="T72" fmla="*/ 543 w 583"/>
                <a:gd name="T73" fmla="*/ 396 h 411"/>
                <a:gd name="T74" fmla="*/ 514 w 583"/>
                <a:gd name="T75" fmla="*/ 407 h 411"/>
                <a:gd name="T76" fmla="*/ 481 w 583"/>
                <a:gd name="T77" fmla="*/ 411 h 411"/>
                <a:gd name="T78" fmla="*/ 443 w 583"/>
                <a:gd name="T79" fmla="*/ 411 h 411"/>
                <a:gd name="T80" fmla="*/ 400 w 583"/>
                <a:gd name="T81" fmla="*/ 406 h 411"/>
                <a:gd name="T82" fmla="*/ 355 w 583"/>
                <a:gd name="T83" fmla="*/ 394 h 411"/>
                <a:gd name="T84" fmla="*/ 308 w 583"/>
                <a:gd name="T85" fmla="*/ 377 h 411"/>
                <a:gd name="T86" fmla="*/ 261 w 583"/>
                <a:gd name="T87" fmla="*/ 355 h 411"/>
                <a:gd name="T88" fmla="*/ 213 w 583"/>
                <a:gd name="T89" fmla="*/ 327 h 411"/>
                <a:gd name="T90" fmla="*/ 167 w 583"/>
                <a:gd name="T91" fmla="*/ 294 h 411"/>
                <a:gd name="T92" fmla="*/ 122 w 583"/>
                <a:gd name="T93" fmla="*/ 255 h 411"/>
                <a:gd name="T94" fmla="*/ 80 w 583"/>
                <a:gd name="T95" fmla="*/ 210 h 411"/>
                <a:gd name="T96" fmla="*/ 42 w 583"/>
                <a:gd name="T97" fmla="*/ 160 h 411"/>
                <a:gd name="T98" fmla="*/ 41 w 583"/>
                <a:gd name="T99" fmla="*/ 158 h 411"/>
                <a:gd name="T100" fmla="*/ 40 w 583"/>
                <a:gd name="T101" fmla="*/ 156 h 411"/>
                <a:gd name="T102" fmla="*/ 39 w 583"/>
                <a:gd name="T103" fmla="*/ 153 h 411"/>
                <a:gd name="T104" fmla="*/ 38 w 583"/>
                <a:gd name="T105" fmla="*/ 151 h 411"/>
                <a:gd name="T106" fmla="*/ 34 w 583"/>
                <a:gd name="T107" fmla="*/ 150 h 411"/>
                <a:gd name="T108" fmla="*/ 26 w 583"/>
                <a:gd name="T109" fmla="*/ 144 h 411"/>
                <a:gd name="T110" fmla="*/ 17 w 583"/>
                <a:gd name="T111" fmla="*/ 136 h 411"/>
                <a:gd name="T112" fmla="*/ 8 w 583"/>
                <a:gd name="T113" fmla="*/ 123 h 411"/>
                <a:gd name="T114" fmla="*/ 2 w 583"/>
                <a:gd name="T115" fmla="*/ 108 h 411"/>
                <a:gd name="T116" fmla="*/ 0 w 583"/>
                <a:gd name="T117" fmla="*/ 88 h 411"/>
                <a:gd name="T118" fmla="*/ 5 w 583"/>
                <a:gd name="T119" fmla="*/ 63 h 411"/>
                <a:gd name="T120" fmla="*/ 20 w 583"/>
                <a:gd name="T121" fmla="*/ 35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3" h="411">
                  <a:moveTo>
                    <a:pt x="20" y="35"/>
                  </a:moveTo>
                  <a:lnTo>
                    <a:pt x="32" y="21"/>
                  </a:lnTo>
                  <a:lnTo>
                    <a:pt x="45" y="12"/>
                  </a:lnTo>
                  <a:lnTo>
                    <a:pt x="59" y="5"/>
                  </a:lnTo>
                  <a:lnTo>
                    <a:pt x="76" y="1"/>
                  </a:lnTo>
                  <a:lnTo>
                    <a:pt x="93" y="0"/>
                  </a:lnTo>
                  <a:lnTo>
                    <a:pt x="110" y="1"/>
                  </a:lnTo>
                  <a:lnTo>
                    <a:pt x="129" y="5"/>
                  </a:lnTo>
                  <a:lnTo>
                    <a:pt x="148" y="9"/>
                  </a:lnTo>
                  <a:lnTo>
                    <a:pt x="167" y="15"/>
                  </a:lnTo>
                  <a:lnTo>
                    <a:pt x="185" y="22"/>
                  </a:lnTo>
                  <a:lnTo>
                    <a:pt x="203" y="30"/>
                  </a:lnTo>
                  <a:lnTo>
                    <a:pt x="222" y="37"/>
                  </a:lnTo>
                  <a:lnTo>
                    <a:pt x="239" y="45"/>
                  </a:lnTo>
                  <a:lnTo>
                    <a:pt x="255" y="52"/>
                  </a:lnTo>
                  <a:lnTo>
                    <a:pt x="269" y="58"/>
                  </a:lnTo>
                  <a:lnTo>
                    <a:pt x="283" y="62"/>
                  </a:lnTo>
                  <a:lnTo>
                    <a:pt x="297" y="67"/>
                  </a:lnTo>
                  <a:lnTo>
                    <a:pt x="313" y="72"/>
                  </a:lnTo>
                  <a:lnTo>
                    <a:pt x="331" y="77"/>
                  </a:lnTo>
                  <a:lnTo>
                    <a:pt x="351" y="83"/>
                  </a:lnTo>
                  <a:lnTo>
                    <a:pt x="372" y="91"/>
                  </a:lnTo>
                  <a:lnTo>
                    <a:pt x="392" y="99"/>
                  </a:lnTo>
                  <a:lnTo>
                    <a:pt x="415" y="110"/>
                  </a:lnTo>
                  <a:lnTo>
                    <a:pt x="437" y="121"/>
                  </a:lnTo>
                  <a:lnTo>
                    <a:pt x="459" y="135"/>
                  </a:lnTo>
                  <a:lnTo>
                    <a:pt x="481" y="151"/>
                  </a:lnTo>
                  <a:lnTo>
                    <a:pt x="502" y="169"/>
                  </a:lnTo>
                  <a:lnTo>
                    <a:pt x="521" y="190"/>
                  </a:lnTo>
                  <a:lnTo>
                    <a:pt x="538" y="213"/>
                  </a:lnTo>
                  <a:lnTo>
                    <a:pt x="555" y="240"/>
                  </a:lnTo>
                  <a:lnTo>
                    <a:pt x="568" y="270"/>
                  </a:lnTo>
                  <a:lnTo>
                    <a:pt x="579" y="302"/>
                  </a:lnTo>
                  <a:lnTo>
                    <a:pt x="583" y="333"/>
                  </a:lnTo>
                  <a:lnTo>
                    <a:pt x="578" y="360"/>
                  </a:lnTo>
                  <a:lnTo>
                    <a:pt x="564" y="380"/>
                  </a:lnTo>
                  <a:lnTo>
                    <a:pt x="543" y="396"/>
                  </a:lnTo>
                  <a:lnTo>
                    <a:pt x="514" y="407"/>
                  </a:lnTo>
                  <a:lnTo>
                    <a:pt x="481" y="411"/>
                  </a:lnTo>
                  <a:lnTo>
                    <a:pt x="443" y="411"/>
                  </a:lnTo>
                  <a:lnTo>
                    <a:pt x="400" y="406"/>
                  </a:lnTo>
                  <a:lnTo>
                    <a:pt x="355" y="394"/>
                  </a:lnTo>
                  <a:lnTo>
                    <a:pt x="308" y="377"/>
                  </a:lnTo>
                  <a:lnTo>
                    <a:pt x="261" y="355"/>
                  </a:lnTo>
                  <a:lnTo>
                    <a:pt x="213" y="327"/>
                  </a:lnTo>
                  <a:lnTo>
                    <a:pt x="167" y="294"/>
                  </a:lnTo>
                  <a:lnTo>
                    <a:pt x="122" y="255"/>
                  </a:lnTo>
                  <a:lnTo>
                    <a:pt x="80" y="210"/>
                  </a:lnTo>
                  <a:lnTo>
                    <a:pt x="42" y="160"/>
                  </a:lnTo>
                  <a:lnTo>
                    <a:pt x="41" y="158"/>
                  </a:lnTo>
                  <a:lnTo>
                    <a:pt x="40" y="156"/>
                  </a:lnTo>
                  <a:lnTo>
                    <a:pt x="39" y="153"/>
                  </a:lnTo>
                  <a:lnTo>
                    <a:pt x="38" y="151"/>
                  </a:lnTo>
                  <a:lnTo>
                    <a:pt x="34" y="150"/>
                  </a:lnTo>
                  <a:lnTo>
                    <a:pt x="26" y="144"/>
                  </a:lnTo>
                  <a:lnTo>
                    <a:pt x="17" y="136"/>
                  </a:lnTo>
                  <a:lnTo>
                    <a:pt x="8" y="123"/>
                  </a:lnTo>
                  <a:lnTo>
                    <a:pt x="2" y="108"/>
                  </a:lnTo>
                  <a:lnTo>
                    <a:pt x="0" y="88"/>
                  </a:lnTo>
                  <a:lnTo>
                    <a:pt x="5" y="63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F2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2" name="Freeform 156"/>
            <p:cNvSpPr>
              <a:spLocks/>
            </p:cNvSpPr>
            <p:nvPr/>
          </p:nvSpPr>
          <p:spPr bwMode="auto">
            <a:xfrm>
              <a:off x="2157413" y="5695950"/>
              <a:ext cx="438150" cy="311150"/>
            </a:xfrm>
            <a:custGeom>
              <a:avLst/>
              <a:gdLst>
                <a:gd name="T0" fmla="*/ 20 w 553"/>
                <a:gd name="T1" fmla="*/ 34 h 391"/>
                <a:gd name="T2" fmla="*/ 30 w 553"/>
                <a:gd name="T3" fmla="*/ 22 h 391"/>
                <a:gd name="T4" fmla="*/ 43 w 553"/>
                <a:gd name="T5" fmla="*/ 11 h 391"/>
                <a:gd name="T6" fmla="*/ 56 w 553"/>
                <a:gd name="T7" fmla="*/ 6 h 391"/>
                <a:gd name="T8" fmla="*/ 73 w 553"/>
                <a:gd name="T9" fmla="*/ 1 h 391"/>
                <a:gd name="T10" fmla="*/ 89 w 553"/>
                <a:gd name="T11" fmla="*/ 0 h 391"/>
                <a:gd name="T12" fmla="*/ 105 w 553"/>
                <a:gd name="T13" fmla="*/ 2 h 391"/>
                <a:gd name="T14" fmla="*/ 123 w 553"/>
                <a:gd name="T15" fmla="*/ 4 h 391"/>
                <a:gd name="T16" fmla="*/ 140 w 553"/>
                <a:gd name="T17" fmla="*/ 9 h 391"/>
                <a:gd name="T18" fmla="*/ 159 w 553"/>
                <a:gd name="T19" fmla="*/ 15 h 391"/>
                <a:gd name="T20" fmla="*/ 176 w 553"/>
                <a:gd name="T21" fmla="*/ 22 h 391"/>
                <a:gd name="T22" fmla="*/ 195 w 553"/>
                <a:gd name="T23" fmla="*/ 29 h 391"/>
                <a:gd name="T24" fmla="*/ 211 w 553"/>
                <a:gd name="T25" fmla="*/ 37 h 391"/>
                <a:gd name="T26" fmla="*/ 227 w 553"/>
                <a:gd name="T27" fmla="*/ 44 h 391"/>
                <a:gd name="T28" fmla="*/ 243 w 553"/>
                <a:gd name="T29" fmla="*/ 50 h 391"/>
                <a:gd name="T30" fmla="*/ 257 w 553"/>
                <a:gd name="T31" fmla="*/ 56 h 391"/>
                <a:gd name="T32" fmla="*/ 269 w 553"/>
                <a:gd name="T33" fmla="*/ 61 h 391"/>
                <a:gd name="T34" fmla="*/ 282 w 553"/>
                <a:gd name="T35" fmla="*/ 65 h 391"/>
                <a:gd name="T36" fmla="*/ 298 w 553"/>
                <a:gd name="T37" fmla="*/ 69 h 391"/>
                <a:gd name="T38" fmla="*/ 314 w 553"/>
                <a:gd name="T39" fmla="*/ 75 h 391"/>
                <a:gd name="T40" fmla="*/ 333 w 553"/>
                <a:gd name="T41" fmla="*/ 80 h 391"/>
                <a:gd name="T42" fmla="*/ 352 w 553"/>
                <a:gd name="T43" fmla="*/ 87 h 391"/>
                <a:gd name="T44" fmla="*/ 373 w 553"/>
                <a:gd name="T45" fmla="*/ 95 h 391"/>
                <a:gd name="T46" fmla="*/ 394 w 553"/>
                <a:gd name="T47" fmla="*/ 106 h 391"/>
                <a:gd name="T48" fmla="*/ 415 w 553"/>
                <a:gd name="T49" fmla="*/ 116 h 391"/>
                <a:gd name="T50" fmla="*/ 435 w 553"/>
                <a:gd name="T51" fmla="*/ 130 h 391"/>
                <a:gd name="T52" fmla="*/ 456 w 553"/>
                <a:gd name="T53" fmla="*/ 145 h 391"/>
                <a:gd name="T54" fmla="*/ 476 w 553"/>
                <a:gd name="T55" fmla="*/ 162 h 391"/>
                <a:gd name="T56" fmla="*/ 494 w 553"/>
                <a:gd name="T57" fmla="*/ 182 h 391"/>
                <a:gd name="T58" fmla="*/ 510 w 553"/>
                <a:gd name="T59" fmla="*/ 204 h 391"/>
                <a:gd name="T60" fmla="*/ 525 w 553"/>
                <a:gd name="T61" fmla="*/ 229 h 391"/>
                <a:gd name="T62" fmla="*/ 538 w 553"/>
                <a:gd name="T63" fmla="*/ 257 h 391"/>
                <a:gd name="T64" fmla="*/ 548 w 553"/>
                <a:gd name="T65" fmla="*/ 288 h 391"/>
                <a:gd name="T66" fmla="*/ 553 w 553"/>
                <a:gd name="T67" fmla="*/ 318 h 391"/>
                <a:gd name="T68" fmla="*/ 548 w 553"/>
                <a:gd name="T69" fmla="*/ 343 h 391"/>
                <a:gd name="T70" fmla="*/ 534 w 553"/>
                <a:gd name="T71" fmla="*/ 363 h 391"/>
                <a:gd name="T72" fmla="*/ 515 w 553"/>
                <a:gd name="T73" fmla="*/ 378 h 391"/>
                <a:gd name="T74" fmla="*/ 488 w 553"/>
                <a:gd name="T75" fmla="*/ 387 h 391"/>
                <a:gd name="T76" fmla="*/ 456 w 553"/>
                <a:gd name="T77" fmla="*/ 391 h 391"/>
                <a:gd name="T78" fmla="*/ 419 w 553"/>
                <a:gd name="T79" fmla="*/ 391 h 391"/>
                <a:gd name="T80" fmla="*/ 380 w 553"/>
                <a:gd name="T81" fmla="*/ 385 h 391"/>
                <a:gd name="T82" fmla="*/ 337 w 553"/>
                <a:gd name="T83" fmla="*/ 374 h 391"/>
                <a:gd name="T84" fmla="*/ 292 w 553"/>
                <a:gd name="T85" fmla="*/ 358 h 391"/>
                <a:gd name="T86" fmla="*/ 248 w 553"/>
                <a:gd name="T87" fmla="*/ 336 h 391"/>
                <a:gd name="T88" fmla="*/ 203 w 553"/>
                <a:gd name="T89" fmla="*/ 310 h 391"/>
                <a:gd name="T90" fmla="*/ 158 w 553"/>
                <a:gd name="T91" fmla="*/ 279 h 391"/>
                <a:gd name="T92" fmla="*/ 115 w 553"/>
                <a:gd name="T93" fmla="*/ 242 h 391"/>
                <a:gd name="T94" fmla="*/ 76 w 553"/>
                <a:gd name="T95" fmla="*/ 200 h 391"/>
                <a:gd name="T96" fmla="*/ 40 w 553"/>
                <a:gd name="T97" fmla="*/ 153 h 391"/>
                <a:gd name="T98" fmla="*/ 39 w 553"/>
                <a:gd name="T99" fmla="*/ 151 h 391"/>
                <a:gd name="T100" fmla="*/ 38 w 553"/>
                <a:gd name="T101" fmla="*/ 150 h 391"/>
                <a:gd name="T102" fmla="*/ 36 w 553"/>
                <a:gd name="T103" fmla="*/ 147 h 391"/>
                <a:gd name="T104" fmla="*/ 35 w 553"/>
                <a:gd name="T105" fmla="*/ 145 h 391"/>
                <a:gd name="T106" fmla="*/ 31 w 553"/>
                <a:gd name="T107" fmla="*/ 143 h 391"/>
                <a:gd name="T108" fmla="*/ 24 w 553"/>
                <a:gd name="T109" fmla="*/ 138 h 391"/>
                <a:gd name="T110" fmla="*/ 15 w 553"/>
                <a:gd name="T111" fmla="*/ 130 h 391"/>
                <a:gd name="T112" fmla="*/ 7 w 553"/>
                <a:gd name="T113" fmla="*/ 118 h 391"/>
                <a:gd name="T114" fmla="*/ 1 w 553"/>
                <a:gd name="T115" fmla="*/ 103 h 391"/>
                <a:gd name="T116" fmla="*/ 0 w 553"/>
                <a:gd name="T117" fmla="*/ 84 h 391"/>
                <a:gd name="T118" fmla="*/ 6 w 553"/>
                <a:gd name="T119" fmla="*/ 61 h 391"/>
                <a:gd name="T120" fmla="*/ 20 w 553"/>
                <a:gd name="T121" fmla="*/ 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3" h="391">
                  <a:moveTo>
                    <a:pt x="20" y="34"/>
                  </a:moveTo>
                  <a:lnTo>
                    <a:pt x="30" y="22"/>
                  </a:lnTo>
                  <a:lnTo>
                    <a:pt x="43" y="11"/>
                  </a:lnTo>
                  <a:lnTo>
                    <a:pt x="56" y="6"/>
                  </a:lnTo>
                  <a:lnTo>
                    <a:pt x="73" y="1"/>
                  </a:lnTo>
                  <a:lnTo>
                    <a:pt x="89" y="0"/>
                  </a:lnTo>
                  <a:lnTo>
                    <a:pt x="105" y="2"/>
                  </a:lnTo>
                  <a:lnTo>
                    <a:pt x="123" y="4"/>
                  </a:lnTo>
                  <a:lnTo>
                    <a:pt x="140" y="9"/>
                  </a:lnTo>
                  <a:lnTo>
                    <a:pt x="159" y="15"/>
                  </a:lnTo>
                  <a:lnTo>
                    <a:pt x="176" y="22"/>
                  </a:lnTo>
                  <a:lnTo>
                    <a:pt x="195" y="29"/>
                  </a:lnTo>
                  <a:lnTo>
                    <a:pt x="211" y="37"/>
                  </a:lnTo>
                  <a:lnTo>
                    <a:pt x="227" y="44"/>
                  </a:lnTo>
                  <a:lnTo>
                    <a:pt x="243" y="50"/>
                  </a:lnTo>
                  <a:lnTo>
                    <a:pt x="257" y="56"/>
                  </a:lnTo>
                  <a:lnTo>
                    <a:pt x="269" y="61"/>
                  </a:lnTo>
                  <a:lnTo>
                    <a:pt x="282" y="65"/>
                  </a:lnTo>
                  <a:lnTo>
                    <a:pt x="298" y="69"/>
                  </a:lnTo>
                  <a:lnTo>
                    <a:pt x="314" y="75"/>
                  </a:lnTo>
                  <a:lnTo>
                    <a:pt x="333" y="80"/>
                  </a:lnTo>
                  <a:lnTo>
                    <a:pt x="352" y="87"/>
                  </a:lnTo>
                  <a:lnTo>
                    <a:pt x="373" y="95"/>
                  </a:lnTo>
                  <a:lnTo>
                    <a:pt x="394" y="106"/>
                  </a:lnTo>
                  <a:lnTo>
                    <a:pt x="415" y="116"/>
                  </a:lnTo>
                  <a:lnTo>
                    <a:pt x="435" y="130"/>
                  </a:lnTo>
                  <a:lnTo>
                    <a:pt x="456" y="145"/>
                  </a:lnTo>
                  <a:lnTo>
                    <a:pt x="476" y="162"/>
                  </a:lnTo>
                  <a:lnTo>
                    <a:pt x="494" y="182"/>
                  </a:lnTo>
                  <a:lnTo>
                    <a:pt x="510" y="204"/>
                  </a:lnTo>
                  <a:lnTo>
                    <a:pt x="525" y="229"/>
                  </a:lnTo>
                  <a:lnTo>
                    <a:pt x="538" y="257"/>
                  </a:lnTo>
                  <a:lnTo>
                    <a:pt x="548" y="288"/>
                  </a:lnTo>
                  <a:lnTo>
                    <a:pt x="553" y="318"/>
                  </a:lnTo>
                  <a:lnTo>
                    <a:pt x="548" y="343"/>
                  </a:lnTo>
                  <a:lnTo>
                    <a:pt x="534" y="363"/>
                  </a:lnTo>
                  <a:lnTo>
                    <a:pt x="515" y="378"/>
                  </a:lnTo>
                  <a:lnTo>
                    <a:pt x="488" y="387"/>
                  </a:lnTo>
                  <a:lnTo>
                    <a:pt x="456" y="391"/>
                  </a:lnTo>
                  <a:lnTo>
                    <a:pt x="419" y="391"/>
                  </a:lnTo>
                  <a:lnTo>
                    <a:pt x="380" y="385"/>
                  </a:lnTo>
                  <a:lnTo>
                    <a:pt x="337" y="374"/>
                  </a:lnTo>
                  <a:lnTo>
                    <a:pt x="292" y="358"/>
                  </a:lnTo>
                  <a:lnTo>
                    <a:pt x="248" y="336"/>
                  </a:lnTo>
                  <a:lnTo>
                    <a:pt x="203" y="310"/>
                  </a:lnTo>
                  <a:lnTo>
                    <a:pt x="158" y="279"/>
                  </a:lnTo>
                  <a:lnTo>
                    <a:pt x="115" y="242"/>
                  </a:lnTo>
                  <a:lnTo>
                    <a:pt x="76" y="200"/>
                  </a:lnTo>
                  <a:lnTo>
                    <a:pt x="40" y="153"/>
                  </a:lnTo>
                  <a:lnTo>
                    <a:pt x="39" y="151"/>
                  </a:lnTo>
                  <a:lnTo>
                    <a:pt x="38" y="150"/>
                  </a:lnTo>
                  <a:lnTo>
                    <a:pt x="36" y="147"/>
                  </a:lnTo>
                  <a:lnTo>
                    <a:pt x="35" y="145"/>
                  </a:lnTo>
                  <a:lnTo>
                    <a:pt x="31" y="143"/>
                  </a:lnTo>
                  <a:lnTo>
                    <a:pt x="24" y="138"/>
                  </a:lnTo>
                  <a:lnTo>
                    <a:pt x="15" y="130"/>
                  </a:lnTo>
                  <a:lnTo>
                    <a:pt x="7" y="118"/>
                  </a:lnTo>
                  <a:lnTo>
                    <a:pt x="1" y="103"/>
                  </a:lnTo>
                  <a:lnTo>
                    <a:pt x="0" y="84"/>
                  </a:lnTo>
                  <a:lnTo>
                    <a:pt x="6" y="61"/>
                  </a:lnTo>
                  <a:lnTo>
                    <a:pt x="20" y="34"/>
                  </a:lnTo>
                  <a:close/>
                </a:path>
              </a:pathLst>
            </a:custGeom>
            <a:solidFill>
              <a:srgbClr val="E5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3" name="Freeform 157"/>
            <p:cNvSpPr>
              <a:spLocks/>
            </p:cNvSpPr>
            <p:nvPr/>
          </p:nvSpPr>
          <p:spPr bwMode="auto">
            <a:xfrm>
              <a:off x="2171701" y="5707063"/>
              <a:ext cx="414338" cy="295275"/>
            </a:xfrm>
            <a:custGeom>
              <a:avLst/>
              <a:gdLst>
                <a:gd name="T0" fmla="*/ 19 w 522"/>
                <a:gd name="T1" fmla="*/ 32 h 371"/>
                <a:gd name="T2" fmla="*/ 29 w 522"/>
                <a:gd name="T3" fmla="*/ 19 h 371"/>
                <a:gd name="T4" fmla="*/ 41 w 522"/>
                <a:gd name="T5" fmla="*/ 10 h 371"/>
                <a:gd name="T6" fmla="*/ 55 w 522"/>
                <a:gd name="T7" fmla="*/ 4 h 371"/>
                <a:gd name="T8" fmla="*/ 68 w 522"/>
                <a:gd name="T9" fmla="*/ 1 h 371"/>
                <a:gd name="T10" fmla="*/ 84 w 522"/>
                <a:gd name="T11" fmla="*/ 0 h 371"/>
                <a:gd name="T12" fmla="*/ 101 w 522"/>
                <a:gd name="T13" fmla="*/ 1 h 371"/>
                <a:gd name="T14" fmla="*/ 117 w 522"/>
                <a:gd name="T15" fmla="*/ 4 h 371"/>
                <a:gd name="T16" fmla="*/ 134 w 522"/>
                <a:gd name="T17" fmla="*/ 9 h 371"/>
                <a:gd name="T18" fmla="*/ 151 w 522"/>
                <a:gd name="T19" fmla="*/ 15 h 371"/>
                <a:gd name="T20" fmla="*/ 169 w 522"/>
                <a:gd name="T21" fmla="*/ 20 h 371"/>
                <a:gd name="T22" fmla="*/ 185 w 522"/>
                <a:gd name="T23" fmla="*/ 27 h 371"/>
                <a:gd name="T24" fmla="*/ 201 w 522"/>
                <a:gd name="T25" fmla="*/ 34 h 371"/>
                <a:gd name="T26" fmla="*/ 216 w 522"/>
                <a:gd name="T27" fmla="*/ 41 h 371"/>
                <a:gd name="T28" fmla="*/ 231 w 522"/>
                <a:gd name="T29" fmla="*/ 47 h 371"/>
                <a:gd name="T30" fmla="*/ 245 w 522"/>
                <a:gd name="T31" fmla="*/ 53 h 371"/>
                <a:gd name="T32" fmla="*/ 256 w 522"/>
                <a:gd name="T33" fmla="*/ 57 h 371"/>
                <a:gd name="T34" fmla="*/ 269 w 522"/>
                <a:gd name="T35" fmla="*/ 61 h 371"/>
                <a:gd name="T36" fmla="*/ 283 w 522"/>
                <a:gd name="T37" fmla="*/ 65 h 371"/>
                <a:gd name="T38" fmla="*/ 299 w 522"/>
                <a:gd name="T39" fmla="*/ 71 h 371"/>
                <a:gd name="T40" fmla="*/ 316 w 522"/>
                <a:gd name="T41" fmla="*/ 77 h 371"/>
                <a:gd name="T42" fmla="*/ 334 w 522"/>
                <a:gd name="T43" fmla="*/ 83 h 371"/>
                <a:gd name="T44" fmla="*/ 354 w 522"/>
                <a:gd name="T45" fmla="*/ 91 h 371"/>
                <a:gd name="T46" fmla="*/ 374 w 522"/>
                <a:gd name="T47" fmla="*/ 100 h 371"/>
                <a:gd name="T48" fmla="*/ 393 w 522"/>
                <a:gd name="T49" fmla="*/ 110 h 371"/>
                <a:gd name="T50" fmla="*/ 413 w 522"/>
                <a:gd name="T51" fmla="*/ 123 h 371"/>
                <a:gd name="T52" fmla="*/ 431 w 522"/>
                <a:gd name="T53" fmla="*/ 138 h 371"/>
                <a:gd name="T54" fmla="*/ 449 w 522"/>
                <a:gd name="T55" fmla="*/ 154 h 371"/>
                <a:gd name="T56" fmla="*/ 467 w 522"/>
                <a:gd name="T57" fmla="*/ 172 h 371"/>
                <a:gd name="T58" fmla="*/ 483 w 522"/>
                <a:gd name="T59" fmla="*/ 193 h 371"/>
                <a:gd name="T60" fmla="*/ 497 w 522"/>
                <a:gd name="T61" fmla="*/ 217 h 371"/>
                <a:gd name="T62" fmla="*/ 508 w 522"/>
                <a:gd name="T63" fmla="*/ 244 h 371"/>
                <a:gd name="T64" fmla="*/ 519 w 522"/>
                <a:gd name="T65" fmla="*/ 274 h 371"/>
                <a:gd name="T66" fmla="*/ 522 w 522"/>
                <a:gd name="T67" fmla="*/ 303 h 371"/>
                <a:gd name="T68" fmla="*/ 517 w 522"/>
                <a:gd name="T69" fmla="*/ 326 h 371"/>
                <a:gd name="T70" fmla="*/ 506 w 522"/>
                <a:gd name="T71" fmla="*/ 344 h 371"/>
                <a:gd name="T72" fmla="*/ 486 w 522"/>
                <a:gd name="T73" fmla="*/ 358 h 371"/>
                <a:gd name="T74" fmla="*/ 461 w 522"/>
                <a:gd name="T75" fmla="*/ 367 h 371"/>
                <a:gd name="T76" fmla="*/ 431 w 522"/>
                <a:gd name="T77" fmla="*/ 371 h 371"/>
                <a:gd name="T78" fmla="*/ 397 w 522"/>
                <a:gd name="T79" fmla="*/ 369 h 371"/>
                <a:gd name="T80" fmla="*/ 359 w 522"/>
                <a:gd name="T81" fmla="*/ 364 h 371"/>
                <a:gd name="T82" fmla="*/ 318 w 522"/>
                <a:gd name="T83" fmla="*/ 353 h 371"/>
                <a:gd name="T84" fmla="*/ 277 w 522"/>
                <a:gd name="T85" fmla="*/ 337 h 371"/>
                <a:gd name="T86" fmla="*/ 233 w 522"/>
                <a:gd name="T87" fmla="*/ 318 h 371"/>
                <a:gd name="T88" fmla="*/ 190 w 522"/>
                <a:gd name="T89" fmla="*/ 292 h 371"/>
                <a:gd name="T90" fmla="*/ 149 w 522"/>
                <a:gd name="T91" fmla="*/ 262 h 371"/>
                <a:gd name="T92" fmla="*/ 109 w 522"/>
                <a:gd name="T93" fmla="*/ 228 h 371"/>
                <a:gd name="T94" fmla="*/ 72 w 522"/>
                <a:gd name="T95" fmla="*/ 189 h 371"/>
                <a:gd name="T96" fmla="*/ 37 w 522"/>
                <a:gd name="T97" fmla="*/ 145 h 371"/>
                <a:gd name="T98" fmla="*/ 36 w 522"/>
                <a:gd name="T99" fmla="*/ 142 h 371"/>
                <a:gd name="T100" fmla="*/ 35 w 522"/>
                <a:gd name="T101" fmla="*/ 141 h 371"/>
                <a:gd name="T102" fmla="*/ 34 w 522"/>
                <a:gd name="T103" fmla="*/ 139 h 371"/>
                <a:gd name="T104" fmla="*/ 33 w 522"/>
                <a:gd name="T105" fmla="*/ 138 h 371"/>
                <a:gd name="T106" fmla="*/ 29 w 522"/>
                <a:gd name="T107" fmla="*/ 136 h 371"/>
                <a:gd name="T108" fmla="*/ 22 w 522"/>
                <a:gd name="T109" fmla="*/ 131 h 371"/>
                <a:gd name="T110" fmla="*/ 13 w 522"/>
                <a:gd name="T111" fmla="*/ 123 h 371"/>
                <a:gd name="T112" fmla="*/ 6 w 522"/>
                <a:gd name="T113" fmla="*/ 111 h 371"/>
                <a:gd name="T114" fmla="*/ 0 w 522"/>
                <a:gd name="T115" fmla="*/ 98 h 371"/>
                <a:gd name="T116" fmla="*/ 0 w 522"/>
                <a:gd name="T117" fmla="*/ 79 h 371"/>
                <a:gd name="T118" fmla="*/ 5 w 522"/>
                <a:gd name="T119" fmla="*/ 57 h 371"/>
                <a:gd name="T120" fmla="*/ 19 w 522"/>
                <a:gd name="T121" fmla="*/ 3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2" h="371">
                  <a:moveTo>
                    <a:pt x="19" y="32"/>
                  </a:moveTo>
                  <a:lnTo>
                    <a:pt x="29" y="19"/>
                  </a:lnTo>
                  <a:lnTo>
                    <a:pt x="41" y="10"/>
                  </a:lnTo>
                  <a:lnTo>
                    <a:pt x="55" y="4"/>
                  </a:lnTo>
                  <a:lnTo>
                    <a:pt x="68" y="1"/>
                  </a:lnTo>
                  <a:lnTo>
                    <a:pt x="84" y="0"/>
                  </a:lnTo>
                  <a:lnTo>
                    <a:pt x="101" y="1"/>
                  </a:lnTo>
                  <a:lnTo>
                    <a:pt x="117" y="4"/>
                  </a:lnTo>
                  <a:lnTo>
                    <a:pt x="134" y="9"/>
                  </a:lnTo>
                  <a:lnTo>
                    <a:pt x="151" y="15"/>
                  </a:lnTo>
                  <a:lnTo>
                    <a:pt x="169" y="20"/>
                  </a:lnTo>
                  <a:lnTo>
                    <a:pt x="185" y="27"/>
                  </a:lnTo>
                  <a:lnTo>
                    <a:pt x="201" y="34"/>
                  </a:lnTo>
                  <a:lnTo>
                    <a:pt x="216" y="41"/>
                  </a:lnTo>
                  <a:lnTo>
                    <a:pt x="231" y="47"/>
                  </a:lnTo>
                  <a:lnTo>
                    <a:pt x="245" y="53"/>
                  </a:lnTo>
                  <a:lnTo>
                    <a:pt x="256" y="57"/>
                  </a:lnTo>
                  <a:lnTo>
                    <a:pt x="269" y="61"/>
                  </a:lnTo>
                  <a:lnTo>
                    <a:pt x="283" y="65"/>
                  </a:lnTo>
                  <a:lnTo>
                    <a:pt x="299" y="71"/>
                  </a:lnTo>
                  <a:lnTo>
                    <a:pt x="316" y="77"/>
                  </a:lnTo>
                  <a:lnTo>
                    <a:pt x="334" y="83"/>
                  </a:lnTo>
                  <a:lnTo>
                    <a:pt x="354" y="91"/>
                  </a:lnTo>
                  <a:lnTo>
                    <a:pt x="374" y="100"/>
                  </a:lnTo>
                  <a:lnTo>
                    <a:pt x="393" y="110"/>
                  </a:lnTo>
                  <a:lnTo>
                    <a:pt x="413" y="123"/>
                  </a:lnTo>
                  <a:lnTo>
                    <a:pt x="431" y="138"/>
                  </a:lnTo>
                  <a:lnTo>
                    <a:pt x="449" y="154"/>
                  </a:lnTo>
                  <a:lnTo>
                    <a:pt x="467" y="172"/>
                  </a:lnTo>
                  <a:lnTo>
                    <a:pt x="483" y="193"/>
                  </a:lnTo>
                  <a:lnTo>
                    <a:pt x="497" y="217"/>
                  </a:lnTo>
                  <a:lnTo>
                    <a:pt x="508" y="244"/>
                  </a:lnTo>
                  <a:lnTo>
                    <a:pt x="519" y="274"/>
                  </a:lnTo>
                  <a:lnTo>
                    <a:pt x="522" y="303"/>
                  </a:lnTo>
                  <a:lnTo>
                    <a:pt x="517" y="326"/>
                  </a:lnTo>
                  <a:lnTo>
                    <a:pt x="506" y="344"/>
                  </a:lnTo>
                  <a:lnTo>
                    <a:pt x="486" y="358"/>
                  </a:lnTo>
                  <a:lnTo>
                    <a:pt x="461" y="367"/>
                  </a:lnTo>
                  <a:lnTo>
                    <a:pt x="431" y="371"/>
                  </a:lnTo>
                  <a:lnTo>
                    <a:pt x="397" y="369"/>
                  </a:lnTo>
                  <a:lnTo>
                    <a:pt x="359" y="364"/>
                  </a:lnTo>
                  <a:lnTo>
                    <a:pt x="318" y="353"/>
                  </a:lnTo>
                  <a:lnTo>
                    <a:pt x="277" y="337"/>
                  </a:lnTo>
                  <a:lnTo>
                    <a:pt x="233" y="318"/>
                  </a:lnTo>
                  <a:lnTo>
                    <a:pt x="190" y="292"/>
                  </a:lnTo>
                  <a:lnTo>
                    <a:pt x="149" y="262"/>
                  </a:lnTo>
                  <a:lnTo>
                    <a:pt x="109" y="228"/>
                  </a:lnTo>
                  <a:lnTo>
                    <a:pt x="72" y="189"/>
                  </a:lnTo>
                  <a:lnTo>
                    <a:pt x="37" y="145"/>
                  </a:lnTo>
                  <a:lnTo>
                    <a:pt x="36" y="142"/>
                  </a:lnTo>
                  <a:lnTo>
                    <a:pt x="35" y="141"/>
                  </a:lnTo>
                  <a:lnTo>
                    <a:pt x="34" y="139"/>
                  </a:lnTo>
                  <a:lnTo>
                    <a:pt x="33" y="138"/>
                  </a:lnTo>
                  <a:lnTo>
                    <a:pt x="29" y="136"/>
                  </a:lnTo>
                  <a:lnTo>
                    <a:pt x="22" y="131"/>
                  </a:lnTo>
                  <a:lnTo>
                    <a:pt x="13" y="123"/>
                  </a:lnTo>
                  <a:lnTo>
                    <a:pt x="6" y="111"/>
                  </a:lnTo>
                  <a:lnTo>
                    <a:pt x="0" y="98"/>
                  </a:lnTo>
                  <a:lnTo>
                    <a:pt x="0" y="79"/>
                  </a:lnTo>
                  <a:lnTo>
                    <a:pt x="5" y="57"/>
                  </a:lnTo>
                  <a:lnTo>
                    <a:pt x="19" y="32"/>
                  </a:lnTo>
                  <a:close/>
                </a:path>
              </a:pathLst>
            </a:custGeom>
            <a:solidFill>
              <a:srgbClr val="DBE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Freeform 158"/>
            <p:cNvSpPr>
              <a:spLocks/>
            </p:cNvSpPr>
            <p:nvPr/>
          </p:nvSpPr>
          <p:spPr bwMode="auto">
            <a:xfrm>
              <a:off x="2185988" y="5719763"/>
              <a:ext cx="390525" cy="277813"/>
            </a:xfrm>
            <a:custGeom>
              <a:avLst/>
              <a:gdLst>
                <a:gd name="T0" fmla="*/ 17 w 491"/>
                <a:gd name="T1" fmla="*/ 30 h 350"/>
                <a:gd name="T2" fmla="*/ 27 w 491"/>
                <a:gd name="T3" fmla="*/ 18 h 350"/>
                <a:gd name="T4" fmla="*/ 38 w 491"/>
                <a:gd name="T5" fmla="*/ 9 h 350"/>
                <a:gd name="T6" fmla="*/ 50 w 491"/>
                <a:gd name="T7" fmla="*/ 3 h 350"/>
                <a:gd name="T8" fmla="*/ 64 w 491"/>
                <a:gd name="T9" fmla="*/ 0 h 350"/>
                <a:gd name="T10" fmla="*/ 79 w 491"/>
                <a:gd name="T11" fmla="*/ 0 h 350"/>
                <a:gd name="T12" fmla="*/ 95 w 491"/>
                <a:gd name="T13" fmla="*/ 0 h 350"/>
                <a:gd name="T14" fmla="*/ 110 w 491"/>
                <a:gd name="T15" fmla="*/ 3 h 350"/>
                <a:gd name="T16" fmla="*/ 128 w 491"/>
                <a:gd name="T17" fmla="*/ 7 h 350"/>
                <a:gd name="T18" fmla="*/ 144 w 491"/>
                <a:gd name="T19" fmla="*/ 12 h 350"/>
                <a:gd name="T20" fmla="*/ 160 w 491"/>
                <a:gd name="T21" fmla="*/ 18 h 350"/>
                <a:gd name="T22" fmla="*/ 176 w 491"/>
                <a:gd name="T23" fmla="*/ 25 h 350"/>
                <a:gd name="T24" fmla="*/ 191 w 491"/>
                <a:gd name="T25" fmla="*/ 32 h 350"/>
                <a:gd name="T26" fmla="*/ 206 w 491"/>
                <a:gd name="T27" fmla="*/ 38 h 350"/>
                <a:gd name="T28" fmla="*/ 220 w 491"/>
                <a:gd name="T29" fmla="*/ 45 h 350"/>
                <a:gd name="T30" fmla="*/ 232 w 491"/>
                <a:gd name="T31" fmla="*/ 49 h 350"/>
                <a:gd name="T32" fmla="*/ 244 w 491"/>
                <a:gd name="T33" fmla="*/ 54 h 350"/>
                <a:gd name="T34" fmla="*/ 255 w 491"/>
                <a:gd name="T35" fmla="*/ 57 h 350"/>
                <a:gd name="T36" fmla="*/ 269 w 491"/>
                <a:gd name="T37" fmla="*/ 62 h 350"/>
                <a:gd name="T38" fmla="*/ 284 w 491"/>
                <a:gd name="T39" fmla="*/ 66 h 350"/>
                <a:gd name="T40" fmla="*/ 300 w 491"/>
                <a:gd name="T41" fmla="*/ 72 h 350"/>
                <a:gd name="T42" fmla="*/ 318 w 491"/>
                <a:gd name="T43" fmla="*/ 78 h 350"/>
                <a:gd name="T44" fmla="*/ 335 w 491"/>
                <a:gd name="T45" fmla="*/ 85 h 350"/>
                <a:gd name="T46" fmla="*/ 353 w 491"/>
                <a:gd name="T47" fmla="*/ 94 h 350"/>
                <a:gd name="T48" fmla="*/ 372 w 491"/>
                <a:gd name="T49" fmla="*/ 104 h 350"/>
                <a:gd name="T50" fmla="*/ 389 w 491"/>
                <a:gd name="T51" fmla="*/ 116 h 350"/>
                <a:gd name="T52" fmla="*/ 406 w 491"/>
                <a:gd name="T53" fmla="*/ 130 h 350"/>
                <a:gd name="T54" fmla="*/ 423 w 491"/>
                <a:gd name="T55" fmla="*/ 145 h 350"/>
                <a:gd name="T56" fmla="*/ 440 w 491"/>
                <a:gd name="T57" fmla="*/ 162 h 350"/>
                <a:gd name="T58" fmla="*/ 455 w 491"/>
                <a:gd name="T59" fmla="*/ 183 h 350"/>
                <a:gd name="T60" fmla="*/ 467 w 491"/>
                <a:gd name="T61" fmla="*/ 205 h 350"/>
                <a:gd name="T62" fmla="*/ 479 w 491"/>
                <a:gd name="T63" fmla="*/ 230 h 350"/>
                <a:gd name="T64" fmla="*/ 488 w 491"/>
                <a:gd name="T65" fmla="*/ 259 h 350"/>
                <a:gd name="T66" fmla="*/ 491 w 491"/>
                <a:gd name="T67" fmla="*/ 286 h 350"/>
                <a:gd name="T68" fmla="*/ 487 w 491"/>
                <a:gd name="T69" fmla="*/ 308 h 350"/>
                <a:gd name="T70" fmla="*/ 475 w 491"/>
                <a:gd name="T71" fmla="*/ 326 h 350"/>
                <a:gd name="T72" fmla="*/ 458 w 491"/>
                <a:gd name="T73" fmla="*/ 338 h 350"/>
                <a:gd name="T74" fmla="*/ 434 w 491"/>
                <a:gd name="T75" fmla="*/ 346 h 350"/>
                <a:gd name="T76" fmla="*/ 405 w 491"/>
                <a:gd name="T77" fmla="*/ 350 h 350"/>
                <a:gd name="T78" fmla="*/ 373 w 491"/>
                <a:gd name="T79" fmla="*/ 349 h 350"/>
                <a:gd name="T80" fmla="*/ 337 w 491"/>
                <a:gd name="T81" fmla="*/ 342 h 350"/>
                <a:gd name="T82" fmla="*/ 299 w 491"/>
                <a:gd name="T83" fmla="*/ 331 h 350"/>
                <a:gd name="T84" fmla="*/ 260 w 491"/>
                <a:gd name="T85" fmla="*/ 316 h 350"/>
                <a:gd name="T86" fmla="*/ 218 w 491"/>
                <a:gd name="T87" fmla="*/ 297 h 350"/>
                <a:gd name="T88" fmla="*/ 178 w 491"/>
                <a:gd name="T89" fmla="*/ 274 h 350"/>
                <a:gd name="T90" fmla="*/ 139 w 491"/>
                <a:gd name="T91" fmla="*/ 245 h 350"/>
                <a:gd name="T92" fmla="*/ 101 w 491"/>
                <a:gd name="T93" fmla="*/ 213 h 350"/>
                <a:gd name="T94" fmla="*/ 66 w 491"/>
                <a:gd name="T95" fmla="*/ 176 h 350"/>
                <a:gd name="T96" fmla="*/ 34 w 491"/>
                <a:gd name="T97" fmla="*/ 134 h 350"/>
                <a:gd name="T98" fmla="*/ 33 w 491"/>
                <a:gd name="T99" fmla="*/ 133 h 350"/>
                <a:gd name="T100" fmla="*/ 33 w 491"/>
                <a:gd name="T101" fmla="*/ 132 h 350"/>
                <a:gd name="T102" fmla="*/ 32 w 491"/>
                <a:gd name="T103" fmla="*/ 131 h 350"/>
                <a:gd name="T104" fmla="*/ 31 w 491"/>
                <a:gd name="T105" fmla="*/ 130 h 350"/>
                <a:gd name="T106" fmla="*/ 26 w 491"/>
                <a:gd name="T107" fmla="*/ 127 h 350"/>
                <a:gd name="T108" fmla="*/ 20 w 491"/>
                <a:gd name="T109" fmla="*/ 122 h 350"/>
                <a:gd name="T110" fmla="*/ 12 w 491"/>
                <a:gd name="T111" fmla="*/ 115 h 350"/>
                <a:gd name="T112" fmla="*/ 5 w 491"/>
                <a:gd name="T113" fmla="*/ 103 h 350"/>
                <a:gd name="T114" fmla="*/ 0 w 491"/>
                <a:gd name="T115" fmla="*/ 91 h 350"/>
                <a:gd name="T116" fmla="*/ 0 w 491"/>
                <a:gd name="T117" fmla="*/ 73 h 350"/>
                <a:gd name="T118" fmla="*/ 4 w 491"/>
                <a:gd name="T119" fmla="*/ 54 h 350"/>
                <a:gd name="T120" fmla="*/ 17 w 491"/>
                <a:gd name="T121" fmla="*/ 3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1" h="350">
                  <a:moveTo>
                    <a:pt x="17" y="30"/>
                  </a:moveTo>
                  <a:lnTo>
                    <a:pt x="27" y="18"/>
                  </a:lnTo>
                  <a:lnTo>
                    <a:pt x="38" y="9"/>
                  </a:lnTo>
                  <a:lnTo>
                    <a:pt x="50" y="3"/>
                  </a:lnTo>
                  <a:lnTo>
                    <a:pt x="64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0" y="3"/>
                  </a:lnTo>
                  <a:lnTo>
                    <a:pt x="128" y="7"/>
                  </a:lnTo>
                  <a:lnTo>
                    <a:pt x="144" y="12"/>
                  </a:lnTo>
                  <a:lnTo>
                    <a:pt x="160" y="18"/>
                  </a:lnTo>
                  <a:lnTo>
                    <a:pt x="176" y="25"/>
                  </a:lnTo>
                  <a:lnTo>
                    <a:pt x="191" y="32"/>
                  </a:lnTo>
                  <a:lnTo>
                    <a:pt x="206" y="38"/>
                  </a:lnTo>
                  <a:lnTo>
                    <a:pt x="220" y="45"/>
                  </a:lnTo>
                  <a:lnTo>
                    <a:pt x="232" y="49"/>
                  </a:lnTo>
                  <a:lnTo>
                    <a:pt x="244" y="54"/>
                  </a:lnTo>
                  <a:lnTo>
                    <a:pt x="255" y="57"/>
                  </a:lnTo>
                  <a:lnTo>
                    <a:pt x="269" y="62"/>
                  </a:lnTo>
                  <a:lnTo>
                    <a:pt x="284" y="66"/>
                  </a:lnTo>
                  <a:lnTo>
                    <a:pt x="300" y="72"/>
                  </a:lnTo>
                  <a:lnTo>
                    <a:pt x="318" y="78"/>
                  </a:lnTo>
                  <a:lnTo>
                    <a:pt x="335" y="85"/>
                  </a:lnTo>
                  <a:lnTo>
                    <a:pt x="353" y="94"/>
                  </a:lnTo>
                  <a:lnTo>
                    <a:pt x="372" y="104"/>
                  </a:lnTo>
                  <a:lnTo>
                    <a:pt x="389" y="116"/>
                  </a:lnTo>
                  <a:lnTo>
                    <a:pt x="406" y="130"/>
                  </a:lnTo>
                  <a:lnTo>
                    <a:pt x="423" y="145"/>
                  </a:lnTo>
                  <a:lnTo>
                    <a:pt x="440" y="162"/>
                  </a:lnTo>
                  <a:lnTo>
                    <a:pt x="455" y="183"/>
                  </a:lnTo>
                  <a:lnTo>
                    <a:pt x="467" y="205"/>
                  </a:lnTo>
                  <a:lnTo>
                    <a:pt x="479" y="230"/>
                  </a:lnTo>
                  <a:lnTo>
                    <a:pt x="488" y="259"/>
                  </a:lnTo>
                  <a:lnTo>
                    <a:pt x="491" y="286"/>
                  </a:lnTo>
                  <a:lnTo>
                    <a:pt x="487" y="308"/>
                  </a:lnTo>
                  <a:lnTo>
                    <a:pt x="475" y="326"/>
                  </a:lnTo>
                  <a:lnTo>
                    <a:pt x="458" y="338"/>
                  </a:lnTo>
                  <a:lnTo>
                    <a:pt x="434" y="346"/>
                  </a:lnTo>
                  <a:lnTo>
                    <a:pt x="405" y="350"/>
                  </a:lnTo>
                  <a:lnTo>
                    <a:pt x="373" y="349"/>
                  </a:lnTo>
                  <a:lnTo>
                    <a:pt x="337" y="342"/>
                  </a:lnTo>
                  <a:lnTo>
                    <a:pt x="299" y="331"/>
                  </a:lnTo>
                  <a:lnTo>
                    <a:pt x="260" y="316"/>
                  </a:lnTo>
                  <a:lnTo>
                    <a:pt x="218" y="297"/>
                  </a:lnTo>
                  <a:lnTo>
                    <a:pt x="178" y="274"/>
                  </a:lnTo>
                  <a:lnTo>
                    <a:pt x="139" y="245"/>
                  </a:lnTo>
                  <a:lnTo>
                    <a:pt x="101" y="213"/>
                  </a:lnTo>
                  <a:lnTo>
                    <a:pt x="66" y="176"/>
                  </a:lnTo>
                  <a:lnTo>
                    <a:pt x="34" y="134"/>
                  </a:lnTo>
                  <a:lnTo>
                    <a:pt x="33" y="133"/>
                  </a:lnTo>
                  <a:lnTo>
                    <a:pt x="33" y="132"/>
                  </a:lnTo>
                  <a:lnTo>
                    <a:pt x="32" y="131"/>
                  </a:lnTo>
                  <a:lnTo>
                    <a:pt x="31" y="130"/>
                  </a:lnTo>
                  <a:lnTo>
                    <a:pt x="26" y="127"/>
                  </a:lnTo>
                  <a:lnTo>
                    <a:pt x="20" y="122"/>
                  </a:lnTo>
                  <a:lnTo>
                    <a:pt x="12" y="115"/>
                  </a:lnTo>
                  <a:lnTo>
                    <a:pt x="5" y="103"/>
                  </a:lnTo>
                  <a:lnTo>
                    <a:pt x="0" y="91"/>
                  </a:lnTo>
                  <a:lnTo>
                    <a:pt x="0" y="73"/>
                  </a:lnTo>
                  <a:lnTo>
                    <a:pt x="4" y="54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D1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Freeform 159"/>
            <p:cNvSpPr>
              <a:spLocks/>
            </p:cNvSpPr>
            <p:nvPr/>
          </p:nvSpPr>
          <p:spPr bwMode="auto">
            <a:xfrm>
              <a:off x="2198688" y="5730875"/>
              <a:ext cx="366713" cy="260350"/>
            </a:xfrm>
            <a:custGeom>
              <a:avLst/>
              <a:gdLst>
                <a:gd name="T0" fmla="*/ 17 w 462"/>
                <a:gd name="T1" fmla="*/ 29 h 330"/>
                <a:gd name="T2" fmla="*/ 26 w 462"/>
                <a:gd name="T3" fmla="*/ 18 h 330"/>
                <a:gd name="T4" fmla="*/ 38 w 462"/>
                <a:gd name="T5" fmla="*/ 10 h 330"/>
                <a:gd name="T6" fmla="*/ 49 w 462"/>
                <a:gd name="T7" fmla="*/ 4 h 330"/>
                <a:gd name="T8" fmla="*/ 62 w 462"/>
                <a:gd name="T9" fmla="*/ 2 h 330"/>
                <a:gd name="T10" fmla="*/ 76 w 462"/>
                <a:gd name="T11" fmla="*/ 0 h 330"/>
                <a:gd name="T12" fmla="*/ 91 w 462"/>
                <a:gd name="T13" fmla="*/ 2 h 330"/>
                <a:gd name="T14" fmla="*/ 106 w 462"/>
                <a:gd name="T15" fmla="*/ 4 h 330"/>
                <a:gd name="T16" fmla="*/ 121 w 462"/>
                <a:gd name="T17" fmla="*/ 7 h 330"/>
                <a:gd name="T18" fmla="*/ 137 w 462"/>
                <a:gd name="T19" fmla="*/ 13 h 330"/>
                <a:gd name="T20" fmla="*/ 152 w 462"/>
                <a:gd name="T21" fmla="*/ 19 h 330"/>
                <a:gd name="T22" fmla="*/ 167 w 462"/>
                <a:gd name="T23" fmla="*/ 25 h 330"/>
                <a:gd name="T24" fmla="*/ 182 w 462"/>
                <a:gd name="T25" fmla="*/ 32 h 330"/>
                <a:gd name="T26" fmla="*/ 196 w 462"/>
                <a:gd name="T27" fmla="*/ 37 h 330"/>
                <a:gd name="T28" fmla="*/ 208 w 462"/>
                <a:gd name="T29" fmla="*/ 43 h 330"/>
                <a:gd name="T30" fmla="*/ 221 w 462"/>
                <a:gd name="T31" fmla="*/ 48 h 330"/>
                <a:gd name="T32" fmla="*/ 231 w 462"/>
                <a:gd name="T33" fmla="*/ 52 h 330"/>
                <a:gd name="T34" fmla="*/ 243 w 462"/>
                <a:gd name="T35" fmla="*/ 56 h 330"/>
                <a:gd name="T36" fmla="*/ 256 w 462"/>
                <a:gd name="T37" fmla="*/ 59 h 330"/>
                <a:gd name="T38" fmla="*/ 269 w 462"/>
                <a:gd name="T39" fmla="*/ 64 h 330"/>
                <a:gd name="T40" fmla="*/ 284 w 462"/>
                <a:gd name="T41" fmla="*/ 70 h 330"/>
                <a:gd name="T42" fmla="*/ 301 w 462"/>
                <a:gd name="T43" fmla="*/ 75 h 330"/>
                <a:gd name="T44" fmla="*/ 317 w 462"/>
                <a:gd name="T45" fmla="*/ 82 h 330"/>
                <a:gd name="T46" fmla="*/ 333 w 462"/>
                <a:gd name="T47" fmla="*/ 90 h 330"/>
                <a:gd name="T48" fmla="*/ 350 w 462"/>
                <a:gd name="T49" fmla="*/ 99 h 330"/>
                <a:gd name="T50" fmla="*/ 366 w 462"/>
                <a:gd name="T51" fmla="*/ 110 h 330"/>
                <a:gd name="T52" fmla="*/ 383 w 462"/>
                <a:gd name="T53" fmla="*/ 123 h 330"/>
                <a:gd name="T54" fmla="*/ 398 w 462"/>
                <a:gd name="T55" fmla="*/ 138 h 330"/>
                <a:gd name="T56" fmla="*/ 413 w 462"/>
                <a:gd name="T57" fmla="*/ 155 h 330"/>
                <a:gd name="T58" fmla="*/ 427 w 462"/>
                <a:gd name="T59" fmla="*/ 173 h 330"/>
                <a:gd name="T60" fmla="*/ 439 w 462"/>
                <a:gd name="T61" fmla="*/ 195 h 330"/>
                <a:gd name="T62" fmla="*/ 449 w 462"/>
                <a:gd name="T63" fmla="*/ 219 h 330"/>
                <a:gd name="T64" fmla="*/ 458 w 462"/>
                <a:gd name="T65" fmla="*/ 246 h 330"/>
                <a:gd name="T66" fmla="*/ 462 w 462"/>
                <a:gd name="T67" fmla="*/ 271 h 330"/>
                <a:gd name="T68" fmla="*/ 458 w 462"/>
                <a:gd name="T69" fmla="*/ 292 h 330"/>
                <a:gd name="T70" fmla="*/ 447 w 462"/>
                <a:gd name="T71" fmla="*/ 309 h 330"/>
                <a:gd name="T72" fmla="*/ 431 w 462"/>
                <a:gd name="T73" fmla="*/ 321 h 330"/>
                <a:gd name="T74" fmla="*/ 409 w 462"/>
                <a:gd name="T75" fmla="*/ 328 h 330"/>
                <a:gd name="T76" fmla="*/ 381 w 462"/>
                <a:gd name="T77" fmla="*/ 330 h 330"/>
                <a:gd name="T78" fmla="*/ 351 w 462"/>
                <a:gd name="T79" fmla="*/ 329 h 330"/>
                <a:gd name="T80" fmla="*/ 318 w 462"/>
                <a:gd name="T81" fmla="*/ 322 h 330"/>
                <a:gd name="T82" fmla="*/ 282 w 462"/>
                <a:gd name="T83" fmla="*/ 311 h 330"/>
                <a:gd name="T84" fmla="*/ 244 w 462"/>
                <a:gd name="T85" fmla="*/ 298 h 330"/>
                <a:gd name="T86" fmla="*/ 206 w 462"/>
                <a:gd name="T87" fmla="*/ 279 h 330"/>
                <a:gd name="T88" fmla="*/ 168 w 462"/>
                <a:gd name="T89" fmla="*/ 256 h 330"/>
                <a:gd name="T90" fmla="*/ 131 w 462"/>
                <a:gd name="T91" fmla="*/ 230 h 330"/>
                <a:gd name="T92" fmla="*/ 96 w 462"/>
                <a:gd name="T93" fmla="*/ 200 h 330"/>
                <a:gd name="T94" fmla="*/ 62 w 462"/>
                <a:gd name="T95" fmla="*/ 165 h 330"/>
                <a:gd name="T96" fmla="*/ 32 w 462"/>
                <a:gd name="T97" fmla="*/ 127 h 330"/>
                <a:gd name="T98" fmla="*/ 32 w 462"/>
                <a:gd name="T99" fmla="*/ 127 h 330"/>
                <a:gd name="T100" fmla="*/ 31 w 462"/>
                <a:gd name="T101" fmla="*/ 126 h 330"/>
                <a:gd name="T102" fmla="*/ 30 w 462"/>
                <a:gd name="T103" fmla="*/ 125 h 330"/>
                <a:gd name="T104" fmla="*/ 29 w 462"/>
                <a:gd name="T105" fmla="*/ 124 h 330"/>
                <a:gd name="T106" fmla="*/ 25 w 462"/>
                <a:gd name="T107" fmla="*/ 121 h 330"/>
                <a:gd name="T108" fmla="*/ 18 w 462"/>
                <a:gd name="T109" fmla="*/ 116 h 330"/>
                <a:gd name="T110" fmla="*/ 11 w 462"/>
                <a:gd name="T111" fmla="*/ 109 h 330"/>
                <a:gd name="T112" fmla="*/ 5 w 462"/>
                <a:gd name="T113" fmla="*/ 98 h 330"/>
                <a:gd name="T114" fmla="*/ 1 w 462"/>
                <a:gd name="T115" fmla="*/ 86 h 330"/>
                <a:gd name="T116" fmla="*/ 0 w 462"/>
                <a:gd name="T117" fmla="*/ 70 h 330"/>
                <a:gd name="T118" fmla="*/ 6 w 462"/>
                <a:gd name="T119" fmla="*/ 51 h 330"/>
                <a:gd name="T120" fmla="*/ 17 w 462"/>
                <a:gd name="T121" fmla="*/ 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" h="330">
                  <a:moveTo>
                    <a:pt x="17" y="29"/>
                  </a:moveTo>
                  <a:lnTo>
                    <a:pt x="26" y="18"/>
                  </a:lnTo>
                  <a:lnTo>
                    <a:pt x="38" y="10"/>
                  </a:lnTo>
                  <a:lnTo>
                    <a:pt x="49" y="4"/>
                  </a:lnTo>
                  <a:lnTo>
                    <a:pt x="62" y="2"/>
                  </a:lnTo>
                  <a:lnTo>
                    <a:pt x="76" y="0"/>
                  </a:lnTo>
                  <a:lnTo>
                    <a:pt x="91" y="2"/>
                  </a:lnTo>
                  <a:lnTo>
                    <a:pt x="106" y="4"/>
                  </a:lnTo>
                  <a:lnTo>
                    <a:pt x="121" y="7"/>
                  </a:lnTo>
                  <a:lnTo>
                    <a:pt x="137" y="13"/>
                  </a:lnTo>
                  <a:lnTo>
                    <a:pt x="152" y="19"/>
                  </a:lnTo>
                  <a:lnTo>
                    <a:pt x="167" y="25"/>
                  </a:lnTo>
                  <a:lnTo>
                    <a:pt x="182" y="32"/>
                  </a:lnTo>
                  <a:lnTo>
                    <a:pt x="196" y="37"/>
                  </a:lnTo>
                  <a:lnTo>
                    <a:pt x="208" y="43"/>
                  </a:lnTo>
                  <a:lnTo>
                    <a:pt x="221" y="48"/>
                  </a:lnTo>
                  <a:lnTo>
                    <a:pt x="231" y="52"/>
                  </a:lnTo>
                  <a:lnTo>
                    <a:pt x="243" y="56"/>
                  </a:lnTo>
                  <a:lnTo>
                    <a:pt x="256" y="59"/>
                  </a:lnTo>
                  <a:lnTo>
                    <a:pt x="269" y="64"/>
                  </a:lnTo>
                  <a:lnTo>
                    <a:pt x="284" y="70"/>
                  </a:lnTo>
                  <a:lnTo>
                    <a:pt x="301" y="75"/>
                  </a:lnTo>
                  <a:lnTo>
                    <a:pt x="317" y="82"/>
                  </a:lnTo>
                  <a:lnTo>
                    <a:pt x="333" y="90"/>
                  </a:lnTo>
                  <a:lnTo>
                    <a:pt x="350" y="99"/>
                  </a:lnTo>
                  <a:lnTo>
                    <a:pt x="366" y="110"/>
                  </a:lnTo>
                  <a:lnTo>
                    <a:pt x="383" y="123"/>
                  </a:lnTo>
                  <a:lnTo>
                    <a:pt x="398" y="138"/>
                  </a:lnTo>
                  <a:lnTo>
                    <a:pt x="413" y="155"/>
                  </a:lnTo>
                  <a:lnTo>
                    <a:pt x="427" y="173"/>
                  </a:lnTo>
                  <a:lnTo>
                    <a:pt x="439" y="195"/>
                  </a:lnTo>
                  <a:lnTo>
                    <a:pt x="449" y="219"/>
                  </a:lnTo>
                  <a:lnTo>
                    <a:pt x="458" y="246"/>
                  </a:lnTo>
                  <a:lnTo>
                    <a:pt x="462" y="271"/>
                  </a:lnTo>
                  <a:lnTo>
                    <a:pt x="458" y="292"/>
                  </a:lnTo>
                  <a:lnTo>
                    <a:pt x="447" y="309"/>
                  </a:lnTo>
                  <a:lnTo>
                    <a:pt x="431" y="321"/>
                  </a:lnTo>
                  <a:lnTo>
                    <a:pt x="409" y="328"/>
                  </a:lnTo>
                  <a:lnTo>
                    <a:pt x="381" y="330"/>
                  </a:lnTo>
                  <a:lnTo>
                    <a:pt x="351" y="329"/>
                  </a:lnTo>
                  <a:lnTo>
                    <a:pt x="318" y="322"/>
                  </a:lnTo>
                  <a:lnTo>
                    <a:pt x="282" y="311"/>
                  </a:lnTo>
                  <a:lnTo>
                    <a:pt x="244" y="298"/>
                  </a:lnTo>
                  <a:lnTo>
                    <a:pt x="206" y="279"/>
                  </a:lnTo>
                  <a:lnTo>
                    <a:pt x="168" y="256"/>
                  </a:lnTo>
                  <a:lnTo>
                    <a:pt x="131" y="230"/>
                  </a:lnTo>
                  <a:lnTo>
                    <a:pt x="96" y="200"/>
                  </a:lnTo>
                  <a:lnTo>
                    <a:pt x="62" y="165"/>
                  </a:lnTo>
                  <a:lnTo>
                    <a:pt x="32" y="127"/>
                  </a:lnTo>
                  <a:lnTo>
                    <a:pt x="32" y="127"/>
                  </a:lnTo>
                  <a:lnTo>
                    <a:pt x="31" y="126"/>
                  </a:lnTo>
                  <a:lnTo>
                    <a:pt x="30" y="125"/>
                  </a:lnTo>
                  <a:lnTo>
                    <a:pt x="29" y="124"/>
                  </a:lnTo>
                  <a:lnTo>
                    <a:pt x="25" y="121"/>
                  </a:lnTo>
                  <a:lnTo>
                    <a:pt x="18" y="116"/>
                  </a:lnTo>
                  <a:lnTo>
                    <a:pt x="11" y="109"/>
                  </a:lnTo>
                  <a:lnTo>
                    <a:pt x="5" y="98"/>
                  </a:lnTo>
                  <a:lnTo>
                    <a:pt x="1" y="86"/>
                  </a:lnTo>
                  <a:lnTo>
                    <a:pt x="0" y="70"/>
                  </a:lnTo>
                  <a:lnTo>
                    <a:pt x="6" y="51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rgbClr val="C4D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6" name="Freeform 160"/>
            <p:cNvSpPr>
              <a:spLocks/>
            </p:cNvSpPr>
            <p:nvPr/>
          </p:nvSpPr>
          <p:spPr bwMode="auto">
            <a:xfrm>
              <a:off x="2212976" y="5741988"/>
              <a:ext cx="341313" cy="246063"/>
            </a:xfrm>
            <a:custGeom>
              <a:avLst/>
              <a:gdLst>
                <a:gd name="T0" fmla="*/ 16 w 432"/>
                <a:gd name="T1" fmla="*/ 27 h 310"/>
                <a:gd name="T2" fmla="*/ 25 w 432"/>
                <a:gd name="T3" fmla="*/ 16 h 310"/>
                <a:gd name="T4" fmla="*/ 35 w 432"/>
                <a:gd name="T5" fmla="*/ 8 h 310"/>
                <a:gd name="T6" fmla="*/ 46 w 432"/>
                <a:gd name="T7" fmla="*/ 4 h 310"/>
                <a:gd name="T8" fmla="*/ 59 w 432"/>
                <a:gd name="T9" fmla="*/ 0 h 310"/>
                <a:gd name="T10" fmla="*/ 71 w 432"/>
                <a:gd name="T11" fmla="*/ 0 h 310"/>
                <a:gd name="T12" fmla="*/ 85 w 432"/>
                <a:gd name="T13" fmla="*/ 0 h 310"/>
                <a:gd name="T14" fmla="*/ 99 w 432"/>
                <a:gd name="T15" fmla="*/ 4 h 310"/>
                <a:gd name="T16" fmla="*/ 114 w 432"/>
                <a:gd name="T17" fmla="*/ 7 h 310"/>
                <a:gd name="T18" fmla="*/ 129 w 432"/>
                <a:gd name="T19" fmla="*/ 12 h 310"/>
                <a:gd name="T20" fmla="*/ 143 w 432"/>
                <a:gd name="T21" fmla="*/ 18 h 310"/>
                <a:gd name="T22" fmla="*/ 158 w 432"/>
                <a:gd name="T23" fmla="*/ 23 h 310"/>
                <a:gd name="T24" fmla="*/ 172 w 432"/>
                <a:gd name="T25" fmla="*/ 29 h 310"/>
                <a:gd name="T26" fmla="*/ 184 w 432"/>
                <a:gd name="T27" fmla="*/ 35 h 310"/>
                <a:gd name="T28" fmla="*/ 197 w 432"/>
                <a:gd name="T29" fmla="*/ 41 h 310"/>
                <a:gd name="T30" fmla="*/ 209 w 432"/>
                <a:gd name="T31" fmla="*/ 45 h 310"/>
                <a:gd name="T32" fmla="*/ 219 w 432"/>
                <a:gd name="T33" fmla="*/ 49 h 310"/>
                <a:gd name="T34" fmla="*/ 229 w 432"/>
                <a:gd name="T35" fmla="*/ 52 h 310"/>
                <a:gd name="T36" fmla="*/ 241 w 432"/>
                <a:gd name="T37" fmla="*/ 56 h 310"/>
                <a:gd name="T38" fmla="*/ 255 w 432"/>
                <a:gd name="T39" fmla="*/ 60 h 310"/>
                <a:gd name="T40" fmla="*/ 268 w 432"/>
                <a:gd name="T41" fmla="*/ 65 h 310"/>
                <a:gd name="T42" fmla="*/ 282 w 432"/>
                <a:gd name="T43" fmla="*/ 69 h 310"/>
                <a:gd name="T44" fmla="*/ 297 w 432"/>
                <a:gd name="T45" fmla="*/ 76 h 310"/>
                <a:gd name="T46" fmla="*/ 313 w 432"/>
                <a:gd name="T47" fmla="*/ 83 h 310"/>
                <a:gd name="T48" fmla="*/ 328 w 432"/>
                <a:gd name="T49" fmla="*/ 92 h 310"/>
                <a:gd name="T50" fmla="*/ 343 w 432"/>
                <a:gd name="T51" fmla="*/ 103 h 310"/>
                <a:gd name="T52" fmla="*/ 358 w 432"/>
                <a:gd name="T53" fmla="*/ 114 h 310"/>
                <a:gd name="T54" fmla="*/ 373 w 432"/>
                <a:gd name="T55" fmla="*/ 128 h 310"/>
                <a:gd name="T56" fmla="*/ 387 w 432"/>
                <a:gd name="T57" fmla="*/ 144 h 310"/>
                <a:gd name="T58" fmla="*/ 398 w 432"/>
                <a:gd name="T59" fmla="*/ 163 h 310"/>
                <a:gd name="T60" fmla="*/ 410 w 432"/>
                <a:gd name="T61" fmla="*/ 182 h 310"/>
                <a:gd name="T62" fmla="*/ 420 w 432"/>
                <a:gd name="T63" fmla="*/ 205 h 310"/>
                <a:gd name="T64" fmla="*/ 428 w 432"/>
                <a:gd name="T65" fmla="*/ 231 h 310"/>
                <a:gd name="T66" fmla="*/ 432 w 432"/>
                <a:gd name="T67" fmla="*/ 255 h 310"/>
                <a:gd name="T68" fmla="*/ 428 w 432"/>
                <a:gd name="T69" fmla="*/ 274 h 310"/>
                <a:gd name="T70" fmla="*/ 418 w 432"/>
                <a:gd name="T71" fmla="*/ 291 h 310"/>
                <a:gd name="T72" fmla="*/ 402 w 432"/>
                <a:gd name="T73" fmla="*/ 301 h 310"/>
                <a:gd name="T74" fmla="*/ 381 w 432"/>
                <a:gd name="T75" fmla="*/ 308 h 310"/>
                <a:gd name="T76" fmla="*/ 356 w 432"/>
                <a:gd name="T77" fmla="*/ 310 h 310"/>
                <a:gd name="T78" fmla="*/ 327 w 432"/>
                <a:gd name="T79" fmla="*/ 308 h 310"/>
                <a:gd name="T80" fmla="*/ 295 w 432"/>
                <a:gd name="T81" fmla="*/ 302 h 310"/>
                <a:gd name="T82" fmla="*/ 261 w 432"/>
                <a:gd name="T83" fmla="*/ 292 h 310"/>
                <a:gd name="T84" fmla="*/ 227 w 432"/>
                <a:gd name="T85" fmla="*/ 278 h 310"/>
                <a:gd name="T86" fmla="*/ 191 w 432"/>
                <a:gd name="T87" fmla="*/ 261 h 310"/>
                <a:gd name="T88" fmla="*/ 156 w 432"/>
                <a:gd name="T89" fmla="*/ 239 h 310"/>
                <a:gd name="T90" fmla="*/ 121 w 432"/>
                <a:gd name="T91" fmla="*/ 215 h 310"/>
                <a:gd name="T92" fmla="*/ 89 w 432"/>
                <a:gd name="T93" fmla="*/ 186 h 310"/>
                <a:gd name="T94" fmla="*/ 58 w 432"/>
                <a:gd name="T95" fmla="*/ 153 h 310"/>
                <a:gd name="T96" fmla="*/ 30 w 432"/>
                <a:gd name="T97" fmla="*/ 119 h 310"/>
                <a:gd name="T98" fmla="*/ 30 w 432"/>
                <a:gd name="T99" fmla="*/ 119 h 310"/>
                <a:gd name="T100" fmla="*/ 29 w 432"/>
                <a:gd name="T101" fmla="*/ 118 h 310"/>
                <a:gd name="T102" fmla="*/ 28 w 432"/>
                <a:gd name="T103" fmla="*/ 118 h 310"/>
                <a:gd name="T104" fmla="*/ 27 w 432"/>
                <a:gd name="T105" fmla="*/ 117 h 310"/>
                <a:gd name="T106" fmla="*/ 22 w 432"/>
                <a:gd name="T107" fmla="*/ 114 h 310"/>
                <a:gd name="T108" fmla="*/ 16 w 432"/>
                <a:gd name="T109" fmla="*/ 109 h 310"/>
                <a:gd name="T110" fmla="*/ 10 w 432"/>
                <a:gd name="T111" fmla="*/ 102 h 310"/>
                <a:gd name="T112" fmla="*/ 5 w 432"/>
                <a:gd name="T113" fmla="*/ 92 h 310"/>
                <a:gd name="T114" fmla="*/ 0 w 432"/>
                <a:gd name="T115" fmla="*/ 80 h 310"/>
                <a:gd name="T116" fmla="*/ 0 w 432"/>
                <a:gd name="T117" fmla="*/ 65 h 310"/>
                <a:gd name="T118" fmla="*/ 5 w 432"/>
                <a:gd name="T119" fmla="*/ 47 h 310"/>
                <a:gd name="T120" fmla="*/ 16 w 432"/>
                <a:gd name="T121" fmla="*/ 2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2" h="310">
                  <a:moveTo>
                    <a:pt x="16" y="27"/>
                  </a:moveTo>
                  <a:lnTo>
                    <a:pt x="25" y="16"/>
                  </a:lnTo>
                  <a:lnTo>
                    <a:pt x="35" y="8"/>
                  </a:lnTo>
                  <a:lnTo>
                    <a:pt x="46" y="4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5" y="0"/>
                  </a:lnTo>
                  <a:lnTo>
                    <a:pt x="99" y="4"/>
                  </a:lnTo>
                  <a:lnTo>
                    <a:pt x="114" y="7"/>
                  </a:lnTo>
                  <a:lnTo>
                    <a:pt x="129" y="12"/>
                  </a:lnTo>
                  <a:lnTo>
                    <a:pt x="143" y="18"/>
                  </a:lnTo>
                  <a:lnTo>
                    <a:pt x="158" y="23"/>
                  </a:lnTo>
                  <a:lnTo>
                    <a:pt x="172" y="29"/>
                  </a:lnTo>
                  <a:lnTo>
                    <a:pt x="184" y="35"/>
                  </a:lnTo>
                  <a:lnTo>
                    <a:pt x="197" y="41"/>
                  </a:lnTo>
                  <a:lnTo>
                    <a:pt x="209" y="45"/>
                  </a:lnTo>
                  <a:lnTo>
                    <a:pt x="219" y="49"/>
                  </a:lnTo>
                  <a:lnTo>
                    <a:pt x="229" y="52"/>
                  </a:lnTo>
                  <a:lnTo>
                    <a:pt x="241" y="56"/>
                  </a:lnTo>
                  <a:lnTo>
                    <a:pt x="255" y="60"/>
                  </a:lnTo>
                  <a:lnTo>
                    <a:pt x="268" y="65"/>
                  </a:lnTo>
                  <a:lnTo>
                    <a:pt x="282" y="69"/>
                  </a:lnTo>
                  <a:lnTo>
                    <a:pt x="297" y="76"/>
                  </a:lnTo>
                  <a:lnTo>
                    <a:pt x="313" y="83"/>
                  </a:lnTo>
                  <a:lnTo>
                    <a:pt x="328" y="92"/>
                  </a:lnTo>
                  <a:lnTo>
                    <a:pt x="343" y="103"/>
                  </a:lnTo>
                  <a:lnTo>
                    <a:pt x="358" y="114"/>
                  </a:lnTo>
                  <a:lnTo>
                    <a:pt x="373" y="128"/>
                  </a:lnTo>
                  <a:lnTo>
                    <a:pt x="387" y="144"/>
                  </a:lnTo>
                  <a:lnTo>
                    <a:pt x="398" y="163"/>
                  </a:lnTo>
                  <a:lnTo>
                    <a:pt x="410" y="182"/>
                  </a:lnTo>
                  <a:lnTo>
                    <a:pt x="420" y="205"/>
                  </a:lnTo>
                  <a:lnTo>
                    <a:pt x="428" y="231"/>
                  </a:lnTo>
                  <a:lnTo>
                    <a:pt x="432" y="255"/>
                  </a:lnTo>
                  <a:lnTo>
                    <a:pt x="428" y="274"/>
                  </a:lnTo>
                  <a:lnTo>
                    <a:pt x="418" y="291"/>
                  </a:lnTo>
                  <a:lnTo>
                    <a:pt x="402" y="301"/>
                  </a:lnTo>
                  <a:lnTo>
                    <a:pt x="381" y="308"/>
                  </a:lnTo>
                  <a:lnTo>
                    <a:pt x="356" y="310"/>
                  </a:lnTo>
                  <a:lnTo>
                    <a:pt x="327" y="308"/>
                  </a:lnTo>
                  <a:lnTo>
                    <a:pt x="295" y="302"/>
                  </a:lnTo>
                  <a:lnTo>
                    <a:pt x="261" y="292"/>
                  </a:lnTo>
                  <a:lnTo>
                    <a:pt x="227" y="278"/>
                  </a:lnTo>
                  <a:lnTo>
                    <a:pt x="191" y="261"/>
                  </a:lnTo>
                  <a:lnTo>
                    <a:pt x="156" y="239"/>
                  </a:lnTo>
                  <a:lnTo>
                    <a:pt x="121" y="215"/>
                  </a:lnTo>
                  <a:lnTo>
                    <a:pt x="89" y="186"/>
                  </a:lnTo>
                  <a:lnTo>
                    <a:pt x="58" y="153"/>
                  </a:lnTo>
                  <a:lnTo>
                    <a:pt x="30" y="119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8" y="118"/>
                  </a:lnTo>
                  <a:lnTo>
                    <a:pt x="27" y="117"/>
                  </a:lnTo>
                  <a:lnTo>
                    <a:pt x="22" y="114"/>
                  </a:lnTo>
                  <a:lnTo>
                    <a:pt x="16" y="109"/>
                  </a:lnTo>
                  <a:lnTo>
                    <a:pt x="10" y="102"/>
                  </a:lnTo>
                  <a:lnTo>
                    <a:pt x="5" y="92"/>
                  </a:lnTo>
                  <a:lnTo>
                    <a:pt x="0" y="80"/>
                  </a:lnTo>
                  <a:lnTo>
                    <a:pt x="0" y="65"/>
                  </a:lnTo>
                  <a:lnTo>
                    <a:pt x="5" y="47"/>
                  </a:lnTo>
                  <a:lnTo>
                    <a:pt x="16" y="27"/>
                  </a:lnTo>
                  <a:close/>
                </a:path>
              </a:pathLst>
            </a:custGeom>
            <a:solidFill>
              <a:srgbClr val="BAD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Freeform 161"/>
            <p:cNvSpPr>
              <a:spLocks/>
            </p:cNvSpPr>
            <p:nvPr/>
          </p:nvSpPr>
          <p:spPr bwMode="auto">
            <a:xfrm>
              <a:off x="2227263" y="5753100"/>
              <a:ext cx="319088" cy="228600"/>
            </a:xfrm>
            <a:custGeom>
              <a:avLst/>
              <a:gdLst>
                <a:gd name="T0" fmla="*/ 27 w 402"/>
                <a:gd name="T1" fmla="*/ 111 h 288"/>
                <a:gd name="T2" fmla="*/ 25 w 402"/>
                <a:gd name="T3" fmla="*/ 110 h 288"/>
                <a:gd name="T4" fmla="*/ 19 w 402"/>
                <a:gd name="T5" fmla="*/ 106 h 288"/>
                <a:gd name="T6" fmla="*/ 12 w 402"/>
                <a:gd name="T7" fmla="*/ 100 h 288"/>
                <a:gd name="T8" fmla="*/ 5 w 402"/>
                <a:gd name="T9" fmla="*/ 91 h 288"/>
                <a:gd name="T10" fmla="*/ 1 w 402"/>
                <a:gd name="T11" fmla="*/ 80 h 288"/>
                <a:gd name="T12" fmla="*/ 0 w 402"/>
                <a:gd name="T13" fmla="*/ 65 h 288"/>
                <a:gd name="T14" fmla="*/ 3 w 402"/>
                <a:gd name="T15" fmla="*/ 46 h 288"/>
                <a:gd name="T16" fmla="*/ 15 w 402"/>
                <a:gd name="T17" fmla="*/ 25 h 288"/>
                <a:gd name="T18" fmla="*/ 23 w 402"/>
                <a:gd name="T19" fmla="*/ 15 h 288"/>
                <a:gd name="T20" fmla="*/ 33 w 402"/>
                <a:gd name="T21" fmla="*/ 8 h 288"/>
                <a:gd name="T22" fmla="*/ 43 w 402"/>
                <a:gd name="T23" fmla="*/ 4 h 288"/>
                <a:gd name="T24" fmla="*/ 55 w 402"/>
                <a:gd name="T25" fmla="*/ 0 h 288"/>
                <a:gd name="T26" fmla="*/ 68 w 402"/>
                <a:gd name="T27" fmla="*/ 0 h 288"/>
                <a:gd name="T28" fmla="*/ 80 w 402"/>
                <a:gd name="T29" fmla="*/ 1 h 288"/>
                <a:gd name="T30" fmla="*/ 94 w 402"/>
                <a:gd name="T31" fmla="*/ 4 h 288"/>
                <a:gd name="T32" fmla="*/ 108 w 402"/>
                <a:gd name="T33" fmla="*/ 7 h 288"/>
                <a:gd name="T34" fmla="*/ 122 w 402"/>
                <a:gd name="T35" fmla="*/ 12 h 288"/>
                <a:gd name="T36" fmla="*/ 136 w 402"/>
                <a:gd name="T37" fmla="*/ 16 h 288"/>
                <a:gd name="T38" fmla="*/ 148 w 402"/>
                <a:gd name="T39" fmla="*/ 22 h 288"/>
                <a:gd name="T40" fmla="*/ 161 w 402"/>
                <a:gd name="T41" fmla="*/ 28 h 288"/>
                <a:gd name="T42" fmla="*/ 174 w 402"/>
                <a:gd name="T43" fmla="*/ 33 h 288"/>
                <a:gd name="T44" fmla="*/ 185 w 402"/>
                <a:gd name="T45" fmla="*/ 38 h 288"/>
                <a:gd name="T46" fmla="*/ 197 w 402"/>
                <a:gd name="T47" fmla="*/ 43 h 288"/>
                <a:gd name="T48" fmla="*/ 206 w 402"/>
                <a:gd name="T49" fmla="*/ 46 h 288"/>
                <a:gd name="T50" fmla="*/ 216 w 402"/>
                <a:gd name="T51" fmla="*/ 50 h 288"/>
                <a:gd name="T52" fmla="*/ 227 w 402"/>
                <a:gd name="T53" fmla="*/ 53 h 288"/>
                <a:gd name="T54" fmla="*/ 239 w 402"/>
                <a:gd name="T55" fmla="*/ 57 h 288"/>
                <a:gd name="T56" fmla="*/ 252 w 402"/>
                <a:gd name="T57" fmla="*/ 61 h 288"/>
                <a:gd name="T58" fmla="*/ 265 w 402"/>
                <a:gd name="T59" fmla="*/ 66 h 288"/>
                <a:gd name="T60" fmla="*/ 278 w 402"/>
                <a:gd name="T61" fmla="*/ 71 h 288"/>
                <a:gd name="T62" fmla="*/ 292 w 402"/>
                <a:gd name="T63" fmla="*/ 78 h 288"/>
                <a:gd name="T64" fmla="*/ 307 w 402"/>
                <a:gd name="T65" fmla="*/ 86 h 288"/>
                <a:gd name="T66" fmla="*/ 321 w 402"/>
                <a:gd name="T67" fmla="*/ 97 h 288"/>
                <a:gd name="T68" fmla="*/ 334 w 402"/>
                <a:gd name="T69" fmla="*/ 107 h 288"/>
                <a:gd name="T70" fmla="*/ 347 w 402"/>
                <a:gd name="T71" fmla="*/ 121 h 288"/>
                <a:gd name="T72" fmla="*/ 359 w 402"/>
                <a:gd name="T73" fmla="*/ 135 h 288"/>
                <a:gd name="T74" fmla="*/ 370 w 402"/>
                <a:gd name="T75" fmla="*/ 152 h 288"/>
                <a:gd name="T76" fmla="*/ 381 w 402"/>
                <a:gd name="T77" fmla="*/ 172 h 288"/>
                <a:gd name="T78" fmla="*/ 390 w 402"/>
                <a:gd name="T79" fmla="*/ 192 h 288"/>
                <a:gd name="T80" fmla="*/ 398 w 402"/>
                <a:gd name="T81" fmla="*/ 217 h 288"/>
                <a:gd name="T82" fmla="*/ 402 w 402"/>
                <a:gd name="T83" fmla="*/ 240 h 288"/>
                <a:gd name="T84" fmla="*/ 398 w 402"/>
                <a:gd name="T85" fmla="*/ 258 h 288"/>
                <a:gd name="T86" fmla="*/ 389 w 402"/>
                <a:gd name="T87" fmla="*/ 272 h 288"/>
                <a:gd name="T88" fmla="*/ 375 w 402"/>
                <a:gd name="T89" fmla="*/ 281 h 288"/>
                <a:gd name="T90" fmla="*/ 355 w 402"/>
                <a:gd name="T91" fmla="*/ 287 h 288"/>
                <a:gd name="T92" fmla="*/ 332 w 402"/>
                <a:gd name="T93" fmla="*/ 288 h 288"/>
                <a:gd name="T94" fmla="*/ 307 w 402"/>
                <a:gd name="T95" fmla="*/ 285 h 288"/>
                <a:gd name="T96" fmla="*/ 278 w 402"/>
                <a:gd name="T97" fmla="*/ 279 h 288"/>
                <a:gd name="T98" fmla="*/ 247 w 402"/>
                <a:gd name="T99" fmla="*/ 268 h 288"/>
                <a:gd name="T100" fmla="*/ 215 w 402"/>
                <a:gd name="T101" fmla="*/ 255 h 288"/>
                <a:gd name="T102" fmla="*/ 182 w 402"/>
                <a:gd name="T103" fmla="*/ 239 h 288"/>
                <a:gd name="T104" fmla="*/ 148 w 402"/>
                <a:gd name="T105" fmla="*/ 219 h 288"/>
                <a:gd name="T106" fmla="*/ 116 w 402"/>
                <a:gd name="T107" fmla="*/ 196 h 288"/>
                <a:gd name="T108" fmla="*/ 85 w 402"/>
                <a:gd name="T109" fmla="*/ 171 h 288"/>
                <a:gd name="T110" fmla="*/ 55 w 402"/>
                <a:gd name="T111" fmla="*/ 142 h 288"/>
                <a:gd name="T112" fmla="*/ 27 w 402"/>
                <a:gd name="T113" fmla="*/ 11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2" h="288">
                  <a:moveTo>
                    <a:pt x="27" y="111"/>
                  </a:moveTo>
                  <a:lnTo>
                    <a:pt x="25" y="110"/>
                  </a:lnTo>
                  <a:lnTo>
                    <a:pt x="19" y="106"/>
                  </a:lnTo>
                  <a:lnTo>
                    <a:pt x="12" y="100"/>
                  </a:lnTo>
                  <a:lnTo>
                    <a:pt x="5" y="91"/>
                  </a:lnTo>
                  <a:lnTo>
                    <a:pt x="1" y="80"/>
                  </a:lnTo>
                  <a:lnTo>
                    <a:pt x="0" y="65"/>
                  </a:lnTo>
                  <a:lnTo>
                    <a:pt x="3" y="46"/>
                  </a:lnTo>
                  <a:lnTo>
                    <a:pt x="15" y="25"/>
                  </a:lnTo>
                  <a:lnTo>
                    <a:pt x="23" y="15"/>
                  </a:lnTo>
                  <a:lnTo>
                    <a:pt x="33" y="8"/>
                  </a:lnTo>
                  <a:lnTo>
                    <a:pt x="43" y="4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80" y="1"/>
                  </a:lnTo>
                  <a:lnTo>
                    <a:pt x="94" y="4"/>
                  </a:lnTo>
                  <a:lnTo>
                    <a:pt x="108" y="7"/>
                  </a:lnTo>
                  <a:lnTo>
                    <a:pt x="122" y="12"/>
                  </a:lnTo>
                  <a:lnTo>
                    <a:pt x="136" y="16"/>
                  </a:lnTo>
                  <a:lnTo>
                    <a:pt x="148" y="22"/>
                  </a:lnTo>
                  <a:lnTo>
                    <a:pt x="161" y="28"/>
                  </a:lnTo>
                  <a:lnTo>
                    <a:pt x="174" y="33"/>
                  </a:lnTo>
                  <a:lnTo>
                    <a:pt x="185" y="38"/>
                  </a:lnTo>
                  <a:lnTo>
                    <a:pt x="197" y="43"/>
                  </a:lnTo>
                  <a:lnTo>
                    <a:pt x="206" y="46"/>
                  </a:lnTo>
                  <a:lnTo>
                    <a:pt x="216" y="50"/>
                  </a:lnTo>
                  <a:lnTo>
                    <a:pt x="227" y="53"/>
                  </a:lnTo>
                  <a:lnTo>
                    <a:pt x="239" y="57"/>
                  </a:lnTo>
                  <a:lnTo>
                    <a:pt x="252" y="61"/>
                  </a:lnTo>
                  <a:lnTo>
                    <a:pt x="265" y="66"/>
                  </a:lnTo>
                  <a:lnTo>
                    <a:pt x="278" y="71"/>
                  </a:lnTo>
                  <a:lnTo>
                    <a:pt x="292" y="78"/>
                  </a:lnTo>
                  <a:lnTo>
                    <a:pt x="307" y="86"/>
                  </a:lnTo>
                  <a:lnTo>
                    <a:pt x="321" y="97"/>
                  </a:lnTo>
                  <a:lnTo>
                    <a:pt x="334" y="107"/>
                  </a:lnTo>
                  <a:lnTo>
                    <a:pt x="347" y="121"/>
                  </a:lnTo>
                  <a:lnTo>
                    <a:pt x="359" y="135"/>
                  </a:lnTo>
                  <a:lnTo>
                    <a:pt x="370" y="152"/>
                  </a:lnTo>
                  <a:lnTo>
                    <a:pt x="381" y="172"/>
                  </a:lnTo>
                  <a:lnTo>
                    <a:pt x="390" y="192"/>
                  </a:lnTo>
                  <a:lnTo>
                    <a:pt x="398" y="217"/>
                  </a:lnTo>
                  <a:lnTo>
                    <a:pt x="402" y="240"/>
                  </a:lnTo>
                  <a:lnTo>
                    <a:pt x="398" y="258"/>
                  </a:lnTo>
                  <a:lnTo>
                    <a:pt x="389" y="272"/>
                  </a:lnTo>
                  <a:lnTo>
                    <a:pt x="375" y="281"/>
                  </a:lnTo>
                  <a:lnTo>
                    <a:pt x="355" y="287"/>
                  </a:lnTo>
                  <a:lnTo>
                    <a:pt x="332" y="288"/>
                  </a:lnTo>
                  <a:lnTo>
                    <a:pt x="307" y="285"/>
                  </a:lnTo>
                  <a:lnTo>
                    <a:pt x="278" y="279"/>
                  </a:lnTo>
                  <a:lnTo>
                    <a:pt x="247" y="268"/>
                  </a:lnTo>
                  <a:lnTo>
                    <a:pt x="215" y="255"/>
                  </a:lnTo>
                  <a:lnTo>
                    <a:pt x="182" y="239"/>
                  </a:lnTo>
                  <a:lnTo>
                    <a:pt x="148" y="219"/>
                  </a:lnTo>
                  <a:lnTo>
                    <a:pt x="116" y="196"/>
                  </a:lnTo>
                  <a:lnTo>
                    <a:pt x="85" y="171"/>
                  </a:lnTo>
                  <a:lnTo>
                    <a:pt x="55" y="142"/>
                  </a:lnTo>
                  <a:lnTo>
                    <a:pt x="27" y="111"/>
                  </a:lnTo>
                  <a:close/>
                </a:path>
              </a:pathLst>
            </a:custGeom>
            <a:solidFill>
              <a:srgbClr val="ADC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8" name="Freeform 162"/>
            <p:cNvSpPr>
              <a:spLocks/>
            </p:cNvSpPr>
            <p:nvPr/>
          </p:nvSpPr>
          <p:spPr bwMode="auto">
            <a:xfrm>
              <a:off x="2651126" y="5422900"/>
              <a:ext cx="842963" cy="779463"/>
            </a:xfrm>
            <a:custGeom>
              <a:avLst/>
              <a:gdLst>
                <a:gd name="T0" fmla="*/ 36 w 1060"/>
                <a:gd name="T1" fmla="*/ 126 h 983"/>
                <a:gd name="T2" fmla="*/ 40 w 1060"/>
                <a:gd name="T3" fmla="*/ 116 h 983"/>
                <a:gd name="T4" fmla="*/ 53 w 1060"/>
                <a:gd name="T5" fmla="*/ 99 h 983"/>
                <a:gd name="T6" fmla="*/ 71 w 1060"/>
                <a:gd name="T7" fmla="*/ 80 h 983"/>
                <a:gd name="T8" fmla="*/ 98 w 1060"/>
                <a:gd name="T9" fmla="*/ 59 h 983"/>
                <a:gd name="T10" fmla="*/ 132 w 1060"/>
                <a:gd name="T11" fmla="*/ 42 h 983"/>
                <a:gd name="T12" fmla="*/ 176 w 1060"/>
                <a:gd name="T13" fmla="*/ 29 h 983"/>
                <a:gd name="T14" fmla="*/ 230 w 1060"/>
                <a:gd name="T15" fmla="*/ 27 h 983"/>
                <a:gd name="T16" fmla="*/ 287 w 1060"/>
                <a:gd name="T17" fmla="*/ 33 h 983"/>
                <a:gd name="T18" fmla="*/ 335 w 1060"/>
                <a:gd name="T19" fmla="*/ 37 h 983"/>
                <a:gd name="T20" fmla="*/ 378 w 1060"/>
                <a:gd name="T21" fmla="*/ 41 h 983"/>
                <a:gd name="T22" fmla="*/ 414 w 1060"/>
                <a:gd name="T23" fmla="*/ 40 h 983"/>
                <a:gd name="T24" fmla="*/ 449 w 1060"/>
                <a:gd name="T25" fmla="*/ 37 h 983"/>
                <a:gd name="T26" fmla="*/ 482 w 1060"/>
                <a:gd name="T27" fmla="*/ 32 h 983"/>
                <a:gd name="T28" fmla="*/ 517 w 1060"/>
                <a:gd name="T29" fmla="*/ 23 h 983"/>
                <a:gd name="T30" fmla="*/ 555 w 1060"/>
                <a:gd name="T31" fmla="*/ 13 h 983"/>
                <a:gd name="T32" fmla="*/ 598 w 1060"/>
                <a:gd name="T33" fmla="*/ 2 h 983"/>
                <a:gd name="T34" fmla="*/ 655 w 1060"/>
                <a:gd name="T35" fmla="*/ 3 h 983"/>
                <a:gd name="T36" fmla="*/ 723 w 1060"/>
                <a:gd name="T37" fmla="*/ 15 h 983"/>
                <a:gd name="T38" fmla="*/ 797 w 1060"/>
                <a:gd name="T39" fmla="*/ 38 h 983"/>
                <a:gd name="T40" fmla="*/ 872 w 1060"/>
                <a:gd name="T41" fmla="*/ 70 h 983"/>
                <a:gd name="T42" fmla="*/ 940 w 1060"/>
                <a:gd name="T43" fmla="*/ 106 h 983"/>
                <a:gd name="T44" fmla="*/ 997 w 1060"/>
                <a:gd name="T45" fmla="*/ 147 h 983"/>
                <a:gd name="T46" fmla="*/ 1039 w 1060"/>
                <a:gd name="T47" fmla="*/ 188 h 983"/>
                <a:gd name="T48" fmla="*/ 1058 w 1060"/>
                <a:gd name="T49" fmla="*/ 234 h 983"/>
                <a:gd name="T50" fmla="*/ 1058 w 1060"/>
                <a:gd name="T51" fmla="*/ 307 h 983"/>
                <a:gd name="T52" fmla="*/ 1039 w 1060"/>
                <a:gd name="T53" fmla="*/ 404 h 983"/>
                <a:gd name="T54" fmla="*/ 998 w 1060"/>
                <a:gd name="T55" fmla="*/ 514 h 983"/>
                <a:gd name="T56" fmla="*/ 937 w 1060"/>
                <a:gd name="T57" fmla="*/ 633 h 983"/>
                <a:gd name="T58" fmla="*/ 857 w 1060"/>
                <a:gd name="T59" fmla="*/ 749 h 983"/>
                <a:gd name="T60" fmla="*/ 754 w 1060"/>
                <a:gd name="T61" fmla="*/ 855 h 983"/>
                <a:gd name="T62" fmla="*/ 631 w 1060"/>
                <a:gd name="T63" fmla="*/ 943 h 983"/>
                <a:gd name="T64" fmla="*/ 561 w 1060"/>
                <a:gd name="T65" fmla="*/ 977 h 983"/>
                <a:gd name="T66" fmla="*/ 551 w 1060"/>
                <a:gd name="T67" fmla="*/ 979 h 983"/>
                <a:gd name="T68" fmla="*/ 533 w 1060"/>
                <a:gd name="T69" fmla="*/ 982 h 983"/>
                <a:gd name="T70" fmla="*/ 507 w 1060"/>
                <a:gd name="T71" fmla="*/ 983 h 983"/>
                <a:gd name="T72" fmla="*/ 472 w 1060"/>
                <a:gd name="T73" fmla="*/ 981 h 983"/>
                <a:gd name="T74" fmla="*/ 431 w 1060"/>
                <a:gd name="T75" fmla="*/ 974 h 983"/>
                <a:gd name="T76" fmla="*/ 383 w 1060"/>
                <a:gd name="T77" fmla="*/ 959 h 983"/>
                <a:gd name="T78" fmla="*/ 329 w 1060"/>
                <a:gd name="T79" fmla="*/ 935 h 983"/>
                <a:gd name="T80" fmla="*/ 272 w 1060"/>
                <a:gd name="T81" fmla="*/ 901 h 983"/>
                <a:gd name="T82" fmla="*/ 219 w 1060"/>
                <a:gd name="T83" fmla="*/ 864 h 983"/>
                <a:gd name="T84" fmla="*/ 173 w 1060"/>
                <a:gd name="T85" fmla="*/ 826 h 983"/>
                <a:gd name="T86" fmla="*/ 135 w 1060"/>
                <a:gd name="T87" fmla="*/ 786 h 983"/>
                <a:gd name="T88" fmla="*/ 104 w 1060"/>
                <a:gd name="T89" fmla="*/ 742 h 983"/>
                <a:gd name="T90" fmla="*/ 83 w 1060"/>
                <a:gd name="T91" fmla="*/ 695 h 983"/>
                <a:gd name="T92" fmla="*/ 71 w 1060"/>
                <a:gd name="T93" fmla="*/ 643 h 983"/>
                <a:gd name="T94" fmla="*/ 71 w 1060"/>
                <a:gd name="T95" fmla="*/ 588 h 983"/>
                <a:gd name="T96" fmla="*/ 77 w 1060"/>
                <a:gd name="T97" fmla="*/ 503 h 983"/>
                <a:gd name="T98" fmla="*/ 46 w 1060"/>
                <a:gd name="T99" fmla="*/ 410 h 983"/>
                <a:gd name="T100" fmla="*/ 8 w 1060"/>
                <a:gd name="T101" fmla="*/ 321 h 983"/>
                <a:gd name="T102" fmla="*/ 7 w 1060"/>
                <a:gd name="T103" fmla="*/ 204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0" h="983">
                  <a:moveTo>
                    <a:pt x="34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1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4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6" y="35"/>
                  </a:lnTo>
                  <a:lnTo>
                    <a:pt x="482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5" y="18"/>
                  </a:lnTo>
                  <a:lnTo>
                    <a:pt x="555" y="13"/>
                  </a:lnTo>
                  <a:lnTo>
                    <a:pt x="574" y="6"/>
                  </a:lnTo>
                  <a:lnTo>
                    <a:pt x="598" y="2"/>
                  </a:lnTo>
                  <a:lnTo>
                    <a:pt x="624" y="0"/>
                  </a:lnTo>
                  <a:lnTo>
                    <a:pt x="655" y="3"/>
                  </a:lnTo>
                  <a:lnTo>
                    <a:pt x="688" y="7"/>
                  </a:lnTo>
                  <a:lnTo>
                    <a:pt x="723" y="15"/>
                  </a:lnTo>
                  <a:lnTo>
                    <a:pt x="760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6" y="87"/>
                  </a:lnTo>
                  <a:lnTo>
                    <a:pt x="940" y="106"/>
                  </a:lnTo>
                  <a:lnTo>
                    <a:pt x="969" y="126"/>
                  </a:lnTo>
                  <a:lnTo>
                    <a:pt x="997" y="147"/>
                  </a:lnTo>
                  <a:lnTo>
                    <a:pt x="1020" y="167"/>
                  </a:lnTo>
                  <a:lnTo>
                    <a:pt x="1039" y="188"/>
                  </a:lnTo>
                  <a:lnTo>
                    <a:pt x="1051" y="209"/>
                  </a:lnTo>
                  <a:lnTo>
                    <a:pt x="1058" y="234"/>
                  </a:lnTo>
                  <a:lnTo>
                    <a:pt x="1060" y="266"/>
                  </a:lnTo>
                  <a:lnTo>
                    <a:pt x="1058" y="307"/>
                  </a:lnTo>
                  <a:lnTo>
                    <a:pt x="1051" y="353"/>
                  </a:lnTo>
                  <a:lnTo>
                    <a:pt x="1039" y="404"/>
                  </a:lnTo>
                  <a:lnTo>
                    <a:pt x="1020" y="458"/>
                  </a:lnTo>
                  <a:lnTo>
                    <a:pt x="998" y="514"/>
                  </a:lnTo>
                  <a:lnTo>
                    <a:pt x="971" y="573"/>
                  </a:lnTo>
                  <a:lnTo>
                    <a:pt x="937" y="633"/>
                  </a:lnTo>
                  <a:lnTo>
                    <a:pt x="899" y="692"/>
                  </a:lnTo>
                  <a:lnTo>
                    <a:pt x="857" y="749"/>
                  </a:lnTo>
                  <a:lnTo>
                    <a:pt x="808" y="803"/>
                  </a:lnTo>
                  <a:lnTo>
                    <a:pt x="754" y="855"/>
                  </a:lnTo>
                  <a:lnTo>
                    <a:pt x="695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7" y="978"/>
                  </a:lnTo>
                  <a:lnTo>
                    <a:pt x="551" y="979"/>
                  </a:lnTo>
                  <a:lnTo>
                    <a:pt x="543" y="981"/>
                  </a:lnTo>
                  <a:lnTo>
                    <a:pt x="533" y="982"/>
                  </a:lnTo>
                  <a:lnTo>
                    <a:pt x="520" y="983"/>
                  </a:lnTo>
                  <a:lnTo>
                    <a:pt x="507" y="983"/>
                  </a:lnTo>
                  <a:lnTo>
                    <a:pt x="490" y="983"/>
                  </a:lnTo>
                  <a:lnTo>
                    <a:pt x="472" y="981"/>
                  </a:lnTo>
                  <a:lnTo>
                    <a:pt x="452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3" y="959"/>
                  </a:lnTo>
                  <a:lnTo>
                    <a:pt x="357" y="947"/>
                  </a:lnTo>
                  <a:lnTo>
                    <a:pt x="329" y="935"/>
                  </a:lnTo>
                  <a:lnTo>
                    <a:pt x="300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4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Freeform 163"/>
            <p:cNvSpPr>
              <a:spLocks/>
            </p:cNvSpPr>
            <p:nvPr/>
          </p:nvSpPr>
          <p:spPr bwMode="auto">
            <a:xfrm>
              <a:off x="2665413" y="5438775"/>
              <a:ext cx="811213" cy="754063"/>
            </a:xfrm>
            <a:custGeom>
              <a:avLst/>
              <a:gdLst>
                <a:gd name="T0" fmla="*/ 34 w 1023"/>
                <a:gd name="T1" fmla="*/ 122 h 950"/>
                <a:gd name="T2" fmla="*/ 38 w 1023"/>
                <a:gd name="T3" fmla="*/ 113 h 950"/>
                <a:gd name="T4" fmla="*/ 50 w 1023"/>
                <a:gd name="T5" fmla="*/ 97 h 950"/>
                <a:gd name="T6" fmla="*/ 68 w 1023"/>
                <a:gd name="T7" fmla="*/ 77 h 950"/>
                <a:gd name="T8" fmla="*/ 95 w 1023"/>
                <a:gd name="T9" fmla="*/ 58 h 950"/>
                <a:gd name="T10" fmla="*/ 128 w 1023"/>
                <a:gd name="T11" fmla="*/ 40 h 950"/>
                <a:gd name="T12" fmla="*/ 169 w 1023"/>
                <a:gd name="T13" fmla="*/ 29 h 950"/>
                <a:gd name="T14" fmla="*/ 221 w 1023"/>
                <a:gd name="T15" fmla="*/ 26 h 950"/>
                <a:gd name="T16" fmla="*/ 277 w 1023"/>
                <a:gd name="T17" fmla="*/ 32 h 950"/>
                <a:gd name="T18" fmla="*/ 323 w 1023"/>
                <a:gd name="T19" fmla="*/ 37 h 950"/>
                <a:gd name="T20" fmla="*/ 363 w 1023"/>
                <a:gd name="T21" fmla="*/ 39 h 950"/>
                <a:gd name="T22" fmla="*/ 400 w 1023"/>
                <a:gd name="T23" fmla="*/ 38 h 950"/>
                <a:gd name="T24" fmla="*/ 433 w 1023"/>
                <a:gd name="T25" fmla="*/ 36 h 950"/>
                <a:gd name="T26" fmla="*/ 465 w 1023"/>
                <a:gd name="T27" fmla="*/ 30 h 950"/>
                <a:gd name="T28" fmla="*/ 499 w 1023"/>
                <a:gd name="T29" fmla="*/ 22 h 950"/>
                <a:gd name="T30" fmla="*/ 534 w 1023"/>
                <a:gd name="T31" fmla="*/ 12 h 950"/>
                <a:gd name="T32" fmla="*/ 576 w 1023"/>
                <a:gd name="T33" fmla="*/ 1 h 950"/>
                <a:gd name="T34" fmla="*/ 631 w 1023"/>
                <a:gd name="T35" fmla="*/ 2 h 950"/>
                <a:gd name="T36" fmla="*/ 698 w 1023"/>
                <a:gd name="T37" fmla="*/ 15 h 950"/>
                <a:gd name="T38" fmla="*/ 769 w 1023"/>
                <a:gd name="T39" fmla="*/ 37 h 950"/>
                <a:gd name="T40" fmla="*/ 841 w 1023"/>
                <a:gd name="T41" fmla="*/ 67 h 950"/>
                <a:gd name="T42" fmla="*/ 906 w 1023"/>
                <a:gd name="T43" fmla="*/ 103 h 950"/>
                <a:gd name="T44" fmla="*/ 962 w 1023"/>
                <a:gd name="T45" fmla="*/ 141 h 950"/>
                <a:gd name="T46" fmla="*/ 1001 w 1023"/>
                <a:gd name="T47" fmla="*/ 181 h 950"/>
                <a:gd name="T48" fmla="*/ 1020 w 1023"/>
                <a:gd name="T49" fmla="*/ 226 h 950"/>
                <a:gd name="T50" fmla="*/ 1020 w 1023"/>
                <a:gd name="T51" fmla="*/ 296 h 950"/>
                <a:gd name="T52" fmla="*/ 1001 w 1023"/>
                <a:gd name="T53" fmla="*/ 389 h 950"/>
                <a:gd name="T54" fmla="*/ 963 w 1023"/>
                <a:gd name="T55" fmla="*/ 498 h 950"/>
                <a:gd name="T56" fmla="*/ 904 w 1023"/>
                <a:gd name="T57" fmla="*/ 612 h 950"/>
                <a:gd name="T58" fmla="*/ 826 w 1023"/>
                <a:gd name="T59" fmla="*/ 723 h 950"/>
                <a:gd name="T60" fmla="*/ 728 w 1023"/>
                <a:gd name="T61" fmla="*/ 827 h 950"/>
                <a:gd name="T62" fmla="*/ 609 w 1023"/>
                <a:gd name="T63" fmla="*/ 911 h 950"/>
                <a:gd name="T64" fmla="*/ 541 w 1023"/>
                <a:gd name="T65" fmla="*/ 945 h 950"/>
                <a:gd name="T66" fmla="*/ 532 w 1023"/>
                <a:gd name="T67" fmla="*/ 947 h 950"/>
                <a:gd name="T68" fmla="*/ 515 w 1023"/>
                <a:gd name="T69" fmla="*/ 949 h 950"/>
                <a:gd name="T70" fmla="*/ 488 w 1023"/>
                <a:gd name="T71" fmla="*/ 950 h 950"/>
                <a:gd name="T72" fmla="*/ 455 w 1023"/>
                <a:gd name="T73" fmla="*/ 948 h 950"/>
                <a:gd name="T74" fmla="*/ 416 w 1023"/>
                <a:gd name="T75" fmla="*/ 941 h 950"/>
                <a:gd name="T76" fmla="*/ 370 w 1023"/>
                <a:gd name="T77" fmla="*/ 926 h 950"/>
                <a:gd name="T78" fmla="*/ 318 w 1023"/>
                <a:gd name="T79" fmla="*/ 903 h 950"/>
                <a:gd name="T80" fmla="*/ 263 w 1023"/>
                <a:gd name="T81" fmla="*/ 871 h 950"/>
                <a:gd name="T82" fmla="*/ 211 w 1023"/>
                <a:gd name="T83" fmla="*/ 836 h 950"/>
                <a:gd name="T84" fmla="*/ 167 w 1023"/>
                <a:gd name="T85" fmla="*/ 799 h 950"/>
                <a:gd name="T86" fmla="*/ 129 w 1023"/>
                <a:gd name="T87" fmla="*/ 760 h 950"/>
                <a:gd name="T88" fmla="*/ 99 w 1023"/>
                <a:gd name="T89" fmla="*/ 718 h 950"/>
                <a:gd name="T90" fmla="*/ 80 w 1023"/>
                <a:gd name="T91" fmla="*/ 672 h 950"/>
                <a:gd name="T92" fmla="*/ 68 w 1023"/>
                <a:gd name="T93" fmla="*/ 622 h 950"/>
                <a:gd name="T94" fmla="*/ 67 w 1023"/>
                <a:gd name="T95" fmla="*/ 568 h 950"/>
                <a:gd name="T96" fmla="*/ 73 w 1023"/>
                <a:gd name="T97" fmla="*/ 485 h 950"/>
                <a:gd name="T98" fmla="*/ 45 w 1023"/>
                <a:gd name="T99" fmla="*/ 396 h 950"/>
                <a:gd name="T100" fmla="*/ 8 w 1023"/>
                <a:gd name="T101" fmla="*/ 310 h 950"/>
                <a:gd name="T102" fmla="*/ 6 w 1023"/>
                <a:gd name="T103" fmla="*/ 197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23" h="950">
                  <a:moveTo>
                    <a:pt x="32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69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3" y="38"/>
                  </a:lnTo>
                  <a:lnTo>
                    <a:pt x="363" y="39"/>
                  </a:lnTo>
                  <a:lnTo>
                    <a:pt x="381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3" y="36"/>
                  </a:lnTo>
                  <a:lnTo>
                    <a:pt x="449" y="33"/>
                  </a:lnTo>
                  <a:lnTo>
                    <a:pt x="465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6" y="17"/>
                  </a:lnTo>
                  <a:lnTo>
                    <a:pt x="534" y="12"/>
                  </a:lnTo>
                  <a:lnTo>
                    <a:pt x="554" y="6"/>
                  </a:lnTo>
                  <a:lnTo>
                    <a:pt x="576" y="1"/>
                  </a:lnTo>
                  <a:lnTo>
                    <a:pt x="602" y="0"/>
                  </a:lnTo>
                  <a:lnTo>
                    <a:pt x="631" y="2"/>
                  </a:lnTo>
                  <a:lnTo>
                    <a:pt x="663" y="7"/>
                  </a:lnTo>
                  <a:lnTo>
                    <a:pt x="698" y="15"/>
                  </a:lnTo>
                  <a:lnTo>
                    <a:pt x="733" y="25"/>
                  </a:lnTo>
                  <a:lnTo>
                    <a:pt x="769" y="37"/>
                  </a:lnTo>
                  <a:lnTo>
                    <a:pt x="805" y="51"/>
                  </a:lnTo>
                  <a:lnTo>
                    <a:pt x="841" y="67"/>
                  </a:lnTo>
                  <a:lnTo>
                    <a:pt x="874" y="84"/>
                  </a:lnTo>
                  <a:lnTo>
                    <a:pt x="906" y="103"/>
                  </a:lnTo>
                  <a:lnTo>
                    <a:pt x="935" y="121"/>
                  </a:lnTo>
                  <a:lnTo>
                    <a:pt x="962" y="141"/>
                  </a:lnTo>
                  <a:lnTo>
                    <a:pt x="984" y="161"/>
                  </a:lnTo>
                  <a:lnTo>
                    <a:pt x="1001" y="181"/>
                  </a:lnTo>
                  <a:lnTo>
                    <a:pt x="1013" y="202"/>
                  </a:lnTo>
                  <a:lnTo>
                    <a:pt x="1020" y="226"/>
                  </a:lnTo>
                  <a:lnTo>
                    <a:pt x="1023" y="258"/>
                  </a:lnTo>
                  <a:lnTo>
                    <a:pt x="1020" y="296"/>
                  </a:lnTo>
                  <a:lnTo>
                    <a:pt x="1013" y="341"/>
                  </a:lnTo>
                  <a:lnTo>
                    <a:pt x="1001" y="389"/>
                  </a:lnTo>
                  <a:lnTo>
                    <a:pt x="985" y="442"/>
                  </a:lnTo>
                  <a:lnTo>
                    <a:pt x="963" y="498"/>
                  </a:lnTo>
                  <a:lnTo>
                    <a:pt x="936" y="554"/>
                  </a:lnTo>
                  <a:lnTo>
                    <a:pt x="904" y="612"/>
                  </a:lnTo>
                  <a:lnTo>
                    <a:pt x="868" y="668"/>
                  </a:lnTo>
                  <a:lnTo>
                    <a:pt x="826" y="723"/>
                  </a:lnTo>
                  <a:lnTo>
                    <a:pt x="780" y="776"/>
                  </a:lnTo>
                  <a:lnTo>
                    <a:pt x="728" y="827"/>
                  </a:lnTo>
                  <a:lnTo>
                    <a:pt x="671" y="872"/>
                  </a:lnTo>
                  <a:lnTo>
                    <a:pt x="609" y="911"/>
                  </a:lnTo>
                  <a:lnTo>
                    <a:pt x="543" y="945"/>
                  </a:lnTo>
                  <a:lnTo>
                    <a:pt x="541" y="945"/>
                  </a:lnTo>
                  <a:lnTo>
                    <a:pt x="538" y="946"/>
                  </a:lnTo>
                  <a:lnTo>
                    <a:pt x="532" y="947"/>
                  </a:lnTo>
                  <a:lnTo>
                    <a:pt x="524" y="948"/>
                  </a:lnTo>
                  <a:lnTo>
                    <a:pt x="515" y="949"/>
                  </a:lnTo>
                  <a:lnTo>
                    <a:pt x="502" y="950"/>
                  </a:lnTo>
                  <a:lnTo>
                    <a:pt x="488" y="950"/>
                  </a:lnTo>
                  <a:lnTo>
                    <a:pt x="473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4" y="916"/>
                  </a:lnTo>
                  <a:lnTo>
                    <a:pt x="318" y="903"/>
                  </a:lnTo>
                  <a:lnTo>
                    <a:pt x="290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6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0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2" y="123"/>
                  </a:lnTo>
                  <a:close/>
                </a:path>
              </a:pathLst>
            </a:custGeom>
            <a:solidFill>
              <a:srgbClr val="F2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0" name="Freeform 164"/>
            <p:cNvSpPr>
              <a:spLocks/>
            </p:cNvSpPr>
            <p:nvPr/>
          </p:nvSpPr>
          <p:spPr bwMode="auto">
            <a:xfrm>
              <a:off x="2678113" y="5454650"/>
              <a:ext cx="784225" cy="728663"/>
            </a:xfrm>
            <a:custGeom>
              <a:avLst/>
              <a:gdLst>
                <a:gd name="T0" fmla="*/ 34 w 987"/>
                <a:gd name="T1" fmla="*/ 117 h 918"/>
                <a:gd name="T2" fmla="*/ 38 w 987"/>
                <a:gd name="T3" fmla="*/ 108 h 918"/>
                <a:gd name="T4" fmla="*/ 50 w 987"/>
                <a:gd name="T5" fmla="*/ 93 h 918"/>
                <a:gd name="T6" fmla="*/ 67 w 987"/>
                <a:gd name="T7" fmla="*/ 74 h 918"/>
                <a:gd name="T8" fmla="*/ 91 w 987"/>
                <a:gd name="T9" fmla="*/ 55 h 918"/>
                <a:gd name="T10" fmla="*/ 125 w 987"/>
                <a:gd name="T11" fmla="*/ 39 h 918"/>
                <a:gd name="T12" fmla="*/ 165 w 987"/>
                <a:gd name="T13" fmla="*/ 27 h 918"/>
                <a:gd name="T14" fmla="*/ 214 w 987"/>
                <a:gd name="T15" fmla="*/ 25 h 918"/>
                <a:gd name="T16" fmla="*/ 267 w 987"/>
                <a:gd name="T17" fmla="*/ 31 h 918"/>
                <a:gd name="T18" fmla="*/ 312 w 987"/>
                <a:gd name="T19" fmla="*/ 35 h 918"/>
                <a:gd name="T20" fmla="*/ 350 w 987"/>
                <a:gd name="T21" fmla="*/ 36 h 918"/>
                <a:gd name="T22" fmla="*/ 385 w 987"/>
                <a:gd name="T23" fmla="*/ 36 h 918"/>
                <a:gd name="T24" fmla="*/ 417 w 987"/>
                <a:gd name="T25" fmla="*/ 33 h 918"/>
                <a:gd name="T26" fmla="*/ 449 w 987"/>
                <a:gd name="T27" fmla="*/ 28 h 918"/>
                <a:gd name="T28" fmla="*/ 482 w 987"/>
                <a:gd name="T29" fmla="*/ 20 h 918"/>
                <a:gd name="T30" fmla="*/ 516 w 987"/>
                <a:gd name="T31" fmla="*/ 11 h 918"/>
                <a:gd name="T32" fmla="*/ 556 w 987"/>
                <a:gd name="T33" fmla="*/ 1 h 918"/>
                <a:gd name="T34" fmla="*/ 609 w 987"/>
                <a:gd name="T35" fmla="*/ 2 h 918"/>
                <a:gd name="T36" fmla="*/ 673 w 987"/>
                <a:gd name="T37" fmla="*/ 15 h 918"/>
                <a:gd name="T38" fmla="*/ 742 w 987"/>
                <a:gd name="T39" fmla="*/ 35 h 918"/>
                <a:gd name="T40" fmla="*/ 811 w 987"/>
                <a:gd name="T41" fmla="*/ 64 h 918"/>
                <a:gd name="T42" fmla="*/ 874 w 987"/>
                <a:gd name="T43" fmla="*/ 97 h 918"/>
                <a:gd name="T44" fmla="*/ 928 w 987"/>
                <a:gd name="T45" fmla="*/ 135 h 918"/>
                <a:gd name="T46" fmla="*/ 966 w 987"/>
                <a:gd name="T47" fmla="*/ 175 h 918"/>
                <a:gd name="T48" fmla="*/ 985 w 987"/>
                <a:gd name="T49" fmla="*/ 217 h 918"/>
                <a:gd name="T50" fmla="*/ 985 w 987"/>
                <a:gd name="T51" fmla="*/ 286 h 918"/>
                <a:gd name="T52" fmla="*/ 965 w 987"/>
                <a:gd name="T53" fmla="*/ 376 h 918"/>
                <a:gd name="T54" fmla="*/ 928 w 987"/>
                <a:gd name="T55" fmla="*/ 480 h 918"/>
                <a:gd name="T56" fmla="*/ 872 w 987"/>
                <a:gd name="T57" fmla="*/ 590 h 918"/>
                <a:gd name="T58" fmla="*/ 796 w 987"/>
                <a:gd name="T59" fmla="*/ 699 h 918"/>
                <a:gd name="T60" fmla="*/ 702 w 987"/>
                <a:gd name="T61" fmla="*/ 798 h 918"/>
                <a:gd name="T62" fmla="*/ 588 w 987"/>
                <a:gd name="T63" fmla="*/ 880 h 918"/>
                <a:gd name="T64" fmla="*/ 522 w 987"/>
                <a:gd name="T65" fmla="*/ 912 h 918"/>
                <a:gd name="T66" fmla="*/ 513 w 987"/>
                <a:gd name="T67" fmla="*/ 914 h 918"/>
                <a:gd name="T68" fmla="*/ 497 w 987"/>
                <a:gd name="T69" fmla="*/ 916 h 918"/>
                <a:gd name="T70" fmla="*/ 471 w 987"/>
                <a:gd name="T71" fmla="*/ 918 h 918"/>
                <a:gd name="T72" fmla="*/ 440 w 987"/>
                <a:gd name="T73" fmla="*/ 915 h 918"/>
                <a:gd name="T74" fmla="*/ 401 w 987"/>
                <a:gd name="T75" fmla="*/ 908 h 918"/>
                <a:gd name="T76" fmla="*/ 357 w 987"/>
                <a:gd name="T77" fmla="*/ 895 h 918"/>
                <a:gd name="T78" fmla="*/ 307 w 987"/>
                <a:gd name="T79" fmla="*/ 873 h 918"/>
                <a:gd name="T80" fmla="*/ 254 w 987"/>
                <a:gd name="T81" fmla="*/ 842 h 918"/>
                <a:gd name="T82" fmla="*/ 204 w 987"/>
                <a:gd name="T83" fmla="*/ 807 h 918"/>
                <a:gd name="T84" fmla="*/ 162 w 987"/>
                <a:gd name="T85" fmla="*/ 771 h 918"/>
                <a:gd name="T86" fmla="*/ 125 w 987"/>
                <a:gd name="T87" fmla="*/ 733 h 918"/>
                <a:gd name="T88" fmla="*/ 97 w 987"/>
                <a:gd name="T89" fmla="*/ 692 h 918"/>
                <a:gd name="T90" fmla="*/ 77 w 987"/>
                <a:gd name="T91" fmla="*/ 648 h 918"/>
                <a:gd name="T92" fmla="*/ 66 w 987"/>
                <a:gd name="T93" fmla="*/ 601 h 918"/>
                <a:gd name="T94" fmla="*/ 66 w 987"/>
                <a:gd name="T95" fmla="*/ 548 h 918"/>
                <a:gd name="T96" fmla="*/ 72 w 987"/>
                <a:gd name="T97" fmla="*/ 468 h 918"/>
                <a:gd name="T98" fmla="*/ 44 w 987"/>
                <a:gd name="T99" fmla="*/ 382 h 918"/>
                <a:gd name="T100" fmla="*/ 8 w 987"/>
                <a:gd name="T101" fmla="*/ 298 h 918"/>
                <a:gd name="T102" fmla="*/ 7 w 987"/>
                <a:gd name="T103" fmla="*/ 19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7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7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4" y="25"/>
                  </a:lnTo>
                  <a:lnTo>
                    <a:pt x="242" y="27"/>
                  </a:lnTo>
                  <a:lnTo>
                    <a:pt x="267" y="31"/>
                  </a:lnTo>
                  <a:lnTo>
                    <a:pt x="290" y="33"/>
                  </a:lnTo>
                  <a:lnTo>
                    <a:pt x="312" y="35"/>
                  </a:lnTo>
                  <a:lnTo>
                    <a:pt x="332" y="36"/>
                  </a:lnTo>
                  <a:lnTo>
                    <a:pt x="350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2" y="35"/>
                  </a:lnTo>
                  <a:lnTo>
                    <a:pt x="417" y="33"/>
                  </a:lnTo>
                  <a:lnTo>
                    <a:pt x="433" y="31"/>
                  </a:lnTo>
                  <a:lnTo>
                    <a:pt x="449" y="28"/>
                  </a:lnTo>
                  <a:lnTo>
                    <a:pt x="464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6" y="11"/>
                  </a:lnTo>
                  <a:lnTo>
                    <a:pt x="535" y="5"/>
                  </a:lnTo>
                  <a:lnTo>
                    <a:pt x="556" y="1"/>
                  </a:lnTo>
                  <a:lnTo>
                    <a:pt x="581" y="0"/>
                  </a:lnTo>
                  <a:lnTo>
                    <a:pt x="609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7" y="24"/>
                  </a:lnTo>
                  <a:lnTo>
                    <a:pt x="742" y="35"/>
                  </a:lnTo>
                  <a:lnTo>
                    <a:pt x="776" y="49"/>
                  </a:lnTo>
                  <a:lnTo>
                    <a:pt x="811" y="64"/>
                  </a:lnTo>
                  <a:lnTo>
                    <a:pt x="843" y="80"/>
                  </a:lnTo>
                  <a:lnTo>
                    <a:pt x="874" y="97"/>
                  </a:lnTo>
                  <a:lnTo>
                    <a:pt x="903" y="116"/>
                  </a:lnTo>
                  <a:lnTo>
                    <a:pt x="928" y="135"/>
                  </a:lnTo>
                  <a:lnTo>
                    <a:pt x="949" y="155"/>
                  </a:lnTo>
                  <a:lnTo>
                    <a:pt x="966" y="175"/>
                  </a:lnTo>
                  <a:lnTo>
                    <a:pt x="978" y="194"/>
                  </a:lnTo>
                  <a:lnTo>
                    <a:pt x="985" y="217"/>
                  </a:lnTo>
                  <a:lnTo>
                    <a:pt x="987" y="248"/>
                  </a:lnTo>
                  <a:lnTo>
                    <a:pt x="985" y="286"/>
                  </a:lnTo>
                  <a:lnTo>
                    <a:pt x="978" y="329"/>
                  </a:lnTo>
                  <a:lnTo>
                    <a:pt x="965" y="376"/>
                  </a:lnTo>
                  <a:lnTo>
                    <a:pt x="949" y="427"/>
                  </a:lnTo>
                  <a:lnTo>
                    <a:pt x="928" y="480"/>
                  </a:lnTo>
                  <a:lnTo>
                    <a:pt x="903" y="535"/>
                  </a:lnTo>
                  <a:lnTo>
                    <a:pt x="872" y="590"/>
                  </a:lnTo>
                  <a:lnTo>
                    <a:pt x="836" y="646"/>
                  </a:lnTo>
                  <a:lnTo>
                    <a:pt x="796" y="699"/>
                  </a:lnTo>
                  <a:lnTo>
                    <a:pt x="751" y="751"/>
                  </a:lnTo>
                  <a:lnTo>
                    <a:pt x="702" y="798"/>
                  </a:lnTo>
                  <a:lnTo>
                    <a:pt x="647" y="842"/>
                  </a:lnTo>
                  <a:lnTo>
                    <a:pt x="588" y="880"/>
                  </a:lnTo>
                  <a:lnTo>
                    <a:pt x="523" y="912"/>
                  </a:lnTo>
                  <a:lnTo>
                    <a:pt x="522" y="912"/>
                  </a:lnTo>
                  <a:lnTo>
                    <a:pt x="518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5" y="918"/>
                  </a:lnTo>
                  <a:lnTo>
                    <a:pt x="471" y="918"/>
                  </a:lnTo>
                  <a:lnTo>
                    <a:pt x="456" y="918"/>
                  </a:lnTo>
                  <a:lnTo>
                    <a:pt x="440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0" y="903"/>
                  </a:lnTo>
                  <a:lnTo>
                    <a:pt x="357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8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7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69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Freeform 165"/>
            <p:cNvSpPr>
              <a:spLocks/>
            </p:cNvSpPr>
            <p:nvPr/>
          </p:nvSpPr>
          <p:spPr bwMode="auto">
            <a:xfrm>
              <a:off x="2692401" y="5470525"/>
              <a:ext cx="752475" cy="701675"/>
            </a:xfrm>
            <a:custGeom>
              <a:avLst/>
              <a:gdLst>
                <a:gd name="T0" fmla="*/ 31 w 948"/>
                <a:gd name="T1" fmla="*/ 112 h 885"/>
                <a:gd name="T2" fmla="*/ 35 w 948"/>
                <a:gd name="T3" fmla="*/ 103 h 885"/>
                <a:gd name="T4" fmla="*/ 46 w 948"/>
                <a:gd name="T5" fmla="*/ 89 h 885"/>
                <a:gd name="T6" fmla="*/ 63 w 948"/>
                <a:gd name="T7" fmla="*/ 71 h 885"/>
                <a:gd name="T8" fmla="*/ 87 w 948"/>
                <a:gd name="T9" fmla="*/ 52 h 885"/>
                <a:gd name="T10" fmla="*/ 118 w 948"/>
                <a:gd name="T11" fmla="*/ 36 h 885"/>
                <a:gd name="T12" fmla="*/ 157 w 948"/>
                <a:gd name="T13" fmla="*/ 26 h 885"/>
                <a:gd name="T14" fmla="*/ 205 w 948"/>
                <a:gd name="T15" fmla="*/ 22 h 885"/>
                <a:gd name="T16" fmla="*/ 256 w 948"/>
                <a:gd name="T17" fmla="*/ 28 h 885"/>
                <a:gd name="T18" fmla="*/ 299 w 948"/>
                <a:gd name="T19" fmla="*/ 33 h 885"/>
                <a:gd name="T20" fmla="*/ 337 w 948"/>
                <a:gd name="T21" fmla="*/ 34 h 885"/>
                <a:gd name="T22" fmla="*/ 370 w 948"/>
                <a:gd name="T23" fmla="*/ 34 h 885"/>
                <a:gd name="T24" fmla="*/ 401 w 948"/>
                <a:gd name="T25" fmla="*/ 31 h 885"/>
                <a:gd name="T26" fmla="*/ 431 w 948"/>
                <a:gd name="T27" fmla="*/ 27 h 885"/>
                <a:gd name="T28" fmla="*/ 461 w 948"/>
                <a:gd name="T29" fmla="*/ 20 h 885"/>
                <a:gd name="T30" fmla="*/ 495 w 948"/>
                <a:gd name="T31" fmla="*/ 11 h 885"/>
                <a:gd name="T32" fmla="*/ 534 w 948"/>
                <a:gd name="T33" fmla="*/ 0 h 885"/>
                <a:gd name="T34" fmla="*/ 586 w 948"/>
                <a:gd name="T35" fmla="*/ 1 h 885"/>
                <a:gd name="T36" fmla="*/ 647 w 948"/>
                <a:gd name="T37" fmla="*/ 13 h 885"/>
                <a:gd name="T38" fmla="*/ 712 w 948"/>
                <a:gd name="T39" fmla="*/ 34 h 885"/>
                <a:gd name="T40" fmla="*/ 779 w 948"/>
                <a:gd name="T41" fmla="*/ 61 h 885"/>
                <a:gd name="T42" fmla="*/ 840 w 948"/>
                <a:gd name="T43" fmla="*/ 95 h 885"/>
                <a:gd name="T44" fmla="*/ 892 w 948"/>
                <a:gd name="T45" fmla="*/ 130 h 885"/>
                <a:gd name="T46" fmla="*/ 929 w 948"/>
                <a:gd name="T47" fmla="*/ 168 h 885"/>
                <a:gd name="T48" fmla="*/ 947 w 948"/>
                <a:gd name="T49" fmla="*/ 210 h 885"/>
                <a:gd name="T50" fmla="*/ 946 w 948"/>
                <a:gd name="T51" fmla="*/ 276 h 885"/>
                <a:gd name="T52" fmla="*/ 929 w 948"/>
                <a:gd name="T53" fmla="*/ 362 h 885"/>
                <a:gd name="T54" fmla="*/ 892 w 948"/>
                <a:gd name="T55" fmla="*/ 462 h 885"/>
                <a:gd name="T56" fmla="*/ 838 w 948"/>
                <a:gd name="T57" fmla="*/ 568 h 885"/>
                <a:gd name="T58" fmla="*/ 765 w 948"/>
                <a:gd name="T59" fmla="*/ 673 h 885"/>
                <a:gd name="T60" fmla="*/ 674 w 948"/>
                <a:gd name="T61" fmla="*/ 769 h 885"/>
                <a:gd name="T62" fmla="*/ 565 w 948"/>
                <a:gd name="T63" fmla="*/ 848 h 885"/>
                <a:gd name="T64" fmla="*/ 502 w 948"/>
                <a:gd name="T65" fmla="*/ 879 h 885"/>
                <a:gd name="T66" fmla="*/ 494 w 948"/>
                <a:gd name="T67" fmla="*/ 881 h 885"/>
                <a:gd name="T68" fmla="*/ 476 w 948"/>
                <a:gd name="T69" fmla="*/ 884 h 885"/>
                <a:gd name="T70" fmla="*/ 452 w 948"/>
                <a:gd name="T71" fmla="*/ 885 h 885"/>
                <a:gd name="T72" fmla="*/ 422 w 948"/>
                <a:gd name="T73" fmla="*/ 883 h 885"/>
                <a:gd name="T74" fmla="*/ 384 w 948"/>
                <a:gd name="T75" fmla="*/ 876 h 885"/>
                <a:gd name="T76" fmla="*/ 342 w 948"/>
                <a:gd name="T77" fmla="*/ 862 h 885"/>
                <a:gd name="T78" fmla="*/ 293 w 948"/>
                <a:gd name="T79" fmla="*/ 841 h 885"/>
                <a:gd name="T80" fmla="*/ 243 w 948"/>
                <a:gd name="T81" fmla="*/ 810 h 885"/>
                <a:gd name="T82" fmla="*/ 194 w 948"/>
                <a:gd name="T83" fmla="*/ 778 h 885"/>
                <a:gd name="T84" fmla="*/ 153 w 948"/>
                <a:gd name="T85" fmla="*/ 743 h 885"/>
                <a:gd name="T86" fmla="*/ 118 w 948"/>
                <a:gd name="T87" fmla="*/ 708 h 885"/>
                <a:gd name="T88" fmla="*/ 92 w 948"/>
                <a:gd name="T89" fmla="*/ 668 h 885"/>
                <a:gd name="T90" fmla="*/ 72 w 948"/>
                <a:gd name="T91" fmla="*/ 626 h 885"/>
                <a:gd name="T92" fmla="*/ 62 w 948"/>
                <a:gd name="T93" fmla="*/ 579 h 885"/>
                <a:gd name="T94" fmla="*/ 62 w 948"/>
                <a:gd name="T95" fmla="*/ 528 h 885"/>
                <a:gd name="T96" fmla="*/ 68 w 948"/>
                <a:gd name="T97" fmla="*/ 451 h 885"/>
                <a:gd name="T98" fmla="*/ 41 w 948"/>
                <a:gd name="T99" fmla="*/ 368 h 885"/>
                <a:gd name="T100" fmla="*/ 7 w 948"/>
                <a:gd name="T101" fmla="*/ 287 h 885"/>
                <a:gd name="T102" fmla="*/ 5 w 948"/>
                <a:gd name="T103" fmla="*/ 182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8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4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7" y="26"/>
                  </a:lnTo>
                  <a:lnTo>
                    <a:pt x="180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6" y="28"/>
                  </a:lnTo>
                  <a:lnTo>
                    <a:pt x="278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4" y="35"/>
                  </a:lnTo>
                  <a:lnTo>
                    <a:pt x="370" y="34"/>
                  </a:lnTo>
                  <a:lnTo>
                    <a:pt x="385" y="33"/>
                  </a:lnTo>
                  <a:lnTo>
                    <a:pt x="401" y="31"/>
                  </a:lnTo>
                  <a:lnTo>
                    <a:pt x="416" y="29"/>
                  </a:lnTo>
                  <a:lnTo>
                    <a:pt x="431" y="27"/>
                  </a:lnTo>
                  <a:lnTo>
                    <a:pt x="446" y="23"/>
                  </a:lnTo>
                  <a:lnTo>
                    <a:pt x="461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3" y="5"/>
                  </a:lnTo>
                  <a:lnTo>
                    <a:pt x="534" y="0"/>
                  </a:lnTo>
                  <a:lnTo>
                    <a:pt x="558" y="0"/>
                  </a:lnTo>
                  <a:lnTo>
                    <a:pt x="586" y="1"/>
                  </a:lnTo>
                  <a:lnTo>
                    <a:pt x="614" y="6"/>
                  </a:lnTo>
                  <a:lnTo>
                    <a:pt x="647" y="13"/>
                  </a:lnTo>
                  <a:lnTo>
                    <a:pt x="679" y="22"/>
                  </a:lnTo>
                  <a:lnTo>
                    <a:pt x="712" y="34"/>
                  </a:lnTo>
                  <a:lnTo>
                    <a:pt x="746" y="48"/>
                  </a:lnTo>
                  <a:lnTo>
                    <a:pt x="779" y="61"/>
                  </a:lnTo>
                  <a:lnTo>
                    <a:pt x="810" y="77"/>
                  </a:lnTo>
                  <a:lnTo>
                    <a:pt x="840" y="95"/>
                  </a:lnTo>
                  <a:lnTo>
                    <a:pt x="868" y="112"/>
                  </a:lnTo>
                  <a:lnTo>
                    <a:pt x="892" y="130"/>
                  </a:lnTo>
                  <a:lnTo>
                    <a:pt x="913" y="149"/>
                  </a:lnTo>
                  <a:lnTo>
                    <a:pt x="929" y="168"/>
                  </a:lnTo>
                  <a:lnTo>
                    <a:pt x="940" y="187"/>
                  </a:lnTo>
                  <a:lnTo>
                    <a:pt x="947" y="210"/>
                  </a:lnTo>
                  <a:lnTo>
                    <a:pt x="948" y="240"/>
                  </a:lnTo>
                  <a:lnTo>
                    <a:pt x="946" y="276"/>
                  </a:lnTo>
                  <a:lnTo>
                    <a:pt x="939" y="317"/>
                  </a:lnTo>
                  <a:lnTo>
                    <a:pt x="929" y="362"/>
                  </a:lnTo>
                  <a:lnTo>
                    <a:pt x="913" y="412"/>
                  </a:lnTo>
                  <a:lnTo>
                    <a:pt x="892" y="462"/>
                  </a:lnTo>
                  <a:lnTo>
                    <a:pt x="868" y="515"/>
                  </a:lnTo>
                  <a:lnTo>
                    <a:pt x="838" y="568"/>
                  </a:lnTo>
                  <a:lnTo>
                    <a:pt x="804" y="622"/>
                  </a:lnTo>
                  <a:lnTo>
                    <a:pt x="765" y="673"/>
                  </a:lnTo>
                  <a:lnTo>
                    <a:pt x="723" y="723"/>
                  </a:lnTo>
                  <a:lnTo>
                    <a:pt x="674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8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6" y="884"/>
                  </a:lnTo>
                  <a:lnTo>
                    <a:pt x="466" y="885"/>
                  </a:lnTo>
                  <a:lnTo>
                    <a:pt x="452" y="885"/>
                  </a:lnTo>
                  <a:lnTo>
                    <a:pt x="438" y="884"/>
                  </a:lnTo>
                  <a:lnTo>
                    <a:pt x="422" y="883"/>
                  </a:lnTo>
                  <a:lnTo>
                    <a:pt x="404" y="880"/>
                  </a:lnTo>
                  <a:lnTo>
                    <a:pt x="384" y="876"/>
                  </a:lnTo>
                  <a:lnTo>
                    <a:pt x="363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3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3" y="762"/>
                  </a:lnTo>
                  <a:lnTo>
                    <a:pt x="153" y="743"/>
                  </a:lnTo>
                  <a:lnTo>
                    <a:pt x="135" y="726"/>
                  </a:lnTo>
                  <a:lnTo>
                    <a:pt x="118" y="708"/>
                  </a:lnTo>
                  <a:lnTo>
                    <a:pt x="104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1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2" name="Freeform 166"/>
            <p:cNvSpPr>
              <a:spLocks/>
            </p:cNvSpPr>
            <p:nvPr/>
          </p:nvSpPr>
          <p:spPr bwMode="auto">
            <a:xfrm>
              <a:off x="2705101" y="5484813"/>
              <a:ext cx="723900" cy="677863"/>
            </a:xfrm>
            <a:custGeom>
              <a:avLst/>
              <a:gdLst>
                <a:gd name="T0" fmla="*/ 30 w 913"/>
                <a:gd name="T1" fmla="*/ 109 h 853"/>
                <a:gd name="T2" fmla="*/ 34 w 913"/>
                <a:gd name="T3" fmla="*/ 101 h 853"/>
                <a:gd name="T4" fmla="*/ 45 w 913"/>
                <a:gd name="T5" fmla="*/ 86 h 853"/>
                <a:gd name="T6" fmla="*/ 61 w 913"/>
                <a:gd name="T7" fmla="*/ 69 h 853"/>
                <a:gd name="T8" fmla="*/ 84 w 913"/>
                <a:gd name="T9" fmla="*/ 50 h 853"/>
                <a:gd name="T10" fmla="*/ 114 w 913"/>
                <a:gd name="T11" fmla="*/ 35 h 853"/>
                <a:gd name="T12" fmla="*/ 152 w 913"/>
                <a:gd name="T13" fmla="*/ 25 h 853"/>
                <a:gd name="T14" fmla="*/ 197 w 913"/>
                <a:gd name="T15" fmla="*/ 22 h 853"/>
                <a:gd name="T16" fmla="*/ 246 w 913"/>
                <a:gd name="T17" fmla="*/ 27 h 853"/>
                <a:gd name="T18" fmla="*/ 288 w 913"/>
                <a:gd name="T19" fmla="*/ 32 h 853"/>
                <a:gd name="T20" fmla="*/ 323 w 913"/>
                <a:gd name="T21" fmla="*/ 33 h 853"/>
                <a:gd name="T22" fmla="*/ 356 w 913"/>
                <a:gd name="T23" fmla="*/ 33 h 853"/>
                <a:gd name="T24" fmla="*/ 385 w 913"/>
                <a:gd name="T25" fmla="*/ 31 h 853"/>
                <a:gd name="T26" fmla="*/ 414 w 913"/>
                <a:gd name="T27" fmla="*/ 26 h 853"/>
                <a:gd name="T28" fmla="*/ 444 w 913"/>
                <a:gd name="T29" fmla="*/ 19 h 853"/>
                <a:gd name="T30" fmla="*/ 476 w 913"/>
                <a:gd name="T31" fmla="*/ 10 h 853"/>
                <a:gd name="T32" fmla="*/ 513 w 913"/>
                <a:gd name="T33" fmla="*/ 1 h 853"/>
                <a:gd name="T34" fmla="*/ 563 w 913"/>
                <a:gd name="T35" fmla="*/ 1 h 853"/>
                <a:gd name="T36" fmla="*/ 621 w 913"/>
                <a:gd name="T37" fmla="*/ 12 h 853"/>
                <a:gd name="T38" fmla="*/ 686 w 913"/>
                <a:gd name="T39" fmla="*/ 33 h 853"/>
                <a:gd name="T40" fmla="*/ 749 w 913"/>
                <a:gd name="T41" fmla="*/ 60 h 853"/>
                <a:gd name="T42" fmla="*/ 808 w 913"/>
                <a:gd name="T43" fmla="*/ 91 h 853"/>
                <a:gd name="T44" fmla="*/ 858 w 913"/>
                <a:gd name="T45" fmla="*/ 126 h 853"/>
                <a:gd name="T46" fmla="*/ 892 w 913"/>
                <a:gd name="T47" fmla="*/ 162 h 853"/>
                <a:gd name="T48" fmla="*/ 910 w 913"/>
                <a:gd name="T49" fmla="*/ 202 h 853"/>
                <a:gd name="T50" fmla="*/ 910 w 913"/>
                <a:gd name="T51" fmla="*/ 266 h 853"/>
                <a:gd name="T52" fmla="*/ 893 w 913"/>
                <a:gd name="T53" fmla="*/ 349 h 853"/>
                <a:gd name="T54" fmla="*/ 859 w 913"/>
                <a:gd name="T55" fmla="*/ 446 h 853"/>
                <a:gd name="T56" fmla="*/ 807 w 913"/>
                <a:gd name="T57" fmla="*/ 548 h 853"/>
                <a:gd name="T58" fmla="*/ 737 w 913"/>
                <a:gd name="T59" fmla="*/ 649 h 853"/>
                <a:gd name="T60" fmla="*/ 649 w 913"/>
                <a:gd name="T61" fmla="*/ 742 h 853"/>
                <a:gd name="T62" fmla="*/ 543 w 913"/>
                <a:gd name="T63" fmla="*/ 818 h 853"/>
                <a:gd name="T64" fmla="*/ 482 w 913"/>
                <a:gd name="T65" fmla="*/ 848 h 853"/>
                <a:gd name="T66" fmla="*/ 474 w 913"/>
                <a:gd name="T67" fmla="*/ 850 h 853"/>
                <a:gd name="T68" fmla="*/ 458 w 913"/>
                <a:gd name="T69" fmla="*/ 852 h 853"/>
                <a:gd name="T70" fmla="*/ 435 w 913"/>
                <a:gd name="T71" fmla="*/ 853 h 853"/>
                <a:gd name="T72" fmla="*/ 406 w 913"/>
                <a:gd name="T73" fmla="*/ 851 h 853"/>
                <a:gd name="T74" fmla="*/ 370 w 913"/>
                <a:gd name="T75" fmla="*/ 844 h 853"/>
                <a:gd name="T76" fmla="*/ 329 w 913"/>
                <a:gd name="T77" fmla="*/ 831 h 853"/>
                <a:gd name="T78" fmla="*/ 283 w 913"/>
                <a:gd name="T79" fmla="*/ 811 h 853"/>
                <a:gd name="T80" fmla="*/ 233 w 913"/>
                <a:gd name="T81" fmla="*/ 782 h 853"/>
                <a:gd name="T82" fmla="*/ 189 w 913"/>
                <a:gd name="T83" fmla="*/ 750 h 853"/>
                <a:gd name="T84" fmla="*/ 148 w 913"/>
                <a:gd name="T85" fmla="*/ 717 h 853"/>
                <a:gd name="T86" fmla="*/ 115 w 913"/>
                <a:gd name="T87" fmla="*/ 682 h 853"/>
                <a:gd name="T88" fmla="*/ 88 w 913"/>
                <a:gd name="T89" fmla="*/ 644 h 853"/>
                <a:gd name="T90" fmla="*/ 70 w 913"/>
                <a:gd name="T91" fmla="*/ 602 h 853"/>
                <a:gd name="T92" fmla="*/ 60 w 913"/>
                <a:gd name="T93" fmla="*/ 558 h 853"/>
                <a:gd name="T94" fmla="*/ 60 w 913"/>
                <a:gd name="T95" fmla="*/ 510 h 853"/>
                <a:gd name="T96" fmla="*/ 65 w 913"/>
                <a:gd name="T97" fmla="*/ 435 h 853"/>
                <a:gd name="T98" fmla="*/ 40 w 913"/>
                <a:gd name="T99" fmla="*/ 356 h 853"/>
                <a:gd name="T100" fmla="*/ 7 w 913"/>
                <a:gd name="T101" fmla="*/ 277 h 853"/>
                <a:gd name="T102" fmla="*/ 5 w 913"/>
                <a:gd name="T103" fmla="*/ 177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3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3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0" y="32"/>
                  </a:lnTo>
                  <a:lnTo>
                    <a:pt x="385" y="31"/>
                  </a:lnTo>
                  <a:lnTo>
                    <a:pt x="400" y="29"/>
                  </a:lnTo>
                  <a:lnTo>
                    <a:pt x="414" y="26"/>
                  </a:lnTo>
                  <a:lnTo>
                    <a:pt x="429" y="23"/>
                  </a:lnTo>
                  <a:lnTo>
                    <a:pt x="444" y="19"/>
                  </a:lnTo>
                  <a:lnTo>
                    <a:pt x="460" y="15"/>
                  </a:lnTo>
                  <a:lnTo>
                    <a:pt x="476" y="10"/>
                  </a:lnTo>
                  <a:lnTo>
                    <a:pt x="494" y="4"/>
                  </a:lnTo>
                  <a:lnTo>
                    <a:pt x="513" y="1"/>
                  </a:lnTo>
                  <a:lnTo>
                    <a:pt x="537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1" y="12"/>
                  </a:lnTo>
                  <a:lnTo>
                    <a:pt x="654" y="22"/>
                  </a:lnTo>
                  <a:lnTo>
                    <a:pt x="686" y="33"/>
                  </a:lnTo>
                  <a:lnTo>
                    <a:pt x="718" y="46"/>
                  </a:lnTo>
                  <a:lnTo>
                    <a:pt x="749" y="60"/>
                  </a:lnTo>
                  <a:lnTo>
                    <a:pt x="779" y="75"/>
                  </a:lnTo>
                  <a:lnTo>
                    <a:pt x="808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7" y="145"/>
                  </a:lnTo>
                  <a:lnTo>
                    <a:pt x="892" y="162"/>
                  </a:lnTo>
                  <a:lnTo>
                    <a:pt x="904" y="181"/>
                  </a:lnTo>
                  <a:lnTo>
                    <a:pt x="910" y="202"/>
                  </a:lnTo>
                  <a:lnTo>
                    <a:pt x="913" y="231"/>
                  </a:lnTo>
                  <a:lnTo>
                    <a:pt x="910" y="266"/>
                  </a:lnTo>
                  <a:lnTo>
                    <a:pt x="904" y="305"/>
                  </a:lnTo>
                  <a:lnTo>
                    <a:pt x="893" y="349"/>
                  </a:lnTo>
                  <a:lnTo>
                    <a:pt x="878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7" y="548"/>
                  </a:lnTo>
                  <a:lnTo>
                    <a:pt x="773" y="600"/>
                  </a:lnTo>
                  <a:lnTo>
                    <a:pt x="737" y="649"/>
                  </a:lnTo>
                  <a:lnTo>
                    <a:pt x="695" y="697"/>
                  </a:lnTo>
                  <a:lnTo>
                    <a:pt x="649" y="742"/>
                  </a:lnTo>
                  <a:lnTo>
                    <a:pt x="598" y="782"/>
                  </a:lnTo>
                  <a:lnTo>
                    <a:pt x="543" y="818"/>
                  </a:lnTo>
                  <a:lnTo>
                    <a:pt x="483" y="848"/>
                  </a:lnTo>
                  <a:lnTo>
                    <a:pt x="482" y="848"/>
                  </a:lnTo>
                  <a:lnTo>
                    <a:pt x="479" y="849"/>
                  </a:lnTo>
                  <a:lnTo>
                    <a:pt x="474" y="850"/>
                  </a:lnTo>
                  <a:lnTo>
                    <a:pt x="467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1" y="852"/>
                  </a:lnTo>
                  <a:lnTo>
                    <a:pt x="406" y="851"/>
                  </a:lnTo>
                  <a:lnTo>
                    <a:pt x="389" y="849"/>
                  </a:lnTo>
                  <a:lnTo>
                    <a:pt x="370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3" y="782"/>
                  </a:lnTo>
                  <a:lnTo>
                    <a:pt x="210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8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8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5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3" name="Freeform 167"/>
            <p:cNvSpPr>
              <a:spLocks/>
            </p:cNvSpPr>
            <p:nvPr/>
          </p:nvSpPr>
          <p:spPr bwMode="auto">
            <a:xfrm>
              <a:off x="2717801" y="5500688"/>
              <a:ext cx="695325" cy="652463"/>
            </a:xfrm>
            <a:custGeom>
              <a:avLst/>
              <a:gdLst>
                <a:gd name="T0" fmla="*/ 29 w 876"/>
                <a:gd name="T1" fmla="*/ 105 h 822"/>
                <a:gd name="T2" fmla="*/ 33 w 876"/>
                <a:gd name="T3" fmla="*/ 97 h 822"/>
                <a:gd name="T4" fmla="*/ 42 w 876"/>
                <a:gd name="T5" fmla="*/ 83 h 822"/>
                <a:gd name="T6" fmla="*/ 59 w 876"/>
                <a:gd name="T7" fmla="*/ 67 h 822"/>
                <a:gd name="T8" fmla="*/ 80 w 876"/>
                <a:gd name="T9" fmla="*/ 50 h 822"/>
                <a:gd name="T10" fmla="*/ 110 w 876"/>
                <a:gd name="T11" fmla="*/ 35 h 822"/>
                <a:gd name="T12" fmla="*/ 146 w 876"/>
                <a:gd name="T13" fmla="*/ 25 h 822"/>
                <a:gd name="T14" fmla="*/ 190 w 876"/>
                <a:gd name="T15" fmla="*/ 21 h 822"/>
                <a:gd name="T16" fmla="*/ 237 w 876"/>
                <a:gd name="T17" fmla="*/ 27 h 822"/>
                <a:gd name="T18" fmla="*/ 277 w 876"/>
                <a:gd name="T19" fmla="*/ 30 h 822"/>
                <a:gd name="T20" fmla="*/ 312 w 876"/>
                <a:gd name="T21" fmla="*/ 33 h 822"/>
                <a:gd name="T22" fmla="*/ 342 w 876"/>
                <a:gd name="T23" fmla="*/ 33 h 822"/>
                <a:gd name="T24" fmla="*/ 371 w 876"/>
                <a:gd name="T25" fmla="*/ 30 h 822"/>
                <a:gd name="T26" fmla="*/ 398 w 876"/>
                <a:gd name="T27" fmla="*/ 26 h 822"/>
                <a:gd name="T28" fmla="*/ 427 w 876"/>
                <a:gd name="T29" fmla="*/ 19 h 822"/>
                <a:gd name="T30" fmla="*/ 458 w 876"/>
                <a:gd name="T31" fmla="*/ 10 h 822"/>
                <a:gd name="T32" fmla="*/ 493 w 876"/>
                <a:gd name="T33" fmla="*/ 0 h 822"/>
                <a:gd name="T34" fmla="*/ 541 w 876"/>
                <a:gd name="T35" fmla="*/ 1 h 822"/>
                <a:gd name="T36" fmla="*/ 597 w 876"/>
                <a:gd name="T37" fmla="*/ 12 h 822"/>
                <a:gd name="T38" fmla="*/ 658 w 876"/>
                <a:gd name="T39" fmla="*/ 31 h 822"/>
                <a:gd name="T40" fmla="*/ 719 w 876"/>
                <a:gd name="T41" fmla="*/ 58 h 822"/>
                <a:gd name="T42" fmla="*/ 776 w 876"/>
                <a:gd name="T43" fmla="*/ 88 h 822"/>
                <a:gd name="T44" fmla="*/ 823 w 876"/>
                <a:gd name="T45" fmla="*/ 121 h 822"/>
                <a:gd name="T46" fmla="*/ 858 w 876"/>
                <a:gd name="T47" fmla="*/ 157 h 822"/>
                <a:gd name="T48" fmla="*/ 874 w 876"/>
                <a:gd name="T49" fmla="*/ 195 h 822"/>
                <a:gd name="T50" fmla="*/ 874 w 876"/>
                <a:gd name="T51" fmla="*/ 256 h 822"/>
                <a:gd name="T52" fmla="*/ 858 w 876"/>
                <a:gd name="T53" fmla="*/ 337 h 822"/>
                <a:gd name="T54" fmla="*/ 824 w 876"/>
                <a:gd name="T55" fmla="*/ 430 h 822"/>
                <a:gd name="T56" fmla="*/ 775 w 876"/>
                <a:gd name="T57" fmla="*/ 528 h 822"/>
                <a:gd name="T58" fmla="*/ 708 w 876"/>
                <a:gd name="T59" fmla="*/ 626 h 822"/>
                <a:gd name="T60" fmla="*/ 624 w 876"/>
                <a:gd name="T61" fmla="*/ 714 h 822"/>
                <a:gd name="T62" fmla="*/ 523 w 876"/>
                <a:gd name="T63" fmla="*/ 787 h 822"/>
                <a:gd name="T64" fmla="*/ 464 w 876"/>
                <a:gd name="T65" fmla="*/ 816 h 822"/>
                <a:gd name="T66" fmla="*/ 456 w 876"/>
                <a:gd name="T67" fmla="*/ 818 h 822"/>
                <a:gd name="T68" fmla="*/ 441 w 876"/>
                <a:gd name="T69" fmla="*/ 820 h 822"/>
                <a:gd name="T70" fmla="*/ 419 w 876"/>
                <a:gd name="T71" fmla="*/ 822 h 822"/>
                <a:gd name="T72" fmla="*/ 390 w 876"/>
                <a:gd name="T73" fmla="*/ 819 h 822"/>
                <a:gd name="T74" fmla="*/ 357 w 876"/>
                <a:gd name="T75" fmla="*/ 812 h 822"/>
                <a:gd name="T76" fmla="*/ 316 w 876"/>
                <a:gd name="T77" fmla="*/ 801 h 822"/>
                <a:gd name="T78" fmla="*/ 273 w 876"/>
                <a:gd name="T79" fmla="*/ 781 h 822"/>
                <a:gd name="T80" fmla="*/ 224 w 876"/>
                <a:gd name="T81" fmla="*/ 752 h 822"/>
                <a:gd name="T82" fmla="*/ 181 w 876"/>
                <a:gd name="T83" fmla="*/ 723 h 822"/>
                <a:gd name="T84" fmla="*/ 143 w 876"/>
                <a:gd name="T85" fmla="*/ 690 h 822"/>
                <a:gd name="T86" fmla="*/ 110 w 876"/>
                <a:gd name="T87" fmla="*/ 656 h 822"/>
                <a:gd name="T88" fmla="*/ 85 w 876"/>
                <a:gd name="T89" fmla="*/ 620 h 822"/>
                <a:gd name="T90" fmla="*/ 68 w 876"/>
                <a:gd name="T91" fmla="*/ 580 h 822"/>
                <a:gd name="T92" fmla="*/ 59 w 876"/>
                <a:gd name="T93" fmla="*/ 537 h 822"/>
                <a:gd name="T94" fmla="*/ 57 w 876"/>
                <a:gd name="T95" fmla="*/ 491 h 822"/>
                <a:gd name="T96" fmla="*/ 63 w 876"/>
                <a:gd name="T97" fmla="*/ 418 h 822"/>
                <a:gd name="T98" fmla="*/ 39 w 876"/>
                <a:gd name="T99" fmla="*/ 342 h 822"/>
                <a:gd name="T100" fmla="*/ 7 w 876"/>
                <a:gd name="T101" fmla="*/ 268 h 822"/>
                <a:gd name="T102" fmla="*/ 6 w 876"/>
                <a:gd name="T103" fmla="*/ 17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6" h="822">
                  <a:moveTo>
                    <a:pt x="27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2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0" y="50"/>
                  </a:lnTo>
                  <a:lnTo>
                    <a:pt x="94" y="42"/>
                  </a:lnTo>
                  <a:lnTo>
                    <a:pt x="110" y="35"/>
                  </a:lnTo>
                  <a:lnTo>
                    <a:pt x="126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7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4" y="28"/>
                  </a:lnTo>
                  <a:lnTo>
                    <a:pt x="398" y="26"/>
                  </a:lnTo>
                  <a:lnTo>
                    <a:pt x="413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8" y="10"/>
                  </a:lnTo>
                  <a:lnTo>
                    <a:pt x="474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1" y="1"/>
                  </a:lnTo>
                  <a:lnTo>
                    <a:pt x="569" y="6"/>
                  </a:lnTo>
                  <a:lnTo>
                    <a:pt x="597" y="12"/>
                  </a:lnTo>
                  <a:lnTo>
                    <a:pt x="627" y="21"/>
                  </a:lnTo>
                  <a:lnTo>
                    <a:pt x="658" y="31"/>
                  </a:lnTo>
                  <a:lnTo>
                    <a:pt x="690" y="44"/>
                  </a:lnTo>
                  <a:lnTo>
                    <a:pt x="719" y="58"/>
                  </a:lnTo>
                  <a:lnTo>
                    <a:pt x="748" y="72"/>
                  </a:lnTo>
                  <a:lnTo>
                    <a:pt x="776" y="88"/>
                  </a:lnTo>
                  <a:lnTo>
                    <a:pt x="801" y="105"/>
                  </a:lnTo>
                  <a:lnTo>
                    <a:pt x="823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8" y="174"/>
                  </a:lnTo>
                  <a:lnTo>
                    <a:pt x="874" y="195"/>
                  </a:lnTo>
                  <a:lnTo>
                    <a:pt x="876" y="223"/>
                  </a:lnTo>
                  <a:lnTo>
                    <a:pt x="874" y="256"/>
                  </a:lnTo>
                  <a:lnTo>
                    <a:pt x="868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4" y="430"/>
                  </a:lnTo>
                  <a:lnTo>
                    <a:pt x="801" y="478"/>
                  </a:lnTo>
                  <a:lnTo>
                    <a:pt x="775" y="528"/>
                  </a:lnTo>
                  <a:lnTo>
                    <a:pt x="744" y="577"/>
                  </a:lnTo>
                  <a:lnTo>
                    <a:pt x="708" y="626"/>
                  </a:lnTo>
                  <a:lnTo>
                    <a:pt x="668" y="671"/>
                  </a:lnTo>
                  <a:lnTo>
                    <a:pt x="624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5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0" y="819"/>
                  </a:lnTo>
                  <a:lnTo>
                    <a:pt x="441" y="820"/>
                  </a:lnTo>
                  <a:lnTo>
                    <a:pt x="430" y="820"/>
                  </a:lnTo>
                  <a:lnTo>
                    <a:pt x="419" y="822"/>
                  </a:lnTo>
                  <a:lnTo>
                    <a:pt x="405" y="820"/>
                  </a:lnTo>
                  <a:lnTo>
                    <a:pt x="390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7" y="808"/>
                  </a:lnTo>
                  <a:lnTo>
                    <a:pt x="316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4" y="752"/>
                  </a:lnTo>
                  <a:lnTo>
                    <a:pt x="202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5" y="673"/>
                  </a:lnTo>
                  <a:lnTo>
                    <a:pt x="110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7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7" y="106"/>
                  </a:lnTo>
                  <a:close/>
                </a:path>
              </a:pathLst>
            </a:custGeom>
            <a:solidFill>
              <a:srgbClr val="C4D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4" name="Freeform 168"/>
            <p:cNvSpPr>
              <a:spLocks/>
            </p:cNvSpPr>
            <p:nvPr/>
          </p:nvSpPr>
          <p:spPr bwMode="auto">
            <a:xfrm>
              <a:off x="2732088" y="5514975"/>
              <a:ext cx="665163" cy="627063"/>
            </a:xfrm>
            <a:custGeom>
              <a:avLst/>
              <a:gdLst>
                <a:gd name="T0" fmla="*/ 28 w 840"/>
                <a:gd name="T1" fmla="*/ 98 h 789"/>
                <a:gd name="T2" fmla="*/ 47 w 840"/>
                <a:gd name="T3" fmla="*/ 72 h 789"/>
                <a:gd name="T4" fmla="*/ 90 w 840"/>
                <a:gd name="T5" fmla="*/ 40 h 789"/>
                <a:gd name="T6" fmla="*/ 159 w 840"/>
                <a:gd name="T7" fmla="*/ 22 h 789"/>
                <a:gd name="T8" fmla="*/ 227 w 840"/>
                <a:gd name="T9" fmla="*/ 26 h 789"/>
                <a:gd name="T10" fmla="*/ 265 w 840"/>
                <a:gd name="T11" fmla="*/ 31 h 789"/>
                <a:gd name="T12" fmla="*/ 297 w 840"/>
                <a:gd name="T13" fmla="*/ 32 h 789"/>
                <a:gd name="T14" fmla="*/ 327 w 840"/>
                <a:gd name="T15" fmla="*/ 32 h 789"/>
                <a:gd name="T16" fmla="*/ 355 w 840"/>
                <a:gd name="T17" fmla="*/ 30 h 789"/>
                <a:gd name="T18" fmla="*/ 381 w 840"/>
                <a:gd name="T19" fmla="*/ 25 h 789"/>
                <a:gd name="T20" fmla="*/ 409 w 840"/>
                <a:gd name="T21" fmla="*/ 18 h 789"/>
                <a:gd name="T22" fmla="*/ 438 w 840"/>
                <a:gd name="T23" fmla="*/ 9 h 789"/>
                <a:gd name="T24" fmla="*/ 472 w 840"/>
                <a:gd name="T25" fmla="*/ 1 h 789"/>
                <a:gd name="T26" fmla="*/ 517 w 840"/>
                <a:gd name="T27" fmla="*/ 2 h 789"/>
                <a:gd name="T28" fmla="*/ 572 w 840"/>
                <a:gd name="T29" fmla="*/ 12 h 789"/>
                <a:gd name="T30" fmla="*/ 630 w 840"/>
                <a:gd name="T31" fmla="*/ 31 h 789"/>
                <a:gd name="T32" fmla="*/ 689 w 840"/>
                <a:gd name="T33" fmla="*/ 56 h 789"/>
                <a:gd name="T34" fmla="*/ 743 w 840"/>
                <a:gd name="T35" fmla="*/ 85 h 789"/>
                <a:gd name="T36" fmla="*/ 789 w 840"/>
                <a:gd name="T37" fmla="*/ 117 h 789"/>
                <a:gd name="T38" fmla="*/ 821 w 840"/>
                <a:gd name="T39" fmla="*/ 151 h 789"/>
                <a:gd name="T40" fmla="*/ 837 w 840"/>
                <a:gd name="T41" fmla="*/ 188 h 789"/>
                <a:gd name="T42" fmla="*/ 837 w 840"/>
                <a:gd name="T43" fmla="*/ 246 h 789"/>
                <a:gd name="T44" fmla="*/ 821 w 840"/>
                <a:gd name="T45" fmla="*/ 323 h 789"/>
                <a:gd name="T46" fmla="*/ 790 w 840"/>
                <a:gd name="T47" fmla="*/ 413 h 789"/>
                <a:gd name="T48" fmla="*/ 742 w 840"/>
                <a:gd name="T49" fmla="*/ 508 h 789"/>
                <a:gd name="T50" fmla="*/ 677 w 840"/>
                <a:gd name="T51" fmla="*/ 601 h 789"/>
                <a:gd name="T52" fmla="*/ 597 w 840"/>
                <a:gd name="T53" fmla="*/ 686 h 789"/>
                <a:gd name="T54" fmla="*/ 500 w 840"/>
                <a:gd name="T55" fmla="*/ 757 h 789"/>
                <a:gd name="T56" fmla="*/ 443 w 840"/>
                <a:gd name="T57" fmla="*/ 784 h 789"/>
                <a:gd name="T58" fmla="*/ 437 w 840"/>
                <a:gd name="T59" fmla="*/ 786 h 789"/>
                <a:gd name="T60" fmla="*/ 422 w 840"/>
                <a:gd name="T61" fmla="*/ 789 h 789"/>
                <a:gd name="T62" fmla="*/ 401 w 840"/>
                <a:gd name="T63" fmla="*/ 789 h 789"/>
                <a:gd name="T64" fmla="*/ 373 w 840"/>
                <a:gd name="T65" fmla="*/ 788 h 789"/>
                <a:gd name="T66" fmla="*/ 341 w 840"/>
                <a:gd name="T67" fmla="*/ 782 h 789"/>
                <a:gd name="T68" fmla="*/ 303 w 840"/>
                <a:gd name="T69" fmla="*/ 769 h 789"/>
                <a:gd name="T70" fmla="*/ 260 w 840"/>
                <a:gd name="T71" fmla="*/ 751 h 789"/>
                <a:gd name="T72" fmla="*/ 214 w 840"/>
                <a:gd name="T73" fmla="*/ 724 h 789"/>
                <a:gd name="T74" fmla="*/ 173 w 840"/>
                <a:gd name="T75" fmla="*/ 694 h 789"/>
                <a:gd name="T76" fmla="*/ 136 w 840"/>
                <a:gd name="T77" fmla="*/ 664 h 789"/>
                <a:gd name="T78" fmla="*/ 105 w 840"/>
                <a:gd name="T79" fmla="*/ 631 h 789"/>
                <a:gd name="T80" fmla="*/ 81 w 840"/>
                <a:gd name="T81" fmla="*/ 596 h 789"/>
                <a:gd name="T82" fmla="*/ 65 w 840"/>
                <a:gd name="T83" fmla="*/ 558 h 789"/>
                <a:gd name="T84" fmla="*/ 55 w 840"/>
                <a:gd name="T85" fmla="*/ 517 h 789"/>
                <a:gd name="T86" fmla="*/ 54 w 840"/>
                <a:gd name="T87" fmla="*/ 472 h 789"/>
                <a:gd name="T88" fmla="*/ 60 w 840"/>
                <a:gd name="T89" fmla="*/ 403 h 789"/>
                <a:gd name="T90" fmla="*/ 36 w 840"/>
                <a:gd name="T91" fmla="*/ 329 h 789"/>
                <a:gd name="T92" fmla="*/ 6 w 840"/>
                <a:gd name="T93" fmla="*/ 258 h 789"/>
                <a:gd name="T94" fmla="*/ 5 w 840"/>
                <a:gd name="T95" fmla="*/ 16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0" h="789">
                  <a:moveTo>
                    <a:pt x="25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2" y="32"/>
                  </a:lnTo>
                  <a:lnTo>
                    <a:pt x="297" y="32"/>
                  </a:lnTo>
                  <a:lnTo>
                    <a:pt x="313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7" y="27"/>
                  </a:lnTo>
                  <a:lnTo>
                    <a:pt x="381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2" y="1"/>
                  </a:lnTo>
                  <a:lnTo>
                    <a:pt x="493" y="0"/>
                  </a:lnTo>
                  <a:lnTo>
                    <a:pt x="517" y="2"/>
                  </a:lnTo>
                  <a:lnTo>
                    <a:pt x="544" y="6"/>
                  </a:lnTo>
                  <a:lnTo>
                    <a:pt x="572" y="12"/>
                  </a:lnTo>
                  <a:lnTo>
                    <a:pt x="601" y="20"/>
                  </a:lnTo>
                  <a:lnTo>
                    <a:pt x="630" y="31"/>
                  </a:lnTo>
                  <a:lnTo>
                    <a:pt x="660" y="42"/>
                  </a:lnTo>
                  <a:lnTo>
                    <a:pt x="689" y="56"/>
                  </a:lnTo>
                  <a:lnTo>
                    <a:pt x="716" y="70"/>
                  </a:lnTo>
                  <a:lnTo>
                    <a:pt x="743" y="85"/>
                  </a:lnTo>
                  <a:lnTo>
                    <a:pt x="767" y="101"/>
                  </a:lnTo>
                  <a:lnTo>
                    <a:pt x="789" y="117"/>
                  </a:lnTo>
                  <a:lnTo>
                    <a:pt x="807" y="135"/>
                  </a:lnTo>
                  <a:lnTo>
                    <a:pt x="821" y="151"/>
                  </a:lnTo>
                  <a:lnTo>
                    <a:pt x="831" y="168"/>
                  </a:lnTo>
                  <a:lnTo>
                    <a:pt x="837" y="188"/>
                  </a:lnTo>
                  <a:lnTo>
                    <a:pt x="840" y="214"/>
                  </a:lnTo>
                  <a:lnTo>
                    <a:pt x="837" y="246"/>
                  </a:lnTo>
                  <a:lnTo>
                    <a:pt x="831" y="283"/>
                  </a:lnTo>
                  <a:lnTo>
                    <a:pt x="821" y="323"/>
                  </a:lnTo>
                  <a:lnTo>
                    <a:pt x="807" y="367"/>
                  </a:lnTo>
                  <a:lnTo>
                    <a:pt x="790" y="413"/>
                  </a:lnTo>
                  <a:lnTo>
                    <a:pt x="768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7" y="601"/>
                  </a:lnTo>
                  <a:lnTo>
                    <a:pt x="639" y="646"/>
                  </a:lnTo>
                  <a:lnTo>
                    <a:pt x="597" y="686"/>
                  </a:lnTo>
                  <a:lnTo>
                    <a:pt x="550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3" y="784"/>
                  </a:lnTo>
                  <a:lnTo>
                    <a:pt x="441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2" y="789"/>
                  </a:lnTo>
                  <a:lnTo>
                    <a:pt x="401" y="789"/>
                  </a:lnTo>
                  <a:lnTo>
                    <a:pt x="388" y="789"/>
                  </a:lnTo>
                  <a:lnTo>
                    <a:pt x="373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2" y="761"/>
                  </a:lnTo>
                  <a:lnTo>
                    <a:pt x="260" y="751"/>
                  </a:lnTo>
                  <a:lnTo>
                    <a:pt x="237" y="738"/>
                  </a:lnTo>
                  <a:lnTo>
                    <a:pt x="214" y="724"/>
                  </a:lnTo>
                  <a:lnTo>
                    <a:pt x="192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5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5" y="102"/>
                  </a:lnTo>
                  <a:close/>
                </a:path>
              </a:pathLst>
            </a:custGeom>
            <a:solidFill>
              <a:srgbClr val="BAD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Freeform 169"/>
            <p:cNvSpPr>
              <a:spLocks/>
            </p:cNvSpPr>
            <p:nvPr/>
          </p:nvSpPr>
          <p:spPr bwMode="auto">
            <a:xfrm>
              <a:off x="2744788" y="5530850"/>
              <a:ext cx="636588" cy="601663"/>
            </a:xfrm>
            <a:custGeom>
              <a:avLst/>
              <a:gdLst>
                <a:gd name="T0" fmla="*/ 28 w 803"/>
                <a:gd name="T1" fmla="*/ 96 h 757"/>
                <a:gd name="T2" fmla="*/ 46 w 803"/>
                <a:gd name="T3" fmla="*/ 71 h 757"/>
                <a:gd name="T4" fmla="*/ 87 w 803"/>
                <a:gd name="T5" fmla="*/ 39 h 757"/>
                <a:gd name="T6" fmla="*/ 153 w 803"/>
                <a:gd name="T7" fmla="*/ 21 h 757"/>
                <a:gd name="T8" fmla="*/ 218 w 803"/>
                <a:gd name="T9" fmla="*/ 26 h 757"/>
                <a:gd name="T10" fmla="*/ 254 w 803"/>
                <a:gd name="T11" fmla="*/ 30 h 757"/>
                <a:gd name="T12" fmla="*/ 286 w 803"/>
                <a:gd name="T13" fmla="*/ 31 h 757"/>
                <a:gd name="T14" fmla="*/ 313 w 803"/>
                <a:gd name="T15" fmla="*/ 31 h 757"/>
                <a:gd name="T16" fmla="*/ 340 w 803"/>
                <a:gd name="T17" fmla="*/ 29 h 757"/>
                <a:gd name="T18" fmla="*/ 365 w 803"/>
                <a:gd name="T19" fmla="*/ 25 h 757"/>
                <a:gd name="T20" fmla="*/ 392 w 803"/>
                <a:gd name="T21" fmla="*/ 19 h 757"/>
                <a:gd name="T22" fmla="*/ 419 w 803"/>
                <a:gd name="T23" fmla="*/ 10 h 757"/>
                <a:gd name="T24" fmla="*/ 452 w 803"/>
                <a:gd name="T25" fmla="*/ 1 h 757"/>
                <a:gd name="T26" fmla="*/ 495 w 803"/>
                <a:gd name="T27" fmla="*/ 3 h 757"/>
                <a:gd name="T28" fmla="*/ 547 w 803"/>
                <a:gd name="T29" fmla="*/ 12 h 757"/>
                <a:gd name="T30" fmla="*/ 604 w 803"/>
                <a:gd name="T31" fmla="*/ 30 h 757"/>
                <a:gd name="T32" fmla="*/ 659 w 803"/>
                <a:gd name="T33" fmla="*/ 54 h 757"/>
                <a:gd name="T34" fmla="*/ 711 w 803"/>
                <a:gd name="T35" fmla="*/ 82 h 757"/>
                <a:gd name="T36" fmla="*/ 754 w 803"/>
                <a:gd name="T37" fmla="*/ 113 h 757"/>
                <a:gd name="T38" fmla="*/ 786 w 803"/>
                <a:gd name="T39" fmla="*/ 145 h 757"/>
                <a:gd name="T40" fmla="*/ 800 w 803"/>
                <a:gd name="T41" fmla="*/ 181 h 757"/>
                <a:gd name="T42" fmla="*/ 800 w 803"/>
                <a:gd name="T43" fmla="*/ 236 h 757"/>
                <a:gd name="T44" fmla="*/ 786 w 803"/>
                <a:gd name="T45" fmla="*/ 311 h 757"/>
                <a:gd name="T46" fmla="*/ 756 w 803"/>
                <a:gd name="T47" fmla="*/ 397 h 757"/>
                <a:gd name="T48" fmla="*/ 710 w 803"/>
                <a:gd name="T49" fmla="*/ 488 h 757"/>
                <a:gd name="T50" fmla="*/ 648 w 803"/>
                <a:gd name="T51" fmla="*/ 577 h 757"/>
                <a:gd name="T52" fmla="*/ 571 w 803"/>
                <a:gd name="T53" fmla="*/ 659 h 757"/>
                <a:gd name="T54" fmla="*/ 479 w 803"/>
                <a:gd name="T55" fmla="*/ 726 h 757"/>
                <a:gd name="T56" fmla="*/ 425 w 803"/>
                <a:gd name="T57" fmla="*/ 752 h 757"/>
                <a:gd name="T58" fmla="*/ 418 w 803"/>
                <a:gd name="T59" fmla="*/ 755 h 757"/>
                <a:gd name="T60" fmla="*/ 404 w 803"/>
                <a:gd name="T61" fmla="*/ 757 h 757"/>
                <a:gd name="T62" fmla="*/ 384 w 803"/>
                <a:gd name="T63" fmla="*/ 757 h 757"/>
                <a:gd name="T64" fmla="*/ 358 w 803"/>
                <a:gd name="T65" fmla="*/ 756 h 757"/>
                <a:gd name="T66" fmla="*/ 327 w 803"/>
                <a:gd name="T67" fmla="*/ 750 h 757"/>
                <a:gd name="T68" fmla="*/ 290 w 803"/>
                <a:gd name="T69" fmla="*/ 739 h 757"/>
                <a:gd name="T70" fmla="*/ 250 w 803"/>
                <a:gd name="T71" fmla="*/ 720 h 757"/>
                <a:gd name="T72" fmla="*/ 206 w 803"/>
                <a:gd name="T73" fmla="*/ 694 h 757"/>
                <a:gd name="T74" fmla="*/ 166 w 803"/>
                <a:gd name="T75" fmla="*/ 666 h 757"/>
                <a:gd name="T76" fmla="*/ 131 w 803"/>
                <a:gd name="T77" fmla="*/ 637 h 757"/>
                <a:gd name="T78" fmla="*/ 102 w 803"/>
                <a:gd name="T79" fmla="*/ 605 h 757"/>
                <a:gd name="T80" fmla="*/ 79 w 803"/>
                <a:gd name="T81" fmla="*/ 572 h 757"/>
                <a:gd name="T82" fmla="*/ 62 w 803"/>
                <a:gd name="T83" fmla="*/ 536 h 757"/>
                <a:gd name="T84" fmla="*/ 54 w 803"/>
                <a:gd name="T85" fmla="*/ 496 h 757"/>
                <a:gd name="T86" fmla="*/ 53 w 803"/>
                <a:gd name="T87" fmla="*/ 453 h 757"/>
                <a:gd name="T88" fmla="*/ 59 w 803"/>
                <a:gd name="T89" fmla="*/ 387 h 757"/>
                <a:gd name="T90" fmla="*/ 36 w 803"/>
                <a:gd name="T91" fmla="*/ 317 h 757"/>
                <a:gd name="T92" fmla="*/ 7 w 803"/>
                <a:gd name="T93" fmla="*/ 248 h 757"/>
                <a:gd name="T94" fmla="*/ 5 w 803"/>
                <a:gd name="T95" fmla="*/ 158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3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3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6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3" y="31"/>
                  </a:lnTo>
                  <a:lnTo>
                    <a:pt x="327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5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4" y="14"/>
                  </a:lnTo>
                  <a:lnTo>
                    <a:pt x="419" y="10"/>
                  </a:lnTo>
                  <a:lnTo>
                    <a:pt x="434" y="5"/>
                  </a:lnTo>
                  <a:lnTo>
                    <a:pt x="452" y="1"/>
                  </a:lnTo>
                  <a:lnTo>
                    <a:pt x="472" y="0"/>
                  </a:lnTo>
                  <a:lnTo>
                    <a:pt x="495" y="3"/>
                  </a:lnTo>
                  <a:lnTo>
                    <a:pt x="521" y="6"/>
                  </a:lnTo>
                  <a:lnTo>
                    <a:pt x="547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1" y="42"/>
                  </a:lnTo>
                  <a:lnTo>
                    <a:pt x="659" y="54"/>
                  </a:lnTo>
                  <a:lnTo>
                    <a:pt x="685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4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5" y="162"/>
                  </a:lnTo>
                  <a:lnTo>
                    <a:pt x="800" y="181"/>
                  </a:lnTo>
                  <a:lnTo>
                    <a:pt x="803" y="207"/>
                  </a:lnTo>
                  <a:lnTo>
                    <a:pt x="800" y="236"/>
                  </a:lnTo>
                  <a:lnTo>
                    <a:pt x="795" y="272"/>
                  </a:lnTo>
                  <a:lnTo>
                    <a:pt x="786" y="311"/>
                  </a:lnTo>
                  <a:lnTo>
                    <a:pt x="773" y="353"/>
                  </a:lnTo>
                  <a:lnTo>
                    <a:pt x="756" y="397"/>
                  </a:lnTo>
                  <a:lnTo>
                    <a:pt x="735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8" y="577"/>
                  </a:lnTo>
                  <a:lnTo>
                    <a:pt x="612" y="619"/>
                  </a:lnTo>
                  <a:lnTo>
                    <a:pt x="571" y="659"/>
                  </a:lnTo>
                  <a:lnTo>
                    <a:pt x="528" y="695"/>
                  </a:lnTo>
                  <a:lnTo>
                    <a:pt x="479" y="726"/>
                  </a:lnTo>
                  <a:lnTo>
                    <a:pt x="426" y="752"/>
                  </a:lnTo>
                  <a:lnTo>
                    <a:pt x="425" y="752"/>
                  </a:lnTo>
                  <a:lnTo>
                    <a:pt x="423" y="754"/>
                  </a:lnTo>
                  <a:lnTo>
                    <a:pt x="418" y="755"/>
                  </a:lnTo>
                  <a:lnTo>
                    <a:pt x="412" y="756"/>
                  </a:lnTo>
                  <a:lnTo>
                    <a:pt x="404" y="757"/>
                  </a:lnTo>
                  <a:lnTo>
                    <a:pt x="395" y="757"/>
                  </a:lnTo>
                  <a:lnTo>
                    <a:pt x="384" y="757"/>
                  </a:lnTo>
                  <a:lnTo>
                    <a:pt x="372" y="757"/>
                  </a:lnTo>
                  <a:lnTo>
                    <a:pt x="358" y="756"/>
                  </a:lnTo>
                  <a:lnTo>
                    <a:pt x="343" y="754"/>
                  </a:lnTo>
                  <a:lnTo>
                    <a:pt x="327" y="750"/>
                  </a:lnTo>
                  <a:lnTo>
                    <a:pt x="309" y="746"/>
                  </a:lnTo>
                  <a:lnTo>
                    <a:pt x="290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8" y="708"/>
                  </a:lnTo>
                  <a:lnTo>
                    <a:pt x="206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1" y="637"/>
                  </a:lnTo>
                  <a:lnTo>
                    <a:pt x="115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2" y="536"/>
                  </a:lnTo>
                  <a:lnTo>
                    <a:pt x="58" y="516"/>
                  </a:lnTo>
                  <a:lnTo>
                    <a:pt x="54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6" name="Freeform 170"/>
            <p:cNvSpPr>
              <a:spLocks/>
            </p:cNvSpPr>
            <p:nvPr/>
          </p:nvSpPr>
          <p:spPr bwMode="auto">
            <a:xfrm>
              <a:off x="1941513" y="5411788"/>
              <a:ext cx="207963" cy="298450"/>
            </a:xfrm>
            <a:custGeom>
              <a:avLst/>
              <a:gdLst>
                <a:gd name="T0" fmla="*/ 256 w 262"/>
                <a:gd name="T1" fmla="*/ 271 h 377"/>
                <a:gd name="T2" fmla="*/ 255 w 262"/>
                <a:gd name="T3" fmla="*/ 267 h 377"/>
                <a:gd name="T4" fmla="*/ 250 w 262"/>
                <a:gd name="T5" fmla="*/ 255 h 377"/>
                <a:gd name="T6" fmla="*/ 242 w 262"/>
                <a:gd name="T7" fmla="*/ 237 h 377"/>
                <a:gd name="T8" fmla="*/ 234 w 262"/>
                <a:gd name="T9" fmla="*/ 215 h 377"/>
                <a:gd name="T10" fmla="*/ 224 w 262"/>
                <a:gd name="T11" fmla="*/ 189 h 377"/>
                <a:gd name="T12" fmla="*/ 212 w 262"/>
                <a:gd name="T13" fmla="*/ 164 h 377"/>
                <a:gd name="T14" fmla="*/ 199 w 262"/>
                <a:gd name="T15" fmla="*/ 140 h 377"/>
                <a:gd name="T16" fmla="*/ 188 w 262"/>
                <a:gd name="T17" fmla="*/ 117 h 377"/>
                <a:gd name="T18" fmla="*/ 180 w 262"/>
                <a:gd name="T19" fmla="*/ 106 h 377"/>
                <a:gd name="T20" fmla="*/ 170 w 262"/>
                <a:gd name="T21" fmla="*/ 94 h 377"/>
                <a:gd name="T22" fmla="*/ 156 w 262"/>
                <a:gd name="T23" fmla="*/ 82 h 377"/>
                <a:gd name="T24" fmla="*/ 141 w 262"/>
                <a:gd name="T25" fmla="*/ 70 h 377"/>
                <a:gd name="T26" fmla="*/ 123 w 262"/>
                <a:gd name="T27" fmla="*/ 58 h 377"/>
                <a:gd name="T28" fmla="*/ 106 w 262"/>
                <a:gd name="T29" fmla="*/ 45 h 377"/>
                <a:gd name="T30" fmla="*/ 88 w 262"/>
                <a:gd name="T31" fmla="*/ 35 h 377"/>
                <a:gd name="T32" fmla="*/ 71 w 262"/>
                <a:gd name="T33" fmla="*/ 25 h 377"/>
                <a:gd name="T34" fmla="*/ 53 w 262"/>
                <a:gd name="T35" fmla="*/ 15 h 377"/>
                <a:gd name="T36" fmla="*/ 37 w 262"/>
                <a:gd name="T37" fmla="*/ 8 h 377"/>
                <a:gd name="T38" fmla="*/ 24 w 262"/>
                <a:gd name="T39" fmla="*/ 4 h 377"/>
                <a:gd name="T40" fmla="*/ 13 w 262"/>
                <a:gd name="T41" fmla="*/ 0 h 377"/>
                <a:gd name="T42" fmla="*/ 5 w 262"/>
                <a:gd name="T43" fmla="*/ 0 h 377"/>
                <a:gd name="T44" fmla="*/ 0 w 262"/>
                <a:gd name="T45" fmla="*/ 3 h 377"/>
                <a:gd name="T46" fmla="*/ 0 w 262"/>
                <a:gd name="T47" fmla="*/ 8 h 377"/>
                <a:gd name="T48" fmla="*/ 5 w 262"/>
                <a:gd name="T49" fmla="*/ 18 h 377"/>
                <a:gd name="T50" fmla="*/ 15 w 262"/>
                <a:gd name="T51" fmla="*/ 41 h 377"/>
                <a:gd name="T52" fmla="*/ 22 w 262"/>
                <a:gd name="T53" fmla="*/ 66 h 377"/>
                <a:gd name="T54" fmla="*/ 23 w 262"/>
                <a:gd name="T55" fmla="*/ 91 h 377"/>
                <a:gd name="T56" fmla="*/ 23 w 262"/>
                <a:gd name="T57" fmla="*/ 117 h 377"/>
                <a:gd name="T58" fmla="*/ 21 w 262"/>
                <a:gd name="T59" fmla="*/ 142 h 377"/>
                <a:gd name="T60" fmla="*/ 19 w 262"/>
                <a:gd name="T61" fmla="*/ 164 h 377"/>
                <a:gd name="T62" fmla="*/ 16 w 262"/>
                <a:gd name="T63" fmla="*/ 184 h 377"/>
                <a:gd name="T64" fmla="*/ 18 w 262"/>
                <a:gd name="T65" fmla="*/ 199 h 377"/>
                <a:gd name="T66" fmla="*/ 24 w 262"/>
                <a:gd name="T67" fmla="*/ 214 h 377"/>
                <a:gd name="T68" fmla="*/ 37 w 262"/>
                <a:gd name="T69" fmla="*/ 233 h 377"/>
                <a:gd name="T70" fmla="*/ 57 w 262"/>
                <a:gd name="T71" fmla="*/ 256 h 377"/>
                <a:gd name="T72" fmla="*/ 79 w 262"/>
                <a:gd name="T73" fmla="*/ 279 h 377"/>
                <a:gd name="T74" fmla="*/ 103 w 262"/>
                <a:gd name="T75" fmla="*/ 303 h 377"/>
                <a:gd name="T76" fmla="*/ 126 w 262"/>
                <a:gd name="T77" fmla="*/ 325 h 377"/>
                <a:gd name="T78" fmla="*/ 148 w 262"/>
                <a:gd name="T79" fmla="*/ 344 h 377"/>
                <a:gd name="T80" fmla="*/ 166 w 262"/>
                <a:gd name="T81" fmla="*/ 358 h 377"/>
                <a:gd name="T82" fmla="*/ 182 w 262"/>
                <a:gd name="T83" fmla="*/ 367 h 377"/>
                <a:gd name="T84" fmla="*/ 201 w 262"/>
                <a:gd name="T85" fmla="*/ 374 h 377"/>
                <a:gd name="T86" fmla="*/ 220 w 262"/>
                <a:gd name="T87" fmla="*/ 377 h 377"/>
                <a:gd name="T88" fmla="*/ 237 w 262"/>
                <a:gd name="T89" fmla="*/ 374 h 377"/>
                <a:gd name="T90" fmla="*/ 251 w 262"/>
                <a:gd name="T91" fmla="*/ 363 h 377"/>
                <a:gd name="T92" fmla="*/ 259 w 262"/>
                <a:gd name="T93" fmla="*/ 344 h 377"/>
                <a:gd name="T94" fmla="*/ 262 w 262"/>
                <a:gd name="T95" fmla="*/ 314 h 377"/>
                <a:gd name="T96" fmla="*/ 256 w 262"/>
                <a:gd name="T97" fmla="*/ 27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2" h="377">
                  <a:moveTo>
                    <a:pt x="256" y="271"/>
                  </a:moveTo>
                  <a:lnTo>
                    <a:pt x="255" y="267"/>
                  </a:lnTo>
                  <a:lnTo>
                    <a:pt x="250" y="255"/>
                  </a:lnTo>
                  <a:lnTo>
                    <a:pt x="242" y="237"/>
                  </a:lnTo>
                  <a:lnTo>
                    <a:pt x="234" y="215"/>
                  </a:lnTo>
                  <a:lnTo>
                    <a:pt x="224" y="189"/>
                  </a:lnTo>
                  <a:lnTo>
                    <a:pt x="212" y="164"/>
                  </a:lnTo>
                  <a:lnTo>
                    <a:pt x="199" y="140"/>
                  </a:lnTo>
                  <a:lnTo>
                    <a:pt x="188" y="117"/>
                  </a:lnTo>
                  <a:lnTo>
                    <a:pt x="180" y="106"/>
                  </a:lnTo>
                  <a:lnTo>
                    <a:pt x="170" y="94"/>
                  </a:lnTo>
                  <a:lnTo>
                    <a:pt x="156" y="82"/>
                  </a:lnTo>
                  <a:lnTo>
                    <a:pt x="141" y="70"/>
                  </a:lnTo>
                  <a:lnTo>
                    <a:pt x="123" y="58"/>
                  </a:lnTo>
                  <a:lnTo>
                    <a:pt x="106" y="45"/>
                  </a:lnTo>
                  <a:lnTo>
                    <a:pt x="88" y="35"/>
                  </a:lnTo>
                  <a:lnTo>
                    <a:pt x="71" y="25"/>
                  </a:lnTo>
                  <a:lnTo>
                    <a:pt x="53" y="15"/>
                  </a:lnTo>
                  <a:lnTo>
                    <a:pt x="37" y="8"/>
                  </a:lnTo>
                  <a:lnTo>
                    <a:pt x="24" y="4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5" y="18"/>
                  </a:lnTo>
                  <a:lnTo>
                    <a:pt x="15" y="41"/>
                  </a:lnTo>
                  <a:lnTo>
                    <a:pt x="22" y="66"/>
                  </a:lnTo>
                  <a:lnTo>
                    <a:pt x="23" y="91"/>
                  </a:lnTo>
                  <a:lnTo>
                    <a:pt x="23" y="117"/>
                  </a:lnTo>
                  <a:lnTo>
                    <a:pt x="21" y="142"/>
                  </a:lnTo>
                  <a:lnTo>
                    <a:pt x="19" y="164"/>
                  </a:lnTo>
                  <a:lnTo>
                    <a:pt x="16" y="184"/>
                  </a:lnTo>
                  <a:lnTo>
                    <a:pt x="18" y="199"/>
                  </a:lnTo>
                  <a:lnTo>
                    <a:pt x="24" y="214"/>
                  </a:lnTo>
                  <a:lnTo>
                    <a:pt x="37" y="233"/>
                  </a:lnTo>
                  <a:lnTo>
                    <a:pt x="57" y="256"/>
                  </a:lnTo>
                  <a:lnTo>
                    <a:pt x="79" y="279"/>
                  </a:lnTo>
                  <a:lnTo>
                    <a:pt x="103" y="303"/>
                  </a:lnTo>
                  <a:lnTo>
                    <a:pt x="126" y="325"/>
                  </a:lnTo>
                  <a:lnTo>
                    <a:pt x="148" y="344"/>
                  </a:lnTo>
                  <a:lnTo>
                    <a:pt x="166" y="358"/>
                  </a:lnTo>
                  <a:lnTo>
                    <a:pt x="182" y="367"/>
                  </a:lnTo>
                  <a:lnTo>
                    <a:pt x="201" y="374"/>
                  </a:lnTo>
                  <a:lnTo>
                    <a:pt x="220" y="377"/>
                  </a:lnTo>
                  <a:lnTo>
                    <a:pt x="237" y="374"/>
                  </a:lnTo>
                  <a:lnTo>
                    <a:pt x="251" y="363"/>
                  </a:lnTo>
                  <a:lnTo>
                    <a:pt x="259" y="344"/>
                  </a:lnTo>
                  <a:lnTo>
                    <a:pt x="262" y="314"/>
                  </a:lnTo>
                  <a:lnTo>
                    <a:pt x="256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7" name="Freeform 171"/>
            <p:cNvSpPr>
              <a:spLocks/>
            </p:cNvSpPr>
            <p:nvPr/>
          </p:nvSpPr>
          <p:spPr bwMode="auto">
            <a:xfrm>
              <a:off x="1946276" y="5418138"/>
              <a:ext cx="196850" cy="287338"/>
            </a:xfrm>
            <a:custGeom>
              <a:avLst/>
              <a:gdLst>
                <a:gd name="T0" fmla="*/ 243 w 249"/>
                <a:gd name="T1" fmla="*/ 260 h 361"/>
                <a:gd name="T2" fmla="*/ 242 w 249"/>
                <a:gd name="T3" fmla="*/ 255 h 361"/>
                <a:gd name="T4" fmla="*/ 237 w 249"/>
                <a:gd name="T5" fmla="*/ 244 h 361"/>
                <a:gd name="T6" fmla="*/ 230 w 249"/>
                <a:gd name="T7" fmla="*/ 228 h 361"/>
                <a:gd name="T8" fmla="*/ 222 w 249"/>
                <a:gd name="T9" fmla="*/ 206 h 361"/>
                <a:gd name="T10" fmla="*/ 212 w 249"/>
                <a:gd name="T11" fmla="*/ 182 h 361"/>
                <a:gd name="T12" fmla="*/ 202 w 249"/>
                <a:gd name="T13" fmla="*/ 157 h 361"/>
                <a:gd name="T14" fmla="*/ 190 w 249"/>
                <a:gd name="T15" fmla="*/ 133 h 361"/>
                <a:gd name="T16" fmla="*/ 179 w 249"/>
                <a:gd name="T17" fmla="*/ 111 h 361"/>
                <a:gd name="T18" fmla="*/ 172 w 249"/>
                <a:gd name="T19" fmla="*/ 101 h 361"/>
                <a:gd name="T20" fmla="*/ 161 w 249"/>
                <a:gd name="T21" fmla="*/ 89 h 361"/>
                <a:gd name="T22" fmla="*/ 149 w 249"/>
                <a:gd name="T23" fmla="*/ 78 h 361"/>
                <a:gd name="T24" fmla="*/ 134 w 249"/>
                <a:gd name="T25" fmla="*/ 66 h 361"/>
                <a:gd name="T26" fmla="*/ 117 w 249"/>
                <a:gd name="T27" fmla="*/ 55 h 361"/>
                <a:gd name="T28" fmla="*/ 101 w 249"/>
                <a:gd name="T29" fmla="*/ 43 h 361"/>
                <a:gd name="T30" fmla="*/ 84 w 249"/>
                <a:gd name="T31" fmla="*/ 33 h 361"/>
                <a:gd name="T32" fmla="*/ 68 w 249"/>
                <a:gd name="T33" fmla="*/ 23 h 361"/>
                <a:gd name="T34" fmla="*/ 52 w 249"/>
                <a:gd name="T35" fmla="*/ 15 h 361"/>
                <a:gd name="T36" fmla="*/ 37 w 249"/>
                <a:gd name="T37" fmla="*/ 8 h 361"/>
                <a:gd name="T38" fmla="*/ 23 w 249"/>
                <a:gd name="T39" fmla="*/ 3 h 361"/>
                <a:gd name="T40" fmla="*/ 13 w 249"/>
                <a:gd name="T41" fmla="*/ 0 h 361"/>
                <a:gd name="T42" fmla="*/ 6 w 249"/>
                <a:gd name="T43" fmla="*/ 0 h 361"/>
                <a:gd name="T44" fmla="*/ 1 w 249"/>
                <a:gd name="T45" fmla="*/ 2 h 361"/>
                <a:gd name="T46" fmla="*/ 0 w 249"/>
                <a:gd name="T47" fmla="*/ 8 h 361"/>
                <a:gd name="T48" fmla="*/ 5 w 249"/>
                <a:gd name="T49" fmla="*/ 16 h 361"/>
                <a:gd name="T50" fmla="*/ 15 w 249"/>
                <a:gd name="T51" fmla="*/ 38 h 361"/>
                <a:gd name="T52" fmla="*/ 21 w 249"/>
                <a:gd name="T53" fmla="*/ 62 h 361"/>
                <a:gd name="T54" fmla="*/ 23 w 249"/>
                <a:gd name="T55" fmla="*/ 87 h 361"/>
                <a:gd name="T56" fmla="*/ 23 w 249"/>
                <a:gd name="T57" fmla="*/ 111 h 361"/>
                <a:gd name="T58" fmla="*/ 21 w 249"/>
                <a:gd name="T59" fmla="*/ 136 h 361"/>
                <a:gd name="T60" fmla="*/ 18 w 249"/>
                <a:gd name="T61" fmla="*/ 157 h 361"/>
                <a:gd name="T62" fmla="*/ 17 w 249"/>
                <a:gd name="T63" fmla="*/ 176 h 361"/>
                <a:gd name="T64" fmla="*/ 17 w 249"/>
                <a:gd name="T65" fmla="*/ 191 h 361"/>
                <a:gd name="T66" fmla="*/ 23 w 249"/>
                <a:gd name="T67" fmla="*/ 205 h 361"/>
                <a:gd name="T68" fmla="*/ 36 w 249"/>
                <a:gd name="T69" fmla="*/ 224 h 361"/>
                <a:gd name="T70" fmla="*/ 54 w 249"/>
                <a:gd name="T71" fmla="*/ 245 h 361"/>
                <a:gd name="T72" fmla="*/ 75 w 249"/>
                <a:gd name="T73" fmla="*/ 268 h 361"/>
                <a:gd name="T74" fmla="*/ 98 w 249"/>
                <a:gd name="T75" fmla="*/ 291 h 361"/>
                <a:gd name="T76" fmla="*/ 120 w 249"/>
                <a:gd name="T77" fmla="*/ 312 h 361"/>
                <a:gd name="T78" fmla="*/ 141 w 249"/>
                <a:gd name="T79" fmla="*/ 330 h 361"/>
                <a:gd name="T80" fmla="*/ 158 w 249"/>
                <a:gd name="T81" fmla="*/ 343 h 361"/>
                <a:gd name="T82" fmla="*/ 174 w 249"/>
                <a:gd name="T83" fmla="*/ 352 h 361"/>
                <a:gd name="T84" fmla="*/ 191 w 249"/>
                <a:gd name="T85" fmla="*/ 359 h 361"/>
                <a:gd name="T86" fmla="*/ 208 w 249"/>
                <a:gd name="T87" fmla="*/ 361 h 361"/>
                <a:gd name="T88" fmla="*/ 225 w 249"/>
                <a:gd name="T89" fmla="*/ 358 h 361"/>
                <a:gd name="T90" fmla="*/ 237 w 249"/>
                <a:gd name="T91" fmla="*/ 348 h 361"/>
                <a:gd name="T92" fmla="*/ 246 w 249"/>
                <a:gd name="T93" fmla="*/ 329 h 361"/>
                <a:gd name="T94" fmla="*/ 249 w 249"/>
                <a:gd name="T95" fmla="*/ 300 h 361"/>
                <a:gd name="T96" fmla="*/ 243 w 249"/>
                <a:gd name="T97" fmla="*/ 2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9" h="361">
                  <a:moveTo>
                    <a:pt x="243" y="260"/>
                  </a:moveTo>
                  <a:lnTo>
                    <a:pt x="242" y="255"/>
                  </a:lnTo>
                  <a:lnTo>
                    <a:pt x="237" y="244"/>
                  </a:lnTo>
                  <a:lnTo>
                    <a:pt x="230" y="228"/>
                  </a:lnTo>
                  <a:lnTo>
                    <a:pt x="222" y="206"/>
                  </a:lnTo>
                  <a:lnTo>
                    <a:pt x="212" y="182"/>
                  </a:lnTo>
                  <a:lnTo>
                    <a:pt x="202" y="157"/>
                  </a:lnTo>
                  <a:lnTo>
                    <a:pt x="190" y="133"/>
                  </a:lnTo>
                  <a:lnTo>
                    <a:pt x="179" y="111"/>
                  </a:lnTo>
                  <a:lnTo>
                    <a:pt x="172" y="101"/>
                  </a:lnTo>
                  <a:lnTo>
                    <a:pt x="161" y="89"/>
                  </a:lnTo>
                  <a:lnTo>
                    <a:pt x="149" y="78"/>
                  </a:lnTo>
                  <a:lnTo>
                    <a:pt x="134" y="66"/>
                  </a:lnTo>
                  <a:lnTo>
                    <a:pt x="117" y="55"/>
                  </a:lnTo>
                  <a:lnTo>
                    <a:pt x="101" y="43"/>
                  </a:lnTo>
                  <a:lnTo>
                    <a:pt x="84" y="33"/>
                  </a:lnTo>
                  <a:lnTo>
                    <a:pt x="68" y="23"/>
                  </a:lnTo>
                  <a:lnTo>
                    <a:pt x="52" y="15"/>
                  </a:lnTo>
                  <a:lnTo>
                    <a:pt x="37" y="8"/>
                  </a:lnTo>
                  <a:lnTo>
                    <a:pt x="23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1" y="2"/>
                  </a:lnTo>
                  <a:lnTo>
                    <a:pt x="0" y="8"/>
                  </a:lnTo>
                  <a:lnTo>
                    <a:pt x="5" y="16"/>
                  </a:lnTo>
                  <a:lnTo>
                    <a:pt x="15" y="38"/>
                  </a:lnTo>
                  <a:lnTo>
                    <a:pt x="21" y="62"/>
                  </a:lnTo>
                  <a:lnTo>
                    <a:pt x="23" y="87"/>
                  </a:lnTo>
                  <a:lnTo>
                    <a:pt x="23" y="111"/>
                  </a:lnTo>
                  <a:lnTo>
                    <a:pt x="21" y="136"/>
                  </a:lnTo>
                  <a:lnTo>
                    <a:pt x="18" y="157"/>
                  </a:lnTo>
                  <a:lnTo>
                    <a:pt x="17" y="176"/>
                  </a:lnTo>
                  <a:lnTo>
                    <a:pt x="17" y="191"/>
                  </a:lnTo>
                  <a:lnTo>
                    <a:pt x="23" y="205"/>
                  </a:lnTo>
                  <a:lnTo>
                    <a:pt x="36" y="224"/>
                  </a:lnTo>
                  <a:lnTo>
                    <a:pt x="54" y="245"/>
                  </a:lnTo>
                  <a:lnTo>
                    <a:pt x="75" y="268"/>
                  </a:lnTo>
                  <a:lnTo>
                    <a:pt x="98" y="291"/>
                  </a:lnTo>
                  <a:lnTo>
                    <a:pt x="120" y="312"/>
                  </a:lnTo>
                  <a:lnTo>
                    <a:pt x="141" y="330"/>
                  </a:lnTo>
                  <a:lnTo>
                    <a:pt x="158" y="343"/>
                  </a:lnTo>
                  <a:lnTo>
                    <a:pt x="174" y="352"/>
                  </a:lnTo>
                  <a:lnTo>
                    <a:pt x="191" y="359"/>
                  </a:lnTo>
                  <a:lnTo>
                    <a:pt x="208" y="361"/>
                  </a:lnTo>
                  <a:lnTo>
                    <a:pt x="225" y="358"/>
                  </a:lnTo>
                  <a:lnTo>
                    <a:pt x="237" y="348"/>
                  </a:lnTo>
                  <a:lnTo>
                    <a:pt x="246" y="329"/>
                  </a:lnTo>
                  <a:lnTo>
                    <a:pt x="249" y="300"/>
                  </a:lnTo>
                  <a:lnTo>
                    <a:pt x="243" y="260"/>
                  </a:lnTo>
                  <a:close/>
                </a:path>
              </a:pathLst>
            </a:custGeom>
            <a:solidFill>
              <a:srgbClr val="F4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8" name="Freeform 172"/>
            <p:cNvSpPr>
              <a:spLocks/>
            </p:cNvSpPr>
            <p:nvPr/>
          </p:nvSpPr>
          <p:spPr bwMode="auto">
            <a:xfrm>
              <a:off x="1954213" y="5426075"/>
              <a:ext cx="184150" cy="274638"/>
            </a:xfrm>
            <a:custGeom>
              <a:avLst/>
              <a:gdLst>
                <a:gd name="T0" fmla="*/ 228 w 233"/>
                <a:gd name="T1" fmla="*/ 249 h 347"/>
                <a:gd name="T2" fmla="*/ 227 w 233"/>
                <a:gd name="T3" fmla="*/ 245 h 347"/>
                <a:gd name="T4" fmla="*/ 223 w 233"/>
                <a:gd name="T5" fmla="*/ 234 h 347"/>
                <a:gd name="T6" fmla="*/ 217 w 233"/>
                <a:gd name="T7" fmla="*/ 218 h 347"/>
                <a:gd name="T8" fmla="*/ 209 w 233"/>
                <a:gd name="T9" fmla="*/ 197 h 347"/>
                <a:gd name="T10" fmla="*/ 198 w 233"/>
                <a:gd name="T11" fmla="*/ 175 h 347"/>
                <a:gd name="T12" fmla="*/ 188 w 233"/>
                <a:gd name="T13" fmla="*/ 151 h 347"/>
                <a:gd name="T14" fmla="*/ 178 w 233"/>
                <a:gd name="T15" fmla="*/ 128 h 347"/>
                <a:gd name="T16" fmla="*/ 167 w 233"/>
                <a:gd name="T17" fmla="*/ 107 h 347"/>
                <a:gd name="T18" fmla="*/ 160 w 233"/>
                <a:gd name="T19" fmla="*/ 97 h 347"/>
                <a:gd name="T20" fmla="*/ 151 w 233"/>
                <a:gd name="T21" fmla="*/ 86 h 347"/>
                <a:gd name="T22" fmla="*/ 140 w 233"/>
                <a:gd name="T23" fmla="*/ 75 h 347"/>
                <a:gd name="T24" fmla="*/ 126 w 233"/>
                <a:gd name="T25" fmla="*/ 63 h 347"/>
                <a:gd name="T26" fmla="*/ 111 w 233"/>
                <a:gd name="T27" fmla="*/ 53 h 347"/>
                <a:gd name="T28" fmla="*/ 95 w 233"/>
                <a:gd name="T29" fmla="*/ 41 h 347"/>
                <a:gd name="T30" fmla="*/ 79 w 233"/>
                <a:gd name="T31" fmla="*/ 31 h 347"/>
                <a:gd name="T32" fmla="*/ 64 w 233"/>
                <a:gd name="T33" fmla="*/ 22 h 347"/>
                <a:gd name="T34" fmla="*/ 48 w 233"/>
                <a:gd name="T35" fmla="*/ 14 h 347"/>
                <a:gd name="T36" fmla="*/ 34 w 233"/>
                <a:gd name="T37" fmla="*/ 8 h 347"/>
                <a:gd name="T38" fmla="*/ 22 w 233"/>
                <a:gd name="T39" fmla="*/ 3 h 347"/>
                <a:gd name="T40" fmla="*/ 12 w 233"/>
                <a:gd name="T41" fmla="*/ 0 h 347"/>
                <a:gd name="T42" fmla="*/ 5 w 233"/>
                <a:gd name="T43" fmla="*/ 0 h 347"/>
                <a:gd name="T44" fmla="*/ 0 w 233"/>
                <a:gd name="T45" fmla="*/ 2 h 347"/>
                <a:gd name="T46" fmla="*/ 0 w 233"/>
                <a:gd name="T47" fmla="*/ 8 h 347"/>
                <a:gd name="T48" fmla="*/ 4 w 233"/>
                <a:gd name="T49" fmla="*/ 16 h 347"/>
                <a:gd name="T50" fmla="*/ 19 w 233"/>
                <a:gd name="T51" fmla="*/ 60 h 347"/>
                <a:gd name="T52" fmla="*/ 20 w 233"/>
                <a:gd name="T53" fmla="*/ 107 h 347"/>
                <a:gd name="T54" fmla="*/ 17 w 233"/>
                <a:gd name="T55" fmla="*/ 151 h 347"/>
                <a:gd name="T56" fmla="*/ 15 w 233"/>
                <a:gd name="T57" fmla="*/ 183 h 347"/>
                <a:gd name="T58" fmla="*/ 21 w 233"/>
                <a:gd name="T59" fmla="*/ 197 h 347"/>
                <a:gd name="T60" fmla="*/ 34 w 233"/>
                <a:gd name="T61" fmla="*/ 215 h 347"/>
                <a:gd name="T62" fmla="*/ 50 w 233"/>
                <a:gd name="T63" fmla="*/ 236 h 347"/>
                <a:gd name="T64" fmla="*/ 69 w 233"/>
                <a:gd name="T65" fmla="*/ 258 h 347"/>
                <a:gd name="T66" fmla="*/ 91 w 233"/>
                <a:gd name="T67" fmla="*/ 280 h 347"/>
                <a:gd name="T68" fmla="*/ 112 w 233"/>
                <a:gd name="T69" fmla="*/ 299 h 347"/>
                <a:gd name="T70" fmla="*/ 132 w 233"/>
                <a:gd name="T71" fmla="*/ 315 h 347"/>
                <a:gd name="T72" fmla="*/ 148 w 233"/>
                <a:gd name="T73" fmla="*/ 328 h 347"/>
                <a:gd name="T74" fmla="*/ 163 w 233"/>
                <a:gd name="T75" fmla="*/ 337 h 347"/>
                <a:gd name="T76" fmla="*/ 179 w 233"/>
                <a:gd name="T77" fmla="*/ 344 h 347"/>
                <a:gd name="T78" fmla="*/ 195 w 233"/>
                <a:gd name="T79" fmla="*/ 347 h 347"/>
                <a:gd name="T80" fmla="*/ 211 w 233"/>
                <a:gd name="T81" fmla="*/ 343 h 347"/>
                <a:gd name="T82" fmla="*/ 223 w 233"/>
                <a:gd name="T83" fmla="*/ 334 h 347"/>
                <a:gd name="T84" fmla="*/ 231 w 233"/>
                <a:gd name="T85" fmla="*/ 315 h 347"/>
                <a:gd name="T86" fmla="*/ 233 w 233"/>
                <a:gd name="T87" fmla="*/ 288 h 347"/>
                <a:gd name="T88" fmla="*/ 228 w 233"/>
                <a:gd name="T89" fmla="*/ 24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3" h="347">
                  <a:moveTo>
                    <a:pt x="228" y="249"/>
                  </a:moveTo>
                  <a:lnTo>
                    <a:pt x="227" y="245"/>
                  </a:lnTo>
                  <a:lnTo>
                    <a:pt x="223" y="234"/>
                  </a:lnTo>
                  <a:lnTo>
                    <a:pt x="217" y="218"/>
                  </a:lnTo>
                  <a:lnTo>
                    <a:pt x="209" y="197"/>
                  </a:lnTo>
                  <a:lnTo>
                    <a:pt x="198" y="175"/>
                  </a:lnTo>
                  <a:lnTo>
                    <a:pt x="188" y="151"/>
                  </a:lnTo>
                  <a:lnTo>
                    <a:pt x="178" y="128"/>
                  </a:lnTo>
                  <a:lnTo>
                    <a:pt x="167" y="107"/>
                  </a:lnTo>
                  <a:lnTo>
                    <a:pt x="160" y="97"/>
                  </a:lnTo>
                  <a:lnTo>
                    <a:pt x="151" y="86"/>
                  </a:lnTo>
                  <a:lnTo>
                    <a:pt x="140" y="75"/>
                  </a:lnTo>
                  <a:lnTo>
                    <a:pt x="126" y="63"/>
                  </a:lnTo>
                  <a:lnTo>
                    <a:pt x="111" y="53"/>
                  </a:lnTo>
                  <a:lnTo>
                    <a:pt x="95" y="41"/>
                  </a:lnTo>
                  <a:lnTo>
                    <a:pt x="79" y="31"/>
                  </a:lnTo>
                  <a:lnTo>
                    <a:pt x="64" y="22"/>
                  </a:lnTo>
                  <a:lnTo>
                    <a:pt x="48" y="14"/>
                  </a:lnTo>
                  <a:lnTo>
                    <a:pt x="34" y="8"/>
                  </a:lnTo>
                  <a:lnTo>
                    <a:pt x="22" y="3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4" y="16"/>
                  </a:lnTo>
                  <a:lnTo>
                    <a:pt x="19" y="60"/>
                  </a:lnTo>
                  <a:lnTo>
                    <a:pt x="20" y="107"/>
                  </a:lnTo>
                  <a:lnTo>
                    <a:pt x="17" y="151"/>
                  </a:lnTo>
                  <a:lnTo>
                    <a:pt x="15" y="183"/>
                  </a:lnTo>
                  <a:lnTo>
                    <a:pt x="21" y="197"/>
                  </a:lnTo>
                  <a:lnTo>
                    <a:pt x="34" y="215"/>
                  </a:lnTo>
                  <a:lnTo>
                    <a:pt x="50" y="236"/>
                  </a:lnTo>
                  <a:lnTo>
                    <a:pt x="69" y="258"/>
                  </a:lnTo>
                  <a:lnTo>
                    <a:pt x="91" y="280"/>
                  </a:lnTo>
                  <a:lnTo>
                    <a:pt x="112" y="299"/>
                  </a:lnTo>
                  <a:lnTo>
                    <a:pt x="132" y="315"/>
                  </a:lnTo>
                  <a:lnTo>
                    <a:pt x="148" y="328"/>
                  </a:lnTo>
                  <a:lnTo>
                    <a:pt x="163" y="337"/>
                  </a:lnTo>
                  <a:lnTo>
                    <a:pt x="179" y="344"/>
                  </a:lnTo>
                  <a:lnTo>
                    <a:pt x="195" y="347"/>
                  </a:lnTo>
                  <a:lnTo>
                    <a:pt x="211" y="343"/>
                  </a:lnTo>
                  <a:lnTo>
                    <a:pt x="223" y="334"/>
                  </a:lnTo>
                  <a:lnTo>
                    <a:pt x="231" y="315"/>
                  </a:lnTo>
                  <a:lnTo>
                    <a:pt x="233" y="288"/>
                  </a:lnTo>
                  <a:lnTo>
                    <a:pt x="228" y="249"/>
                  </a:lnTo>
                  <a:close/>
                </a:path>
              </a:pathLst>
            </a:custGeom>
            <a:solidFill>
              <a:srgbClr val="EAD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9" name="Freeform 173"/>
            <p:cNvSpPr>
              <a:spLocks/>
            </p:cNvSpPr>
            <p:nvPr/>
          </p:nvSpPr>
          <p:spPr bwMode="auto">
            <a:xfrm>
              <a:off x="1962151" y="5434013"/>
              <a:ext cx="173038" cy="261938"/>
            </a:xfrm>
            <a:custGeom>
              <a:avLst/>
              <a:gdLst>
                <a:gd name="T0" fmla="*/ 214 w 218"/>
                <a:gd name="T1" fmla="*/ 239 h 332"/>
                <a:gd name="T2" fmla="*/ 213 w 218"/>
                <a:gd name="T3" fmla="*/ 235 h 332"/>
                <a:gd name="T4" fmla="*/ 208 w 218"/>
                <a:gd name="T5" fmla="*/ 225 h 332"/>
                <a:gd name="T6" fmla="*/ 202 w 218"/>
                <a:gd name="T7" fmla="*/ 209 h 332"/>
                <a:gd name="T8" fmla="*/ 195 w 218"/>
                <a:gd name="T9" fmla="*/ 189 h 332"/>
                <a:gd name="T10" fmla="*/ 186 w 218"/>
                <a:gd name="T11" fmla="*/ 167 h 332"/>
                <a:gd name="T12" fmla="*/ 177 w 218"/>
                <a:gd name="T13" fmla="*/ 145 h 332"/>
                <a:gd name="T14" fmla="*/ 167 w 218"/>
                <a:gd name="T15" fmla="*/ 122 h 332"/>
                <a:gd name="T16" fmla="*/ 156 w 218"/>
                <a:gd name="T17" fmla="*/ 103 h 332"/>
                <a:gd name="T18" fmla="*/ 149 w 218"/>
                <a:gd name="T19" fmla="*/ 93 h 332"/>
                <a:gd name="T20" fmla="*/ 141 w 218"/>
                <a:gd name="T21" fmla="*/ 83 h 332"/>
                <a:gd name="T22" fmla="*/ 130 w 218"/>
                <a:gd name="T23" fmla="*/ 73 h 332"/>
                <a:gd name="T24" fmla="*/ 117 w 218"/>
                <a:gd name="T25" fmla="*/ 61 h 332"/>
                <a:gd name="T26" fmla="*/ 103 w 218"/>
                <a:gd name="T27" fmla="*/ 51 h 332"/>
                <a:gd name="T28" fmla="*/ 88 w 218"/>
                <a:gd name="T29" fmla="*/ 40 h 332"/>
                <a:gd name="T30" fmla="*/ 73 w 218"/>
                <a:gd name="T31" fmla="*/ 30 h 332"/>
                <a:gd name="T32" fmla="*/ 58 w 218"/>
                <a:gd name="T33" fmla="*/ 22 h 332"/>
                <a:gd name="T34" fmla="*/ 43 w 218"/>
                <a:gd name="T35" fmla="*/ 14 h 332"/>
                <a:gd name="T36" fmla="*/ 31 w 218"/>
                <a:gd name="T37" fmla="*/ 8 h 332"/>
                <a:gd name="T38" fmla="*/ 19 w 218"/>
                <a:gd name="T39" fmla="*/ 4 h 332"/>
                <a:gd name="T40" fmla="*/ 10 w 218"/>
                <a:gd name="T41" fmla="*/ 0 h 332"/>
                <a:gd name="T42" fmla="*/ 3 w 218"/>
                <a:gd name="T43" fmla="*/ 0 h 332"/>
                <a:gd name="T44" fmla="*/ 0 w 218"/>
                <a:gd name="T45" fmla="*/ 2 h 332"/>
                <a:gd name="T46" fmla="*/ 0 w 218"/>
                <a:gd name="T47" fmla="*/ 7 h 332"/>
                <a:gd name="T48" fmla="*/ 3 w 218"/>
                <a:gd name="T49" fmla="*/ 15 h 332"/>
                <a:gd name="T50" fmla="*/ 17 w 218"/>
                <a:gd name="T51" fmla="*/ 58 h 332"/>
                <a:gd name="T52" fmla="*/ 18 w 218"/>
                <a:gd name="T53" fmla="*/ 104 h 332"/>
                <a:gd name="T54" fmla="*/ 15 w 218"/>
                <a:gd name="T55" fmla="*/ 145 h 332"/>
                <a:gd name="T56" fmla="*/ 13 w 218"/>
                <a:gd name="T57" fmla="*/ 175 h 332"/>
                <a:gd name="T58" fmla="*/ 19 w 218"/>
                <a:gd name="T59" fmla="*/ 189 h 332"/>
                <a:gd name="T60" fmla="*/ 30 w 218"/>
                <a:gd name="T61" fmla="*/ 206 h 332"/>
                <a:gd name="T62" fmla="*/ 46 w 218"/>
                <a:gd name="T63" fmla="*/ 226 h 332"/>
                <a:gd name="T64" fmla="*/ 64 w 218"/>
                <a:gd name="T65" fmla="*/ 247 h 332"/>
                <a:gd name="T66" fmla="*/ 85 w 218"/>
                <a:gd name="T67" fmla="*/ 267 h 332"/>
                <a:gd name="T68" fmla="*/ 104 w 218"/>
                <a:gd name="T69" fmla="*/ 287 h 332"/>
                <a:gd name="T70" fmla="*/ 123 w 218"/>
                <a:gd name="T71" fmla="*/ 303 h 332"/>
                <a:gd name="T72" fmla="*/ 138 w 218"/>
                <a:gd name="T73" fmla="*/ 315 h 332"/>
                <a:gd name="T74" fmla="*/ 152 w 218"/>
                <a:gd name="T75" fmla="*/ 324 h 332"/>
                <a:gd name="T76" fmla="*/ 167 w 218"/>
                <a:gd name="T77" fmla="*/ 330 h 332"/>
                <a:gd name="T78" fmla="*/ 183 w 218"/>
                <a:gd name="T79" fmla="*/ 332 h 332"/>
                <a:gd name="T80" fmla="*/ 197 w 218"/>
                <a:gd name="T81" fmla="*/ 330 h 332"/>
                <a:gd name="T82" fmla="*/ 209 w 218"/>
                <a:gd name="T83" fmla="*/ 320 h 332"/>
                <a:gd name="T84" fmla="*/ 216 w 218"/>
                <a:gd name="T85" fmla="*/ 303 h 332"/>
                <a:gd name="T86" fmla="*/ 218 w 218"/>
                <a:gd name="T87" fmla="*/ 275 h 332"/>
                <a:gd name="T88" fmla="*/ 214 w 218"/>
                <a:gd name="T89" fmla="*/ 23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8" h="332">
                  <a:moveTo>
                    <a:pt x="214" y="239"/>
                  </a:moveTo>
                  <a:lnTo>
                    <a:pt x="213" y="235"/>
                  </a:lnTo>
                  <a:lnTo>
                    <a:pt x="208" y="225"/>
                  </a:lnTo>
                  <a:lnTo>
                    <a:pt x="202" y="209"/>
                  </a:lnTo>
                  <a:lnTo>
                    <a:pt x="195" y="189"/>
                  </a:lnTo>
                  <a:lnTo>
                    <a:pt x="186" y="167"/>
                  </a:lnTo>
                  <a:lnTo>
                    <a:pt x="177" y="145"/>
                  </a:lnTo>
                  <a:lnTo>
                    <a:pt x="167" y="122"/>
                  </a:lnTo>
                  <a:lnTo>
                    <a:pt x="156" y="103"/>
                  </a:lnTo>
                  <a:lnTo>
                    <a:pt x="149" y="93"/>
                  </a:lnTo>
                  <a:lnTo>
                    <a:pt x="141" y="83"/>
                  </a:lnTo>
                  <a:lnTo>
                    <a:pt x="130" y="73"/>
                  </a:lnTo>
                  <a:lnTo>
                    <a:pt x="117" y="61"/>
                  </a:lnTo>
                  <a:lnTo>
                    <a:pt x="103" y="51"/>
                  </a:lnTo>
                  <a:lnTo>
                    <a:pt x="88" y="40"/>
                  </a:lnTo>
                  <a:lnTo>
                    <a:pt x="73" y="30"/>
                  </a:lnTo>
                  <a:lnTo>
                    <a:pt x="58" y="22"/>
                  </a:lnTo>
                  <a:lnTo>
                    <a:pt x="43" y="14"/>
                  </a:lnTo>
                  <a:lnTo>
                    <a:pt x="31" y="8"/>
                  </a:lnTo>
                  <a:lnTo>
                    <a:pt x="19" y="4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3" y="15"/>
                  </a:lnTo>
                  <a:lnTo>
                    <a:pt x="17" y="58"/>
                  </a:lnTo>
                  <a:lnTo>
                    <a:pt x="18" y="104"/>
                  </a:lnTo>
                  <a:lnTo>
                    <a:pt x="15" y="145"/>
                  </a:lnTo>
                  <a:lnTo>
                    <a:pt x="13" y="175"/>
                  </a:lnTo>
                  <a:lnTo>
                    <a:pt x="19" y="189"/>
                  </a:lnTo>
                  <a:lnTo>
                    <a:pt x="30" y="206"/>
                  </a:lnTo>
                  <a:lnTo>
                    <a:pt x="46" y="226"/>
                  </a:lnTo>
                  <a:lnTo>
                    <a:pt x="64" y="247"/>
                  </a:lnTo>
                  <a:lnTo>
                    <a:pt x="85" y="267"/>
                  </a:lnTo>
                  <a:lnTo>
                    <a:pt x="104" y="287"/>
                  </a:lnTo>
                  <a:lnTo>
                    <a:pt x="123" y="303"/>
                  </a:lnTo>
                  <a:lnTo>
                    <a:pt x="138" y="315"/>
                  </a:lnTo>
                  <a:lnTo>
                    <a:pt x="152" y="324"/>
                  </a:lnTo>
                  <a:lnTo>
                    <a:pt x="167" y="330"/>
                  </a:lnTo>
                  <a:lnTo>
                    <a:pt x="183" y="332"/>
                  </a:lnTo>
                  <a:lnTo>
                    <a:pt x="197" y="330"/>
                  </a:lnTo>
                  <a:lnTo>
                    <a:pt x="209" y="320"/>
                  </a:lnTo>
                  <a:lnTo>
                    <a:pt x="216" y="303"/>
                  </a:lnTo>
                  <a:lnTo>
                    <a:pt x="218" y="275"/>
                  </a:lnTo>
                  <a:lnTo>
                    <a:pt x="214" y="239"/>
                  </a:lnTo>
                  <a:close/>
                </a:path>
              </a:pathLst>
            </a:custGeom>
            <a:solidFill>
              <a:srgbClr val="E0B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0" name="Freeform 174"/>
            <p:cNvSpPr>
              <a:spLocks/>
            </p:cNvSpPr>
            <p:nvPr/>
          </p:nvSpPr>
          <p:spPr bwMode="auto">
            <a:xfrm>
              <a:off x="1968501" y="5440363"/>
              <a:ext cx="161925" cy="252413"/>
            </a:xfrm>
            <a:custGeom>
              <a:avLst/>
              <a:gdLst>
                <a:gd name="T0" fmla="*/ 199 w 204"/>
                <a:gd name="T1" fmla="*/ 228 h 317"/>
                <a:gd name="T2" fmla="*/ 198 w 204"/>
                <a:gd name="T3" fmla="*/ 225 h 317"/>
                <a:gd name="T4" fmla="*/ 194 w 204"/>
                <a:gd name="T5" fmla="*/ 215 h 317"/>
                <a:gd name="T6" fmla="*/ 189 w 204"/>
                <a:gd name="T7" fmla="*/ 200 h 317"/>
                <a:gd name="T8" fmla="*/ 182 w 204"/>
                <a:gd name="T9" fmla="*/ 181 h 317"/>
                <a:gd name="T10" fmla="*/ 174 w 204"/>
                <a:gd name="T11" fmla="*/ 160 h 317"/>
                <a:gd name="T12" fmla="*/ 164 w 204"/>
                <a:gd name="T13" fmla="*/ 139 h 317"/>
                <a:gd name="T14" fmla="*/ 155 w 204"/>
                <a:gd name="T15" fmla="*/ 118 h 317"/>
                <a:gd name="T16" fmla="*/ 146 w 204"/>
                <a:gd name="T17" fmla="*/ 98 h 317"/>
                <a:gd name="T18" fmla="*/ 132 w 204"/>
                <a:gd name="T19" fmla="*/ 79 h 317"/>
                <a:gd name="T20" fmla="*/ 109 w 204"/>
                <a:gd name="T21" fmla="*/ 58 h 317"/>
                <a:gd name="T22" fmla="*/ 83 w 204"/>
                <a:gd name="T23" fmla="*/ 38 h 317"/>
                <a:gd name="T24" fmla="*/ 55 w 204"/>
                <a:gd name="T25" fmla="*/ 20 h 317"/>
                <a:gd name="T26" fmla="*/ 30 w 204"/>
                <a:gd name="T27" fmla="*/ 7 h 317"/>
                <a:gd name="T28" fmla="*/ 10 w 204"/>
                <a:gd name="T29" fmla="*/ 0 h 317"/>
                <a:gd name="T30" fmla="*/ 0 w 204"/>
                <a:gd name="T31" fmla="*/ 3 h 317"/>
                <a:gd name="T32" fmla="*/ 3 w 204"/>
                <a:gd name="T33" fmla="*/ 15 h 317"/>
                <a:gd name="T34" fmla="*/ 16 w 204"/>
                <a:gd name="T35" fmla="*/ 56 h 317"/>
                <a:gd name="T36" fmla="*/ 17 w 204"/>
                <a:gd name="T37" fmla="*/ 98 h 317"/>
                <a:gd name="T38" fmla="*/ 14 w 204"/>
                <a:gd name="T39" fmla="*/ 139 h 317"/>
                <a:gd name="T40" fmla="*/ 12 w 204"/>
                <a:gd name="T41" fmla="*/ 167 h 317"/>
                <a:gd name="T42" fmla="*/ 17 w 204"/>
                <a:gd name="T43" fmla="*/ 180 h 317"/>
                <a:gd name="T44" fmla="*/ 29 w 204"/>
                <a:gd name="T45" fmla="*/ 197 h 317"/>
                <a:gd name="T46" fmla="*/ 42 w 204"/>
                <a:gd name="T47" fmla="*/ 216 h 317"/>
                <a:gd name="T48" fmla="*/ 61 w 204"/>
                <a:gd name="T49" fmla="*/ 235 h 317"/>
                <a:gd name="T50" fmla="*/ 79 w 204"/>
                <a:gd name="T51" fmla="*/ 256 h 317"/>
                <a:gd name="T52" fmla="*/ 98 w 204"/>
                <a:gd name="T53" fmla="*/ 274 h 317"/>
                <a:gd name="T54" fmla="*/ 115 w 204"/>
                <a:gd name="T55" fmla="*/ 289 h 317"/>
                <a:gd name="T56" fmla="*/ 129 w 204"/>
                <a:gd name="T57" fmla="*/ 301 h 317"/>
                <a:gd name="T58" fmla="*/ 141 w 204"/>
                <a:gd name="T59" fmla="*/ 309 h 317"/>
                <a:gd name="T60" fmla="*/ 156 w 204"/>
                <a:gd name="T61" fmla="*/ 315 h 317"/>
                <a:gd name="T62" fmla="*/ 170 w 204"/>
                <a:gd name="T63" fmla="*/ 317 h 317"/>
                <a:gd name="T64" fmla="*/ 184 w 204"/>
                <a:gd name="T65" fmla="*/ 315 h 317"/>
                <a:gd name="T66" fmla="*/ 194 w 204"/>
                <a:gd name="T67" fmla="*/ 306 h 317"/>
                <a:gd name="T68" fmla="*/ 201 w 204"/>
                <a:gd name="T69" fmla="*/ 289 h 317"/>
                <a:gd name="T70" fmla="*/ 204 w 204"/>
                <a:gd name="T71" fmla="*/ 264 h 317"/>
                <a:gd name="T72" fmla="*/ 199 w 204"/>
                <a:gd name="T73" fmla="*/ 22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317">
                  <a:moveTo>
                    <a:pt x="199" y="228"/>
                  </a:moveTo>
                  <a:lnTo>
                    <a:pt x="198" y="225"/>
                  </a:lnTo>
                  <a:lnTo>
                    <a:pt x="194" y="215"/>
                  </a:lnTo>
                  <a:lnTo>
                    <a:pt x="189" y="200"/>
                  </a:lnTo>
                  <a:lnTo>
                    <a:pt x="182" y="181"/>
                  </a:lnTo>
                  <a:lnTo>
                    <a:pt x="174" y="160"/>
                  </a:lnTo>
                  <a:lnTo>
                    <a:pt x="164" y="139"/>
                  </a:lnTo>
                  <a:lnTo>
                    <a:pt x="155" y="118"/>
                  </a:lnTo>
                  <a:lnTo>
                    <a:pt x="146" y="98"/>
                  </a:lnTo>
                  <a:lnTo>
                    <a:pt x="132" y="79"/>
                  </a:lnTo>
                  <a:lnTo>
                    <a:pt x="109" y="58"/>
                  </a:lnTo>
                  <a:lnTo>
                    <a:pt x="83" y="38"/>
                  </a:lnTo>
                  <a:lnTo>
                    <a:pt x="55" y="20"/>
                  </a:lnTo>
                  <a:lnTo>
                    <a:pt x="30" y="7"/>
                  </a:lnTo>
                  <a:lnTo>
                    <a:pt x="10" y="0"/>
                  </a:lnTo>
                  <a:lnTo>
                    <a:pt x="0" y="3"/>
                  </a:lnTo>
                  <a:lnTo>
                    <a:pt x="3" y="15"/>
                  </a:lnTo>
                  <a:lnTo>
                    <a:pt x="16" y="56"/>
                  </a:lnTo>
                  <a:lnTo>
                    <a:pt x="17" y="98"/>
                  </a:lnTo>
                  <a:lnTo>
                    <a:pt x="14" y="139"/>
                  </a:lnTo>
                  <a:lnTo>
                    <a:pt x="12" y="167"/>
                  </a:lnTo>
                  <a:lnTo>
                    <a:pt x="17" y="180"/>
                  </a:lnTo>
                  <a:lnTo>
                    <a:pt x="29" y="197"/>
                  </a:lnTo>
                  <a:lnTo>
                    <a:pt x="42" y="216"/>
                  </a:lnTo>
                  <a:lnTo>
                    <a:pt x="61" y="235"/>
                  </a:lnTo>
                  <a:lnTo>
                    <a:pt x="79" y="256"/>
                  </a:lnTo>
                  <a:lnTo>
                    <a:pt x="98" y="274"/>
                  </a:lnTo>
                  <a:lnTo>
                    <a:pt x="115" y="289"/>
                  </a:lnTo>
                  <a:lnTo>
                    <a:pt x="129" y="301"/>
                  </a:lnTo>
                  <a:lnTo>
                    <a:pt x="141" y="309"/>
                  </a:lnTo>
                  <a:lnTo>
                    <a:pt x="156" y="315"/>
                  </a:lnTo>
                  <a:lnTo>
                    <a:pt x="170" y="317"/>
                  </a:lnTo>
                  <a:lnTo>
                    <a:pt x="184" y="315"/>
                  </a:lnTo>
                  <a:lnTo>
                    <a:pt x="194" y="306"/>
                  </a:lnTo>
                  <a:lnTo>
                    <a:pt x="201" y="289"/>
                  </a:lnTo>
                  <a:lnTo>
                    <a:pt x="204" y="264"/>
                  </a:lnTo>
                  <a:lnTo>
                    <a:pt x="199" y="228"/>
                  </a:lnTo>
                  <a:close/>
                </a:path>
              </a:pathLst>
            </a:custGeom>
            <a:solidFill>
              <a:srgbClr val="D3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1" name="Freeform 175"/>
            <p:cNvSpPr>
              <a:spLocks/>
            </p:cNvSpPr>
            <p:nvPr/>
          </p:nvSpPr>
          <p:spPr bwMode="auto">
            <a:xfrm>
              <a:off x="1976438" y="5448300"/>
              <a:ext cx="150813" cy="239713"/>
            </a:xfrm>
            <a:custGeom>
              <a:avLst/>
              <a:gdLst>
                <a:gd name="T0" fmla="*/ 185 w 190"/>
                <a:gd name="T1" fmla="*/ 217 h 301"/>
                <a:gd name="T2" fmla="*/ 184 w 190"/>
                <a:gd name="T3" fmla="*/ 214 h 301"/>
                <a:gd name="T4" fmla="*/ 181 w 190"/>
                <a:gd name="T5" fmla="*/ 205 h 301"/>
                <a:gd name="T6" fmla="*/ 176 w 190"/>
                <a:gd name="T7" fmla="*/ 190 h 301"/>
                <a:gd name="T8" fmla="*/ 169 w 190"/>
                <a:gd name="T9" fmla="*/ 172 h 301"/>
                <a:gd name="T10" fmla="*/ 161 w 190"/>
                <a:gd name="T11" fmla="*/ 152 h 301"/>
                <a:gd name="T12" fmla="*/ 153 w 190"/>
                <a:gd name="T13" fmla="*/ 131 h 301"/>
                <a:gd name="T14" fmla="*/ 145 w 190"/>
                <a:gd name="T15" fmla="*/ 111 h 301"/>
                <a:gd name="T16" fmla="*/ 136 w 190"/>
                <a:gd name="T17" fmla="*/ 93 h 301"/>
                <a:gd name="T18" fmla="*/ 122 w 190"/>
                <a:gd name="T19" fmla="*/ 74 h 301"/>
                <a:gd name="T20" fmla="*/ 101 w 190"/>
                <a:gd name="T21" fmla="*/ 55 h 301"/>
                <a:gd name="T22" fmla="*/ 76 w 190"/>
                <a:gd name="T23" fmla="*/ 35 h 301"/>
                <a:gd name="T24" fmla="*/ 51 w 190"/>
                <a:gd name="T25" fmla="*/ 19 h 301"/>
                <a:gd name="T26" fmla="*/ 27 w 190"/>
                <a:gd name="T27" fmla="*/ 6 h 301"/>
                <a:gd name="T28" fmla="*/ 9 w 190"/>
                <a:gd name="T29" fmla="*/ 0 h 301"/>
                <a:gd name="T30" fmla="*/ 0 w 190"/>
                <a:gd name="T31" fmla="*/ 2 h 301"/>
                <a:gd name="T32" fmla="*/ 2 w 190"/>
                <a:gd name="T33" fmla="*/ 13 h 301"/>
                <a:gd name="T34" fmla="*/ 15 w 190"/>
                <a:gd name="T35" fmla="*/ 51 h 301"/>
                <a:gd name="T36" fmla="*/ 16 w 190"/>
                <a:gd name="T37" fmla="*/ 93 h 301"/>
                <a:gd name="T38" fmla="*/ 13 w 190"/>
                <a:gd name="T39" fmla="*/ 132 h 301"/>
                <a:gd name="T40" fmla="*/ 13 w 190"/>
                <a:gd name="T41" fmla="*/ 160 h 301"/>
                <a:gd name="T42" fmla="*/ 17 w 190"/>
                <a:gd name="T43" fmla="*/ 172 h 301"/>
                <a:gd name="T44" fmla="*/ 27 w 190"/>
                <a:gd name="T45" fmla="*/ 187 h 301"/>
                <a:gd name="T46" fmla="*/ 40 w 190"/>
                <a:gd name="T47" fmla="*/ 206 h 301"/>
                <a:gd name="T48" fmla="*/ 56 w 190"/>
                <a:gd name="T49" fmla="*/ 224 h 301"/>
                <a:gd name="T50" fmla="*/ 74 w 190"/>
                <a:gd name="T51" fmla="*/ 243 h 301"/>
                <a:gd name="T52" fmla="*/ 91 w 190"/>
                <a:gd name="T53" fmla="*/ 261 h 301"/>
                <a:gd name="T54" fmla="*/ 107 w 190"/>
                <a:gd name="T55" fmla="*/ 275 h 301"/>
                <a:gd name="T56" fmla="*/ 120 w 190"/>
                <a:gd name="T57" fmla="*/ 286 h 301"/>
                <a:gd name="T58" fmla="*/ 132 w 190"/>
                <a:gd name="T59" fmla="*/ 294 h 301"/>
                <a:gd name="T60" fmla="*/ 145 w 190"/>
                <a:gd name="T61" fmla="*/ 299 h 301"/>
                <a:gd name="T62" fmla="*/ 159 w 190"/>
                <a:gd name="T63" fmla="*/ 301 h 301"/>
                <a:gd name="T64" fmla="*/ 172 w 190"/>
                <a:gd name="T65" fmla="*/ 299 h 301"/>
                <a:gd name="T66" fmla="*/ 182 w 190"/>
                <a:gd name="T67" fmla="*/ 291 h 301"/>
                <a:gd name="T68" fmla="*/ 188 w 190"/>
                <a:gd name="T69" fmla="*/ 275 h 301"/>
                <a:gd name="T70" fmla="*/ 190 w 190"/>
                <a:gd name="T71" fmla="*/ 251 h 301"/>
                <a:gd name="T72" fmla="*/ 185 w 190"/>
                <a:gd name="T73" fmla="*/ 21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0" h="301">
                  <a:moveTo>
                    <a:pt x="185" y="217"/>
                  </a:moveTo>
                  <a:lnTo>
                    <a:pt x="184" y="214"/>
                  </a:lnTo>
                  <a:lnTo>
                    <a:pt x="181" y="205"/>
                  </a:lnTo>
                  <a:lnTo>
                    <a:pt x="176" y="190"/>
                  </a:lnTo>
                  <a:lnTo>
                    <a:pt x="169" y="172"/>
                  </a:lnTo>
                  <a:lnTo>
                    <a:pt x="161" y="152"/>
                  </a:lnTo>
                  <a:lnTo>
                    <a:pt x="153" y="131"/>
                  </a:lnTo>
                  <a:lnTo>
                    <a:pt x="145" y="111"/>
                  </a:lnTo>
                  <a:lnTo>
                    <a:pt x="136" y="93"/>
                  </a:lnTo>
                  <a:lnTo>
                    <a:pt x="122" y="74"/>
                  </a:lnTo>
                  <a:lnTo>
                    <a:pt x="101" y="55"/>
                  </a:lnTo>
                  <a:lnTo>
                    <a:pt x="76" y="35"/>
                  </a:lnTo>
                  <a:lnTo>
                    <a:pt x="51" y="19"/>
                  </a:lnTo>
                  <a:lnTo>
                    <a:pt x="27" y="6"/>
                  </a:lnTo>
                  <a:lnTo>
                    <a:pt x="9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5" y="51"/>
                  </a:lnTo>
                  <a:lnTo>
                    <a:pt x="16" y="93"/>
                  </a:lnTo>
                  <a:lnTo>
                    <a:pt x="13" y="132"/>
                  </a:lnTo>
                  <a:lnTo>
                    <a:pt x="13" y="160"/>
                  </a:lnTo>
                  <a:lnTo>
                    <a:pt x="17" y="172"/>
                  </a:lnTo>
                  <a:lnTo>
                    <a:pt x="27" y="187"/>
                  </a:lnTo>
                  <a:lnTo>
                    <a:pt x="40" y="206"/>
                  </a:lnTo>
                  <a:lnTo>
                    <a:pt x="56" y="224"/>
                  </a:lnTo>
                  <a:lnTo>
                    <a:pt x="74" y="243"/>
                  </a:lnTo>
                  <a:lnTo>
                    <a:pt x="91" y="261"/>
                  </a:lnTo>
                  <a:lnTo>
                    <a:pt x="107" y="275"/>
                  </a:lnTo>
                  <a:lnTo>
                    <a:pt x="120" y="286"/>
                  </a:lnTo>
                  <a:lnTo>
                    <a:pt x="132" y="294"/>
                  </a:lnTo>
                  <a:lnTo>
                    <a:pt x="145" y="299"/>
                  </a:lnTo>
                  <a:lnTo>
                    <a:pt x="159" y="301"/>
                  </a:lnTo>
                  <a:lnTo>
                    <a:pt x="172" y="299"/>
                  </a:lnTo>
                  <a:lnTo>
                    <a:pt x="182" y="291"/>
                  </a:lnTo>
                  <a:lnTo>
                    <a:pt x="188" y="275"/>
                  </a:lnTo>
                  <a:lnTo>
                    <a:pt x="190" y="251"/>
                  </a:lnTo>
                  <a:lnTo>
                    <a:pt x="185" y="217"/>
                  </a:lnTo>
                  <a:close/>
                </a:path>
              </a:pathLst>
            </a:custGeom>
            <a:solidFill>
              <a:srgbClr val="CC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2" name="Freeform 176"/>
            <p:cNvSpPr>
              <a:spLocks/>
            </p:cNvSpPr>
            <p:nvPr/>
          </p:nvSpPr>
          <p:spPr bwMode="auto">
            <a:xfrm>
              <a:off x="1984376" y="5456238"/>
              <a:ext cx="138113" cy="227013"/>
            </a:xfrm>
            <a:custGeom>
              <a:avLst/>
              <a:gdLst>
                <a:gd name="T0" fmla="*/ 172 w 175"/>
                <a:gd name="T1" fmla="*/ 205 h 286"/>
                <a:gd name="T2" fmla="*/ 171 w 175"/>
                <a:gd name="T3" fmla="*/ 201 h 286"/>
                <a:gd name="T4" fmla="*/ 167 w 175"/>
                <a:gd name="T5" fmla="*/ 192 h 286"/>
                <a:gd name="T6" fmla="*/ 163 w 175"/>
                <a:gd name="T7" fmla="*/ 178 h 286"/>
                <a:gd name="T8" fmla="*/ 157 w 175"/>
                <a:gd name="T9" fmla="*/ 162 h 286"/>
                <a:gd name="T10" fmla="*/ 150 w 175"/>
                <a:gd name="T11" fmla="*/ 144 h 286"/>
                <a:gd name="T12" fmla="*/ 142 w 175"/>
                <a:gd name="T13" fmla="*/ 124 h 286"/>
                <a:gd name="T14" fmla="*/ 134 w 175"/>
                <a:gd name="T15" fmla="*/ 105 h 286"/>
                <a:gd name="T16" fmla="*/ 126 w 175"/>
                <a:gd name="T17" fmla="*/ 87 h 286"/>
                <a:gd name="T18" fmla="*/ 113 w 175"/>
                <a:gd name="T19" fmla="*/ 70 h 286"/>
                <a:gd name="T20" fmla="*/ 95 w 175"/>
                <a:gd name="T21" fmla="*/ 52 h 286"/>
                <a:gd name="T22" fmla="*/ 72 w 175"/>
                <a:gd name="T23" fmla="*/ 33 h 286"/>
                <a:gd name="T24" fmla="*/ 47 w 175"/>
                <a:gd name="T25" fmla="*/ 17 h 286"/>
                <a:gd name="T26" fmla="*/ 26 w 175"/>
                <a:gd name="T27" fmla="*/ 6 h 286"/>
                <a:gd name="T28" fmla="*/ 8 w 175"/>
                <a:gd name="T29" fmla="*/ 0 h 286"/>
                <a:gd name="T30" fmla="*/ 0 w 175"/>
                <a:gd name="T31" fmla="*/ 1 h 286"/>
                <a:gd name="T32" fmla="*/ 3 w 175"/>
                <a:gd name="T33" fmla="*/ 13 h 286"/>
                <a:gd name="T34" fmla="*/ 14 w 175"/>
                <a:gd name="T35" fmla="*/ 48 h 286"/>
                <a:gd name="T36" fmla="*/ 15 w 175"/>
                <a:gd name="T37" fmla="*/ 89 h 286"/>
                <a:gd name="T38" fmla="*/ 12 w 175"/>
                <a:gd name="T39" fmla="*/ 124 h 286"/>
                <a:gd name="T40" fmla="*/ 12 w 175"/>
                <a:gd name="T41" fmla="*/ 151 h 286"/>
                <a:gd name="T42" fmla="*/ 16 w 175"/>
                <a:gd name="T43" fmla="*/ 162 h 286"/>
                <a:gd name="T44" fmla="*/ 24 w 175"/>
                <a:gd name="T45" fmla="*/ 177 h 286"/>
                <a:gd name="T46" fmla="*/ 37 w 175"/>
                <a:gd name="T47" fmla="*/ 195 h 286"/>
                <a:gd name="T48" fmla="*/ 52 w 175"/>
                <a:gd name="T49" fmla="*/ 212 h 286"/>
                <a:gd name="T50" fmla="*/ 68 w 175"/>
                <a:gd name="T51" fmla="*/ 230 h 286"/>
                <a:gd name="T52" fmla="*/ 84 w 175"/>
                <a:gd name="T53" fmla="*/ 246 h 286"/>
                <a:gd name="T54" fmla="*/ 99 w 175"/>
                <a:gd name="T55" fmla="*/ 260 h 286"/>
                <a:gd name="T56" fmla="*/ 111 w 175"/>
                <a:gd name="T57" fmla="*/ 271 h 286"/>
                <a:gd name="T58" fmla="*/ 122 w 175"/>
                <a:gd name="T59" fmla="*/ 279 h 286"/>
                <a:gd name="T60" fmla="*/ 135 w 175"/>
                <a:gd name="T61" fmla="*/ 283 h 286"/>
                <a:gd name="T62" fmla="*/ 148 w 175"/>
                <a:gd name="T63" fmla="*/ 286 h 286"/>
                <a:gd name="T64" fmla="*/ 159 w 175"/>
                <a:gd name="T65" fmla="*/ 283 h 286"/>
                <a:gd name="T66" fmla="*/ 168 w 175"/>
                <a:gd name="T67" fmla="*/ 275 h 286"/>
                <a:gd name="T68" fmla="*/ 174 w 175"/>
                <a:gd name="T69" fmla="*/ 260 h 286"/>
                <a:gd name="T70" fmla="*/ 175 w 175"/>
                <a:gd name="T71" fmla="*/ 237 h 286"/>
                <a:gd name="T72" fmla="*/ 172 w 175"/>
                <a:gd name="T73" fmla="*/ 20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5" h="286">
                  <a:moveTo>
                    <a:pt x="172" y="205"/>
                  </a:moveTo>
                  <a:lnTo>
                    <a:pt x="171" y="201"/>
                  </a:lnTo>
                  <a:lnTo>
                    <a:pt x="167" y="192"/>
                  </a:lnTo>
                  <a:lnTo>
                    <a:pt x="163" y="178"/>
                  </a:lnTo>
                  <a:lnTo>
                    <a:pt x="157" y="162"/>
                  </a:lnTo>
                  <a:lnTo>
                    <a:pt x="150" y="144"/>
                  </a:lnTo>
                  <a:lnTo>
                    <a:pt x="142" y="124"/>
                  </a:lnTo>
                  <a:lnTo>
                    <a:pt x="134" y="105"/>
                  </a:lnTo>
                  <a:lnTo>
                    <a:pt x="126" y="87"/>
                  </a:lnTo>
                  <a:lnTo>
                    <a:pt x="113" y="70"/>
                  </a:lnTo>
                  <a:lnTo>
                    <a:pt x="95" y="52"/>
                  </a:lnTo>
                  <a:lnTo>
                    <a:pt x="72" y="33"/>
                  </a:lnTo>
                  <a:lnTo>
                    <a:pt x="47" y="17"/>
                  </a:lnTo>
                  <a:lnTo>
                    <a:pt x="26" y="6"/>
                  </a:lnTo>
                  <a:lnTo>
                    <a:pt x="8" y="0"/>
                  </a:lnTo>
                  <a:lnTo>
                    <a:pt x="0" y="1"/>
                  </a:lnTo>
                  <a:lnTo>
                    <a:pt x="3" y="13"/>
                  </a:lnTo>
                  <a:lnTo>
                    <a:pt x="14" y="48"/>
                  </a:lnTo>
                  <a:lnTo>
                    <a:pt x="15" y="89"/>
                  </a:lnTo>
                  <a:lnTo>
                    <a:pt x="12" y="124"/>
                  </a:lnTo>
                  <a:lnTo>
                    <a:pt x="12" y="151"/>
                  </a:lnTo>
                  <a:lnTo>
                    <a:pt x="16" y="162"/>
                  </a:lnTo>
                  <a:lnTo>
                    <a:pt x="24" y="177"/>
                  </a:lnTo>
                  <a:lnTo>
                    <a:pt x="37" y="195"/>
                  </a:lnTo>
                  <a:lnTo>
                    <a:pt x="52" y="212"/>
                  </a:lnTo>
                  <a:lnTo>
                    <a:pt x="68" y="230"/>
                  </a:lnTo>
                  <a:lnTo>
                    <a:pt x="84" y="246"/>
                  </a:lnTo>
                  <a:lnTo>
                    <a:pt x="99" y="260"/>
                  </a:lnTo>
                  <a:lnTo>
                    <a:pt x="111" y="271"/>
                  </a:lnTo>
                  <a:lnTo>
                    <a:pt x="122" y="279"/>
                  </a:lnTo>
                  <a:lnTo>
                    <a:pt x="135" y="283"/>
                  </a:lnTo>
                  <a:lnTo>
                    <a:pt x="148" y="286"/>
                  </a:lnTo>
                  <a:lnTo>
                    <a:pt x="159" y="283"/>
                  </a:lnTo>
                  <a:lnTo>
                    <a:pt x="168" y="275"/>
                  </a:lnTo>
                  <a:lnTo>
                    <a:pt x="174" y="260"/>
                  </a:lnTo>
                  <a:lnTo>
                    <a:pt x="175" y="237"/>
                  </a:lnTo>
                  <a:lnTo>
                    <a:pt x="172" y="205"/>
                  </a:lnTo>
                  <a:close/>
                </a:path>
              </a:pathLst>
            </a:custGeom>
            <a:solidFill>
              <a:srgbClr val="C1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3" name="Freeform 177"/>
            <p:cNvSpPr>
              <a:spLocks/>
            </p:cNvSpPr>
            <p:nvPr/>
          </p:nvSpPr>
          <p:spPr bwMode="auto">
            <a:xfrm>
              <a:off x="1990726" y="5464175"/>
              <a:ext cx="127000" cy="214313"/>
            </a:xfrm>
            <a:custGeom>
              <a:avLst/>
              <a:gdLst>
                <a:gd name="T0" fmla="*/ 157 w 161"/>
                <a:gd name="T1" fmla="*/ 195 h 271"/>
                <a:gd name="T2" fmla="*/ 156 w 161"/>
                <a:gd name="T3" fmla="*/ 191 h 271"/>
                <a:gd name="T4" fmla="*/ 154 w 161"/>
                <a:gd name="T5" fmla="*/ 183 h 271"/>
                <a:gd name="T6" fmla="*/ 149 w 161"/>
                <a:gd name="T7" fmla="*/ 171 h 271"/>
                <a:gd name="T8" fmla="*/ 143 w 161"/>
                <a:gd name="T9" fmla="*/ 154 h 271"/>
                <a:gd name="T10" fmla="*/ 137 w 161"/>
                <a:gd name="T11" fmla="*/ 137 h 271"/>
                <a:gd name="T12" fmla="*/ 131 w 161"/>
                <a:gd name="T13" fmla="*/ 118 h 271"/>
                <a:gd name="T14" fmla="*/ 123 w 161"/>
                <a:gd name="T15" fmla="*/ 100 h 271"/>
                <a:gd name="T16" fmla="*/ 116 w 161"/>
                <a:gd name="T17" fmla="*/ 83 h 271"/>
                <a:gd name="T18" fmla="*/ 104 w 161"/>
                <a:gd name="T19" fmla="*/ 67 h 271"/>
                <a:gd name="T20" fmla="*/ 87 w 161"/>
                <a:gd name="T21" fmla="*/ 48 h 271"/>
                <a:gd name="T22" fmla="*/ 65 w 161"/>
                <a:gd name="T23" fmla="*/ 32 h 271"/>
                <a:gd name="T24" fmla="*/ 43 w 161"/>
                <a:gd name="T25" fmla="*/ 16 h 271"/>
                <a:gd name="T26" fmla="*/ 23 w 161"/>
                <a:gd name="T27" fmla="*/ 6 h 271"/>
                <a:gd name="T28" fmla="*/ 7 w 161"/>
                <a:gd name="T29" fmla="*/ 0 h 271"/>
                <a:gd name="T30" fmla="*/ 0 w 161"/>
                <a:gd name="T31" fmla="*/ 2 h 271"/>
                <a:gd name="T32" fmla="*/ 3 w 161"/>
                <a:gd name="T33" fmla="*/ 13 h 271"/>
                <a:gd name="T34" fmla="*/ 13 w 161"/>
                <a:gd name="T35" fmla="*/ 46 h 271"/>
                <a:gd name="T36" fmla="*/ 14 w 161"/>
                <a:gd name="T37" fmla="*/ 84 h 271"/>
                <a:gd name="T38" fmla="*/ 11 w 161"/>
                <a:gd name="T39" fmla="*/ 118 h 271"/>
                <a:gd name="T40" fmla="*/ 11 w 161"/>
                <a:gd name="T41" fmla="*/ 143 h 271"/>
                <a:gd name="T42" fmla="*/ 14 w 161"/>
                <a:gd name="T43" fmla="*/ 154 h 271"/>
                <a:gd name="T44" fmla="*/ 23 w 161"/>
                <a:gd name="T45" fmla="*/ 168 h 271"/>
                <a:gd name="T46" fmla="*/ 35 w 161"/>
                <a:gd name="T47" fmla="*/ 184 h 271"/>
                <a:gd name="T48" fmla="*/ 48 w 161"/>
                <a:gd name="T49" fmla="*/ 202 h 271"/>
                <a:gd name="T50" fmla="*/ 63 w 161"/>
                <a:gd name="T51" fmla="*/ 218 h 271"/>
                <a:gd name="T52" fmla="*/ 78 w 161"/>
                <a:gd name="T53" fmla="*/ 234 h 271"/>
                <a:gd name="T54" fmla="*/ 90 w 161"/>
                <a:gd name="T55" fmla="*/ 247 h 271"/>
                <a:gd name="T56" fmla="*/ 102 w 161"/>
                <a:gd name="T57" fmla="*/ 257 h 271"/>
                <a:gd name="T58" fmla="*/ 112 w 161"/>
                <a:gd name="T59" fmla="*/ 264 h 271"/>
                <a:gd name="T60" fmla="*/ 124 w 161"/>
                <a:gd name="T61" fmla="*/ 270 h 271"/>
                <a:gd name="T62" fmla="*/ 135 w 161"/>
                <a:gd name="T63" fmla="*/ 271 h 271"/>
                <a:gd name="T64" fmla="*/ 146 w 161"/>
                <a:gd name="T65" fmla="*/ 268 h 271"/>
                <a:gd name="T66" fmla="*/ 154 w 161"/>
                <a:gd name="T67" fmla="*/ 262 h 271"/>
                <a:gd name="T68" fmla="*/ 159 w 161"/>
                <a:gd name="T69" fmla="*/ 248 h 271"/>
                <a:gd name="T70" fmla="*/ 161 w 161"/>
                <a:gd name="T71" fmla="*/ 226 h 271"/>
                <a:gd name="T72" fmla="*/ 157 w 161"/>
                <a:gd name="T73" fmla="*/ 19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" h="271">
                  <a:moveTo>
                    <a:pt x="157" y="195"/>
                  </a:moveTo>
                  <a:lnTo>
                    <a:pt x="156" y="191"/>
                  </a:lnTo>
                  <a:lnTo>
                    <a:pt x="154" y="183"/>
                  </a:lnTo>
                  <a:lnTo>
                    <a:pt x="149" y="171"/>
                  </a:lnTo>
                  <a:lnTo>
                    <a:pt x="143" y="154"/>
                  </a:lnTo>
                  <a:lnTo>
                    <a:pt x="137" y="137"/>
                  </a:lnTo>
                  <a:lnTo>
                    <a:pt x="131" y="118"/>
                  </a:lnTo>
                  <a:lnTo>
                    <a:pt x="123" y="100"/>
                  </a:lnTo>
                  <a:lnTo>
                    <a:pt x="116" y="83"/>
                  </a:lnTo>
                  <a:lnTo>
                    <a:pt x="104" y="67"/>
                  </a:lnTo>
                  <a:lnTo>
                    <a:pt x="87" y="48"/>
                  </a:lnTo>
                  <a:lnTo>
                    <a:pt x="65" y="32"/>
                  </a:lnTo>
                  <a:lnTo>
                    <a:pt x="43" y="16"/>
                  </a:lnTo>
                  <a:lnTo>
                    <a:pt x="23" y="6"/>
                  </a:lnTo>
                  <a:lnTo>
                    <a:pt x="7" y="0"/>
                  </a:lnTo>
                  <a:lnTo>
                    <a:pt x="0" y="2"/>
                  </a:lnTo>
                  <a:lnTo>
                    <a:pt x="3" y="13"/>
                  </a:lnTo>
                  <a:lnTo>
                    <a:pt x="13" y="46"/>
                  </a:lnTo>
                  <a:lnTo>
                    <a:pt x="14" y="84"/>
                  </a:lnTo>
                  <a:lnTo>
                    <a:pt x="11" y="118"/>
                  </a:lnTo>
                  <a:lnTo>
                    <a:pt x="11" y="143"/>
                  </a:lnTo>
                  <a:lnTo>
                    <a:pt x="14" y="154"/>
                  </a:lnTo>
                  <a:lnTo>
                    <a:pt x="23" y="168"/>
                  </a:lnTo>
                  <a:lnTo>
                    <a:pt x="35" y="184"/>
                  </a:lnTo>
                  <a:lnTo>
                    <a:pt x="48" y="202"/>
                  </a:lnTo>
                  <a:lnTo>
                    <a:pt x="63" y="218"/>
                  </a:lnTo>
                  <a:lnTo>
                    <a:pt x="78" y="234"/>
                  </a:lnTo>
                  <a:lnTo>
                    <a:pt x="90" y="247"/>
                  </a:lnTo>
                  <a:lnTo>
                    <a:pt x="102" y="257"/>
                  </a:lnTo>
                  <a:lnTo>
                    <a:pt x="112" y="264"/>
                  </a:lnTo>
                  <a:lnTo>
                    <a:pt x="124" y="270"/>
                  </a:lnTo>
                  <a:lnTo>
                    <a:pt x="135" y="271"/>
                  </a:lnTo>
                  <a:lnTo>
                    <a:pt x="146" y="268"/>
                  </a:lnTo>
                  <a:lnTo>
                    <a:pt x="154" y="262"/>
                  </a:lnTo>
                  <a:lnTo>
                    <a:pt x="159" y="248"/>
                  </a:lnTo>
                  <a:lnTo>
                    <a:pt x="161" y="226"/>
                  </a:lnTo>
                  <a:lnTo>
                    <a:pt x="157" y="195"/>
                  </a:lnTo>
                  <a:close/>
                </a:path>
              </a:pathLst>
            </a:custGeom>
            <a:solidFill>
              <a:srgbClr val="B5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4" name="Freeform 178"/>
            <p:cNvSpPr>
              <a:spLocks/>
            </p:cNvSpPr>
            <p:nvPr/>
          </p:nvSpPr>
          <p:spPr bwMode="auto">
            <a:xfrm>
              <a:off x="2471738" y="5551488"/>
              <a:ext cx="233363" cy="331788"/>
            </a:xfrm>
            <a:custGeom>
              <a:avLst/>
              <a:gdLst>
                <a:gd name="T0" fmla="*/ 294 w 295"/>
                <a:gd name="T1" fmla="*/ 320 h 417"/>
                <a:gd name="T2" fmla="*/ 293 w 295"/>
                <a:gd name="T3" fmla="*/ 315 h 417"/>
                <a:gd name="T4" fmla="*/ 288 w 295"/>
                <a:gd name="T5" fmla="*/ 303 h 417"/>
                <a:gd name="T6" fmla="*/ 282 w 295"/>
                <a:gd name="T7" fmla="*/ 283 h 417"/>
                <a:gd name="T8" fmla="*/ 274 w 295"/>
                <a:gd name="T9" fmla="*/ 260 h 417"/>
                <a:gd name="T10" fmla="*/ 265 w 295"/>
                <a:gd name="T11" fmla="*/ 234 h 417"/>
                <a:gd name="T12" fmla="*/ 253 w 295"/>
                <a:gd name="T13" fmla="*/ 205 h 417"/>
                <a:gd name="T14" fmla="*/ 242 w 295"/>
                <a:gd name="T15" fmla="*/ 178 h 417"/>
                <a:gd name="T16" fmla="*/ 230 w 295"/>
                <a:gd name="T17" fmla="*/ 153 h 417"/>
                <a:gd name="T18" fmla="*/ 222 w 295"/>
                <a:gd name="T19" fmla="*/ 140 h 417"/>
                <a:gd name="T20" fmla="*/ 211 w 295"/>
                <a:gd name="T21" fmla="*/ 127 h 417"/>
                <a:gd name="T22" fmla="*/ 196 w 295"/>
                <a:gd name="T23" fmla="*/ 112 h 417"/>
                <a:gd name="T24" fmla="*/ 177 w 295"/>
                <a:gd name="T25" fmla="*/ 97 h 417"/>
                <a:gd name="T26" fmla="*/ 158 w 295"/>
                <a:gd name="T27" fmla="*/ 80 h 417"/>
                <a:gd name="T28" fmla="*/ 137 w 295"/>
                <a:gd name="T29" fmla="*/ 65 h 417"/>
                <a:gd name="T30" fmla="*/ 116 w 295"/>
                <a:gd name="T31" fmla="*/ 51 h 417"/>
                <a:gd name="T32" fmla="*/ 96 w 295"/>
                <a:gd name="T33" fmla="*/ 38 h 417"/>
                <a:gd name="T34" fmla="*/ 75 w 295"/>
                <a:gd name="T35" fmla="*/ 25 h 417"/>
                <a:gd name="T36" fmla="*/ 55 w 295"/>
                <a:gd name="T37" fmla="*/ 15 h 417"/>
                <a:gd name="T38" fmla="*/ 39 w 295"/>
                <a:gd name="T39" fmla="*/ 8 h 417"/>
                <a:gd name="T40" fmla="*/ 25 w 295"/>
                <a:gd name="T41" fmla="*/ 2 h 417"/>
                <a:gd name="T42" fmla="*/ 15 w 295"/>
                <a:gd name="T43" fmla="*/ 0 h 417"/>
                <a:gd name="T44" fmla="*/ 9 w 295"/>
                <a:gd name="T45" fmla="*/ 2 h 417"/>
                <a:gd name="T46" fmla="*/ 7 w 295"/>
                <a:gd name="T47" fmla="*/ 8 h 417"/>
                <a:gd name="T48" fmla="*/ 12 w 295"/>
                <a:gd name="T49" fmla="*/ 17 h 417"/>
                <a:gd name="T50" fmla="*/ 22 w 295"/>
                <a:gd name="T51" fmla="*/ 42 h 417"/>
                <a:gd name="T52" fmla="*/ 27 w 295"/>
                <a:gd name="T53" fmla="*/ 68 h 417"/>
                <a:gd name="T54" fmla="*/ 24 w 295"/>
                <a:gd name="T55" fmla="*/ 94 h 417"/>
                <a:gd name="T56" fmla="*/ 20 w 295"/>
                <a:gd name="T57" fmla="*/ 121 h 417"/>
                <a:gd name="T58" fmla="*/ 13 w 295"/>
                <a:gd name="T59" fmla="*/ 145 h 417"/>
                <a:gd name="T60" fmla="*/ 7 w 295"/>
                <a:gd name="T61" fmla="*/ 167 h 417"/>
                <a:gd name="T62" fmla="*/ 1 w 295"/>
                <a:gd name="T63" fmla="*/ 185 h 417"/>
                <a:gd name="T64" fmla="*/ 0 w 295"/>
                <a:gd name="T65" fmla="*/ 200 h 417"/>
                <a:gd name="T66" fmla="*/ 6 w 295"/>
                <a:gd name="T67" fmla="*/ 216 h 417"/>
                <a:gd name="T68" fmla="*/ 20 w 295"/>
                <a:gd name="T69" fmla="*/ 239 h 417"/>
                <a:gd name="T70" fmla="*/ 40 w 295"/>
                <a:gd name="T71" fmla="*/ 265 h 417"/>
                <a:gd name="T72" fmla="*/ 66 w 295"/>
                <a:gd name="T73" fmla="*/ 294 h 417"/>
                <a:gd name="T74" fmla="*/ 92 w 295"/>
                <a:gd name="T75" fmla="*/ 321 h 417"/>
                <a:gd name="T76" fmla="*/ 120 w 295"/>
                <a:gd name="T77" fmla="*/ 348 h 417"/>
                <a:gd name="T78" fmla="*/ 144 w 295"/>
                <a:gd name="T79" fmla="*/ 370 h 417"/>
                <a:gd name="T80" fmla="*/ 165 w 295"/>
                <a:gd name="T81" fmla="*/ 387 h 417"/>
                <a:gd name="T82" fmla="*/ 184 w 295"/>
                <a:gd name="T83" fmla="*/ 400 h 417"/>
                <a:gd name="T84" fmla="*/ 207 w 295"/>
                <a:gd name="T85" fmla="*/ 410 h 417"/>
                <a:gd name="T86" fmla="*/ 232 w 295"/>
                <a:gd name="T87" fmla="*/ 417 h 417"/>
                <a:gd name="T88" fmla="*/ 253 w 295"/>
                <a:gd name="T89" fmla="*/ 417 h 417"/>
                <a:gd name="T90" fmla="*/ 273 w 295"/>
                <a:gd name="T91" fmla="*/ 410 h 417"/>
                <a:gd name="T92" fmla="*/ 287 w 295"/>
                <a:gd name="T93" fmla="*/ 391 h 417"/>
                <a:gd name="T94" fmla="*/ 295 w 295"/>
                <a:gd name="T95" fmla="*/ 363 h 417"/>
                <a:gd name="T96" fmla="*/ 294 w 295"/>
                <a:gd name="T97" fmla="*/ 32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2" y="17"/>
                  </a:lnTo>
                  <a:lnTo>
                    <a:pt x="22" y="42"/>
                  </a:lnTo>
                  <a:lnTo>
                    <a:pt x="27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5" name="Freeform 179"/>
            <p:cNvSpPr>
              <a:spLocks/>
            </p:cNvSpPr>
            <p:nvPr/>
          </p:nvSpPr>
          <p:spPr bwMode="auto">
            <a:xfrm>
              <a:off x="2479676" y="5561013"/>
              <a:ext cx="220663" cy="317500"/>
            </a:xfrm>
            <a:custGeom>
              <a:avLst/>
              <a:gdLst>
                <a:gd name="T0" fmla="*/ 0 w 278"/>
                <a:gd name="T1" fmla="*/ 193 h 400"/>
                <a:gd name="T2" fmla="*/ 6 w 278"/>
                <a:gd name="T3" fmla="*/ 208 h 400"/>
                <a:gd name="T4" fmla="*/ 19 w 278"/>
                <a:gd name="T5" fmla="*/ 230 h 400"/>
                <a:gd name="T6" fmla="*/ 38 w 278"/>
                <a:gd name="T7" fmla="*/ 254 h 400"/>
                <a:gd name="T8" fmla="*/ 63 w 278"/>
                <a:gd name="T9" fmla="*/ 281 h 400"/>
                <a:gd name="T10" fmla="*/ 88 w 278"/>
                <a:gd name="T11" fmla="*/ 308 h 400"/>
                <a:gd name="T12" fmla="*/ 113 w 278"/>
                <a:gd name="T13" fmla="*/ 333 h 400"/>
                <a:gd name="T14" fmla="*/ 136 w 278"/>
                <a:gd name="T15" fmla="*/ 355 h 400"/>
                <a:gd name="T16" fmla="*/ 156 w 278"/>
                <a:gd name="T17" fmla="*/ 371 h 400"/>
                <a:gd name="T18" fmla="*/ 174 w 278"/>
                <a:gd name="T19" fmla="*/ 384 h 400"/>
                <a:gd name="T20" fmla="*/ 196 w 278"/>
                <a:gd name="T21" fmla="*/ 394 h 400"/>
                <a:gd name="T22" fmla="*/ 218 w 278"/>
                <a:gd name="T23" fmla="*/ 400 h 400"/>
                <a:gd name="T24" fmla="*/ 239 w 278"/>
                <a:gd name="T25" fmla="*/ 400 h 400"/>
                <a:gd name="T26" fmla="*/ 257 w 278"/>
                <a:gd name="T27" fmla="*/ 392 h 400"/>
                <a:gd name="T28" fmla="*/ 271 w 278"/>
                <a:gd name="T29" fmla="*/ 376 h 400"/>
                <a:gd name="T30" fmla="*/ 278 w 278"/>
                <a:gd name="T31" fmla="*/ 348 h 400"/>
                <a:gd name="T32" fmla="*/ 278 w 278"/>
                <a:gd name="T33" fmla="*/ 307 h 400"/>
                <a:gd name="T34" fmla="*/ 277 w 278"/>
                <a:gd name="T35" fmla="*/ 302 h 400"/>
                <a:gd name="T36" fmla="*/ 273 w 278"/>
                <a:gd name="T37" fmla="*/ 289 h 400"/>
                <a:gd name="T38" fmla="*/ 266 w 278"/>
                <a:gd name="T39" fmla="*/ 271 h 400"/>
                <a:gd name="T40" fmla="*/ 260 w 278"/>
                <a:gd name="T41" fmla="*/ 249 h 400"/>
                <a:gd name="T42" fmla="*/ 250 w 278"/>
                <a:gd name="T43" fmla="*/ 223 h 400"/>
                <a:gd name="T44" fmla="*/ 240 w 278"/>
                <a:gd name="T45" fmla="*/ 196 h 400"/>
                <a:gd name="T46" fmla="*/ 230 w 278"/>
                <a:gd name="T47" fmla="*/ 171 h 400"/>
                <a:gd name="T48" fmla="*/ 218 w 278"/>
                <a:gd name="T49" fmla="*/ 147 h 400"/>
                <a:gd name="T50" fmla="*/ 211 w 278"/>
                <a:gd name="T51" fmla="*/ 135 h 400"/>
                <a:gd name="T52" fmla="*/ 200 w 278"/>
                <a:gd name="T53" fmla="*/ 121 h 400"/>
                <a:gd name="T54" fmla="*/ 186 w 278"/>
                <a:gd name="T55" fmla="*/ 107 h 400"/>
                <a:gd name="T56" fmla="*/ 169 w 278"/>
                <a:gd name="T57" fmla="*/ 92 h 400"/>
                <a:gd name="T58" fmla="*/ 150 w 278"/>
                <a:gd name="T59" fmla="*/ 78 h 400"/>
                <a:gd name="T60" fmla="*/ 131 w 278"/>
                <a:gd name="T61" fmla="*/ 63 h 400"/>
                <a:gd name="T62" fmla="*/ 111 w 278"/>
                <a:gd name="T63" fmla="*/ 49 h 400"/>
                <a:gd name="T64" fmla="*/ 91 w 278"/>
                <a:gd name="T65" fmla="*/ 36 h 400"/>
                <a:gd name="T66" fmla="*/ 72 w 278"/>
                <a:gd name="T67" fmla="*/ 25 h 400"/>
                <a:gd name="T68" fmla="*/ 53 w 278"/>
                <a:gd name="T69" fmla="*/ 14 h 400"/>
                <a:gd name="T70" fmla="*/ 38 w 278"/>
                <a:gd name="T71" fmla="*/ 7 h 400"/>
                <a:gd name="T72" fmla="*/ 25 w 278"/>
                <a:gd name="T73" fmla="*/ 3 h 400"/>
                <a:gd name="T74" fmla="*/ 15 w 278"/>
                <a:gd name="T75" fmla="*/ 0 h 400"/>
                <a:gd name="T76" fmla="*/ 10 w 278"/>
                <a:gd name="T77" fmla="*/ 1 h 400"/>
                <a:gd name="T78" fmla="*/ 9 w 278"/>
                <a:gd name="T79" fmla="*/ 7 h 400"/>
                <a:gd name="T80" fmla="*/ 12 w 278"/>
                <a:gd name="T81" fmla="*/ 16 h 400"/>
                <a:gd name="T82" fmla="*/ 21 w 278"/>
                <a:gd name="T83" fmla="*/ 41 h 400"/>
                <a:gd name="T84" fmla="*/ 25 w 278"/>
                <a:gd name="T85" fmla="*/ 66 h 400"/>
                <a:gd name="T86" fmla="*/ 23 w 278"/>
                <a:gd name="T87" fmla="*/ 90 h 400"/>
                <a:gd name="T88" fmla="*/ 19 w 278"/>
                <a:gd name="T89" fmla="*/ 116 h 400"/>
                <a:gd name="T90" fmla="*/ 13 w 278"/>
                <a:gd name="T91" fmla="*/ 139 h 400"/>
                <a:gd name="T92" fmla="*/ 7 w 278"/>
                <a:gd name="T93" fmla="*/ 159 h 400"/>
                <a:gd name="T94" fmla="*/ 2 w 278"/>
                <a:gd name="T95" fmla="*/ 178 h 400"/>
                <a:gd name="T96" fmla="*/ 0 w 278"/>
                <a:gd name="T97" fmla="*/ 19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6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5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9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5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2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6" name="Freeform 180"/>
            <p:cNvSpPr>
              <a:spLocks/>
            </p:cNvSpPr>
            <p:nvPr/>
          </p:nvSpPr>
          <p:spPr bwMode="auto">
            <a:xfrm>
              <a:off x="2487613" y="5570538"/>
              <a:ext cx="207963" cy="303213"/>
            </a:xfrm>
            <a:custGeom>
              <a:avLst/>
              <a:gdLst>
                <a:gd name="T0" fmla="*/ 0 w 261"/>
                <a:gd name="T1" fmla="*/ 184 h 381"/>
                <a:gd name="T2" fmla="*/ 4 w 261"/>
                <a:gd name="T3" fmla="*/ 199 h 381"/>
                <a:gd name="T4" fmla="*/ 17 w 261"/>
                <a:gd name="T5" fmla="*/ 219 h 381"/>
                <a:gd name="T6" fmla="*/ 36 w 261"/>
                <a:gd name="T7" fmla="*/ 243 h 381"/>
                <a:gd name="T8" fmla="*/ 57 w 261"/>
                <a:gd name="T9" fmla="*/ 268 h 381"/>
                <a:gd name="T10" fmla="*/ 82 w 261"/>
                <a:gd name="T11" fmla="*/ 294 h 381"/>
                <a:gd name="T12" fmla="*/ 106 w 261"/>
                <a:gd name="T13" fmla="*/ 318 h 381"/>
                <a:gd name="T14" fmla="*/ 128 w 261"/>
                <a:gd name="T15" fmla="*/ 339 h 381"/>
                <a:gd name="T16" fmla="*/ 146 w 261"/>
                <a:gd name="T17" fmla="*/ 353 h 381"/>
                <a:gd name="T18" fmla="*/ 163 w 261"/>
                <a:gd name="T19" fmla="*/ 365 h 381"/>
                <a:gd name="T20" fmla="*/ 183 w 261"/>
                <a:gd name="T21" fmla="*/ 375 h 381"/>
                <a:gd name="T22" fmla="*/ 204 w 261"/>
                <a:gd name="T23" fmla="*/ 381 h 381"/>
                <a:gd name="T24" fmla="*/ 224 w 261"/>
                <a:gd name="T25" fmla="*/ 381 h 381"/>
                <a:gd name="T26" fmla="*/ 242 w 261"/>
                <a:gd name="T27" fmla="*/ 374 h 381"/>
                <a:gd name="T28" fmla="*/ 254 w 261"/>
                <a:gd name="T29" fmla="*/ 358 h 381"/>
                <a:gd name="T30" fmla="*/ 261 w 261"/>
                <a:gd name="T31" fmla="*/ 332 h 381"/>
                <a:gd name="T32" fmla="*/ 261 w 261"/>
                <a:gd name="T33" fmla="*/ 291 h 381"/>
                <a:gd name="T34" fmla="*/ 260 w 261"/>
                <a:gd name="T35" fmla="*/ 287 h 381"/>
                <a:gd name="T36" fmla="*/ 257 w 261"/>
                <a:gd name="T37" fmla="*/ 275 h 381"/>
                <a:gd name="T38" fmla="*/ 251 w 261"/>
                <a:gd name="T39" fmla="*/ 258 h 381"/>
                <a:gd name="T40" fmla="*/ 244 w 261"/>
                <a:gd name="T41" fmla="*/ 236 h 381"/>
                <a:gd name="T42" fmla="*/ 235 w 261"/>
                <a:gd name="T43" fmla="*/ 212 h 381"/>
                <a:gd name="T44" fmla="*/ 226 w 261"/>
                <a:gd name="T45" fmla="*/ 186 h 381"/>
                <a:gd name="T46" fmla="*/ 215 w 261"/>
                <a:gd name="T47" fmla="*/ 162 h 381"/>
                <a:gd name="T48" fmla="*/ 205 w 261"/>
                <a:gd name="T49" fmla="*/ 139 h 381"/>
                <a:gd name="T50" fmla="*/ 198 w 261"/>
                <a:gd name="T51" fmla="*/ 128 h 381"/>
                <a:gd name="T52" fmla="*/ 188 w 261"/>
                <a:gd name="T53" fmla="*/ 115 h 381"/>
                <a:gd name="T54" fmla="*/ 174 w 261"/>
                <a:gd name="T55" fmla="*/ 101 h 381"/>
                <a:gd name="T56" fmla="*/ 158 w 261"/>
                <a:gd name="T57" fmla="*/ 87 h 381"/>
                <a:gd name="T58" fmla="*/ 140 w 261"/>
                <a:gd name="T59" fmla="*/ 74 h 381"/>
                <a:gd name="T60" fmla="*/ 122 w 261"/>
                <a:gd name="T61" fmla="*/ 59 h 381"/>
                <a:gd name="T62" fmla="*/ 103 w 261"/>
                <a:gd name="T63" fmla="*/ 46 h 381"/>
                <a:gd name="T64" fmla="*/ 85 w 261"/>
                <a:gd name="T65" fmla="*/ 33 h 381"/>
                <a:gd name="T66" fmla="*/ 67 w 261"/>
                <a:gd name="T67" fmla="*/ 23 h 381"/>
                <a:gd name="T68" fmla="*/ 50 w 261"/>
                <a:gd name="T69" fmla="*/ 14 h 381"/>
                <a:gd name="T70" fmla="*/ 36 w 261"/>
                <a:gd name="T71" fmla="*/ 6 h 381"/>
                <a:gd name="T72" fmla="*/ 23 w 261"/>
                <a:gd name="T73" fmla="*/ 1 h 381"/>
                <a:gd name="T74" fmla="*/ 14 w 261"/>
                <a:gd name="T75" fmla="*/ 0 h 381"/>
                <a:gd name="T76" fmla="*/ 9 w 261"/>
                <a:gd name="T77" fmla="*/ 1 h 381"/>
                <a:gd name="T78" fmla="*/ 8 w 261"/>
                <a:gd name="T79" fmla="*/ 6 h 381"/>
                <a:gd name="T80" fmla="*/ 11 w 261"/>
                <a:gd name="T81" fmla="*/ 15 h 381"/>
                <a:gd name="T82" fmla="*/ 21 w 261"/>
                <a:gd name="T83" fmla="*/ 38 h 381"/>
                <a:gd name="T84" fmla="*/ 24 w 261"/>
                <a:gd name="T85" fmla="*/ 62 h 381"/>
                <a:gd name="T86" fmla="*/ 22 w 261"/>
                <a:gd name="T87" fmla="*/ 86 h 381"/>
                <a:gd name="T88" fmla="*/ 18 w 261"/>
                <a:gd name="T89" fmla="*/ 109 h 381"/>
                <a:gd name="T90" fmla="*/ 11 w 261"/>
                <a:gd name="T91" fmla="*/ 132 h 381"/>
                <a:gd name="T92" fmla="*/ 6 w 261"/>
                <a:gd name="T93" fmla="*/ 153 h 381"/>
                <a:gd name="T94" fmla="*/ 1 w 261"/>
                <a:gd name="T95" fmla="*/ 170 h 381"/>
                <a:gd name="T96" fmla="*/ 0 w 261"/>
                <a:gd name="T97" fmla="*/ 18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6" y="243"/>
                  </a:lnTo>
                  <a:lnTo>
                    <a:pt x="57" y="268"/>
                  </a:lnTo>
                  <a:lnTo>
                    <a:pt x="82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6" y="6"/>
                  </a:lnTo>
                  <a:lnTo>
                    <a:pt x="23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1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6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7" name="Freeform 181"/>
            <p:cNvSpPr>
              <a:spLocks/>
            </p:cNvSpPr>
            <p:nvPr/>
          </p:nvSpPr>
          <p:spPr bwMode="auto">
            <a:xfrm>
              <a:off x="2497138" y="5578475"/>
              <a:ext cx="193675" cy="290513"/>
            </a:xfrm>
            <a:custGeom>
              <a:avLst/>
              <a:gdLst>
                <a:gd name="T0" fmla="*/ 0 w 245"/>
                <a:gd name="T1" fmla="*/ 176 h 365"/>
                <a:gd name="T2" fmla="*/ 5 w 245"/>
                <a:gd name="T3" fmla="*/ 190 h 365"/>
                <a:gd name="T4" fmla="*/ 16 w 245"/>
                <a:gd name="T5" fmla="*/ 210 h 365"/>
                <a:gd name="T6" fmla="*/ 34 w 245"/>
                <a:gd name="T7" fmla="*/ 233 h 365"/>
                <a:gd name="T8" fmla="*/ 54 w 245"/>
                <a:gd name="T9" fmla="*/ 257 h 365"/>
                <a:gd name="T10" fmla="*/ 76 w 245"/>
                <a:gd name="T11" fmla="*/ 281 h 365"/>
                <a:gd name="T12" fmla="*/ 98 w 245"/>
                <a:gd name="T13" fmla="*/ 304 h 365"/>
                <a:gd name="T14" fmla="*/ 119 w 245"/>
                <a:gd name="T15" fmla="*/ 324 h 365"/>
                <a:gd name="T16" fmla="*/ 136 w 245"/>
                <a:gd name="T17" fmla="*/ 339 h 365"/>
                <a:gd name="T18" fmla="*/ 153 w 245"/>
                <a:gd name="T19" fmla="*/ 350 h 365"/>
                <a:gd name="T20" fmla="*/ 172 w 245"/>
                <a:gd name="T21" fmla="*/ 360 h 365"/>
                <a:gd name="T22" fmla="*/ 191 w 245"/>
                <a:gd name="T23" fmla="*/ 365 h 365"/>
                <a:gd name="T24" fmla="*/ 210 w 245"/>
                <a:gd name="T25" fmla="*/ 365 h 365"/>
                <a:gd name="T26" fmla="*/ 227 w 245"/>
                <a:gd name="T27" fmla="*/ 358 h 365"/>
                <a:gd name="T28" fmla="*/ 239 w 245"/>
                <a:gd name="T29" fmla="*/ 342 h 365"/>
                <a:gd name="T30" fmla="*/ 245 w 245"/>
                <a:gd name="T31" fmla="*/ 317 h 365"/>
                <a:gd name="T32" fmla="*/ 245 w 245"/>
                <a:gd name="T33" fmla="*/ 279 h 365"/>
                <a:gd name="T34" fmla="*/ 244 w 245"/>
                <a:gd name="T35" fmla="*/ 276 h 365"/>
                <a:gd name="T36" fmla="*/ 241 w 245"/>
                <a:gd name="T37" fmla="*/ 264 h 365"/>
                <a:gd name="T38" fmla="*/ 236 w 245"/>
                <a:gd name="T39" fmla="*/ 248 h 365"/>
                <a:gd name="T40" fmla="*/ 229 w 245"/>
                <a:gd name="T41" fmla="*/ 227 h 365"/>
                <a:gd name="T42" fmla="*/ 221 w 245"/>
                <a:gd name="T43" fmla="*/ 204 h 365"/>
                <a:gd name="T44" fmla="*/ 212 w 245"/>
                <a:gd name="T45" fmla="*/ 180 h 365"/>
                <a:gd name="T46" fmla="*/ 203 w 245"/>
                <a:gd name="T47" fmla="*/ 156 h 365"/>
                <a:gd name="T48" fmla="*/ 192 w 245"/>
                <a:gd name="T49" fmla="*/ 134 h 365"/>
                <a:gd name="T50" fmla="*/ 186 w 245"/>
                <a:gd name="T51" fmla="*/ 123 h 365"/>
                <a:gd name="T52" fmla="*/ 176 w 245"/>
                <a:gd name="T53" fmla="*/ 111 h 365"/>
                <a:gd name="T54" fmla="*/ 164 w 245"/>
                <a:gd name="T55" fmla="*/ 98 h 365"/>
                <a:gd name="T56" fmla="*/ 149 w 245"/>
                <a:gd name="T57" fmla="*/ 84 h 365"/>
                <a:gd name="T58" fmla="*/ 133 w 245"/>
                <a:gd name="T59" fmla="*/ 70 h 365"/>
                <a:gd name="T60" fmla="*/ 115 w 245"/>
                <a:gd name="T61" fmla="*/ 58 h 365"/>
                <a:gd name="T62" fmla="*/ 98 w 245"/>
                <a:gd name="T63" fmla="*/ 45 h 365"/>
                <a:gd name="T64" fmla="*/ 81 w 245"/>
                <a:gd name="T65" fmla="*/ 32 h 365"/>
                <a:gd name="T66" fmla="*/ 64 w 245"/>
                <a:gd name="T67" fmla="*/ 22 h 365"/>
                <a:gd name="T68" fmla="*/ 49 w 245"/>
                <a:gd name="T69" fmla="*/ 14 h 365"/>
                <a:gd name="T70" fmla="*/ 35 w 245"/>
                <a:gd name="T71" fmla="*/ 7 h 365"/>
                <a:gd name="T72" fmla="*/ 23 w 245"/>
                <a:gd name="T73" fmla="*/ 3 h 365"/>
                <a:gd name="T74" fmla="*/ 14 w 245"/>
                <a:gd name="T75" fmla="*/ 0 h 365"/>
                <a:gd name="T76" fmla="*/ 9 w 245"/>
                <a:gd name="T77" fmla="*/ 1 h 365"/>
                <a:gd name="T78" fmla="*/ 8 w 245"/>
                <a:gd name="T79" fmla="*/ 7 h 365"/>
                <a:gd name="T80" fmla="*/ 12 w 245"/>
                <a:gd name="T81" fmla="*/ 15 h 365"/>
                <a:gd name="T82" fmla="*/ 20 w 245"/>
                <a:gd name="T83" fmla="*/ 37 h 365"/>
                <a:gd name="T84" fmla="*/ 23 w 245"/>
                <a:gd name="T85" fmla="*/ 60 h 365"/>
                <a:gd name="T86" fmla="*/ 21 w 245"/>
                <a:gd name="T87" fmla="*/ 83 h 365"/>
                <a:gd name="T88" fmla="*/ 17 w 245"/>
                <a:gd name="T89" fmla="*/ 106 h 365"/>
                <a:gd name="T90" fmla="*/ 12 w 245"/>
                <a:gd name="T91" fmla="*/ 127 h 365"/>
                <a:gd name="T92" fmla="*/ 6 w 245"/>
                <a:gd name="T93" fmla="*/ 147 h 365"/>
                <a:gd name="T94" fmla="*/ 1 w 245"/>
                <a:gd name="T95" fmla="*/ 164 h 365"/>
                <a:gd name="T96" fmla="*/ 0 w 245"/>
                <a:gd name="T97" fmla="*/ 17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4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5" y="317"/>
                  </a:lnTo>
                  <a:lnTo>
                    <a:pt x="245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4" y="22"/>
                  </a:lnTo>
                  <a:lnTo>
                    <a:pt x="49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8" name="Freeform 182"/>
            <p:cNvSpPr>
              <a:spLocks/>
            </p:cNvSpPr>
            <p:nvPr/>
          </p:nvSpPr>
          <p:spPr bwMode="auto">
            <a:xfrm>
              <a:off x="2505076" y="5588000"/>
              <a:ext cx="180975" cy="274638"/>
            </a:xfrm>
            <a:custGeom>
              <a:avLst/>
              <a:gdLst>
                <a:gd name="T0" fmla="*/ 0 w 228"/>
                <a:gd name="T1" fmla="*/ 168 h 346"/>
                <a:gd name="T2" fmla="*/ 4 w 228"/>
                <a:gd name="T3" fmla="*/ 182 h 346"/>
                <a:gd name="T4" fmla="*/ 15 w 228"/>
                <a:gd name="T5" fmla="*/ 200 h 346"/>
                <a:gd name="T6" fmla="*/ 31 w 228"/>
                <a:gd name="T7" fmla="*/ 222 h 346"/>
                <a:gd name="T8" fmla="*/ 49 w 228"/>
                <a:gd name="T9" fmla="*/ 245 h 346"/>
                <a:gd name="T10" fmla="*/ 70 w 228"/>
                <a:gd name="T11" fmla="*/ 268 h 346"/>
                <a:gd name="T12" fmla="*/ 91 w 228"/>
                <a:gd name="T13" fmla="*/ 290 h 346"/>
                <a:gd name="T14" fmla="*/ 110 w 228"/>
                <a:gd name="T15" fmla="*/ 308 h 346"/>
                <a:gd name="T16" fmla="*/ 126 w 228"/>
                <a:gd name="T17" fmla="*/ 322 h 346"/>
                <a:gd name="T18" fmla="*/ 141 w 228"/>
                <a:gd name="T19" fmla="*/ 333 h 346"/>
                <a:gd name="T20" fmla="*/ 160 w 228"/>
                <a:gd name="T21" fmla="*/ 342 h 346"/>
                <a:gd name="T22" fmla="*/ 178 w 228"/>
                <a:gd name="T23" fmla="*/ 346 h 346"/>
                <a:gd name="T24" fmla="*/ 195 w 228"/>
                <a:gd name="T25" fmla="*/ 346 h 346"/>
                <a:gd name="T26" fmla="*/ 210 w 228"/>
                <a:gd name="T27" fmla="*/ 341 h 346"/>
                <a:gd name="T28" fmla="*/ 222 w 228"/>
                <a:gd name="T29" fmla="*/ 326 h 346"/>
                <a:gd name="T30" fmla="*/ 228 w 228"/>
                <a:gd name="T31" fmla="*/ 300 h 346"/>
                <a:gd name="T32" fmla="*/ 228 w 228"/>
                <a:gd name="T33" fmla="*/ 265 h 346"/>
                <a:gd name="T34" fmla="*/ 226 w 228"/>
                <a:gd name="T35" fmla="*/ 261 h 346"/>
                <a:gd name="T36" fmla="*/ 223 w 228"/>
                <a:gd name="T37" fmla="*/ 250 h 346"/>
                <a:gd name="T38" fmla="*/ 218 w 228"/>
                <a:gd name="T39" fmla="*/ 235 h 346"/>
                <a:gd name="T40" fmla="*/ 213 w 228"/>
                <a:gd name="T41" fmla="*/ 214 h 346"/>
                <a:gd name="T42" fmla="*/ 206 w 228"/>
                <a:gd name="T43" fmla="*/ 192 h 346"/>
                <a:gd name="T44" fmla="*/ 196 w 228"/>
                <a:gd name="T45" fmla="*/ 169 h 346"/>
                <a:gd name="T46" fmla="*/ 188 w 228"/>
                <a:gd name="T47" fmla="*/ 146 h 346"/>
                <a:gd name="T48" fmla="*/ 179 w 228"/>
                <a:gd name="T49" fmla="*/ 125 h 346"/>
                <a:gd name="T50" fmla="*/ 173 w 228"/>
                <a:gd name="T51" fmla="*/ 115 h 346"/>
                <a:gd name="T52" fmla="*/ 164 w 228"/>
                <a:gd name="T53" fmla="*/ 103 h 346"/>
                <a:gd name="T54" fmla="*/ 153 w 228"/>
                <a:gd name="T55" fmla="*/ 92 h 346"/>
                <a:gd name="T56" fmla="*/ 139 w 228"/>
                <a:gd name="T57" fmla="*/ 79 h 346"/>
                <a:gd name="T58" fmla="*/ 124 w 228"/>
                <a:gd name="T59" fmla="*/ 67 h 346"/>
                <a:gd name="T60" fmla="*/ 108 w 228"/>
                <a:gd name="T61" fmla="*/ 54 h 346"/>
                <a:gd name="T62" fmla="*/ 92 w 228"/>
                <a:gd name="T63" fmla="*/ 41 h 346"/>
                <a:gd name="T64" fmla="*/ 76 w 228"/>
                <a:gd name="T65" fmla="*/ 30 h 346"/>
                <a:gd name="T66" fmla="*/ 59 w 228"/>
                <a:gd name="T67" fmla="*/ 20 h 346"/>
                <a:gd name="T68" fmla="*/ 44 w 228"/>
                <a:gd name="T69" fmla="*/ 11 h 346"/>
                <a:gd name="T70" fmla="*/ 32 w 228"/>
                <a:gd name="T71" fmla="*/ 6 h 346"/>
                <a:gd name="T72" fmla="*/ 21 w 228"/>
                <a:gd name="T73" fmla="*/ 1 h 346"/>
                <a:gd name="T74" fmla="*/ 13 w 228"/>
                <a:gd name="T75" fmla="*/ 0 h 346"/>
                <a:gd name="T76" fmla="*/ 8 w 228"/>
                <a:gd name="T77" fmla="*/ 1 h 346"/>
                <a:gd name="T78" fmla="*/ 6 w 228"/>
                <a:gd name="T79" fmla="*/ 6 h 346"/>
                <a:gd name="T80" fmla="*/ 10 w 228"/>
                <a:gd name="T81" fmla="*/ 14 h 346"/>
                <a:gd name="T82" fmla="*/ 18 w 228"/>
                <a:gd name="T83" fmla="*/ 34 h 346"/>
                <a:gd name="T84" fmla="*/ 20 w 228"/>
                <a:gd name="T85" fmla="*/ 56 h 346"/>
                <a:gd name="T86" fmla="*/ 19 w 228"/>
                <a:gd name="T87" fmla="*/ 78 h 346"/>
                <a:gd name="T88" fmla="*/ 16 w 228"/>
                <a:gd name="T89" fmla="*/ 100 h 346"/>
                <a:gd name="T90" fmla="*/ 10 w 228"/>
                <a:gd name="T91" fmla="*/ 121 h 346"/>
                <a:gd name="T92" fmla="*/ 5 w 228"/>
                <a:gd name="T93" fmla="*/ 139 h 346"/>
                <a:gd name="T94" fmla="*/ 1 w 228"/>
                <a:gd name="T95" fmla="*/ 155 h 346"/>
                <a:gd name="T96" fmla="*/ 0 w 228"/>
                <a:gd name="T97" fmla="*/ 16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8" h="346">
                  <a:moveTo>
                    <a:pt x="0" y="168"/>
                  </a:moveTo>
                  <a:lnTo>
                    <a:pt x="4" y="182"/>
                  </a:lnTo>
                  <a:lnTo>
                    <a:pt x="15" y="200"/>
                  </a:lnTo>
                  <a:lnTo>
                    <a:pt x="31" y="222"/>
                  </a:lnTo>
                  <a:lnTo>
                    <a:pt x="49" y="245"/>
                  </a:lnTo>
                  <a:lnTo>
                    <a:pt x="70" y="268"/>
                  </a:lnTo>
                  <a:lnTo>
                    <a:pt x="91" y="290"/>
                  </a:lnTo>
                  <a:lnTo>
                    <a:pt x="110" y="308"/>
                  </a:lnTo>
                  <a:lnTo>
                    <a:pt x="126" y="322"/>
                  </a:lnTo>
                  <a:lnTo>
                    <a:pt x="141" y="333"/>
                  </a:lnTo>
                  <a:lnTo>
                    <a:pt x="160" y="342"/>
                  </a:lnTo>
                  <a:lnTo>
                    <a:pt x="178" y="346"/>
                  </a:lnTo>
                  <a:lnTo>
                    <a:pt x="195" y="346"/>
                  </a:lnTo>
                  <a:lnTo>
                    <a:pt x="210" y="341"/>
                  </a:lnTo>
                  <a:lnTo>
                    <a:pt x="222" y="326"/>
                  </a:lnTo>
                  <a:lnTo>
                    <a:pt x="228" y="300"/>
                  </a:lnTo>
                  <a:lnTo>
                    <a:pt x="228" y="265"/>
                  </a:lnTo>
                  <a:lnTo>
                    <a:pt x="226" y="261"/>
                  </a:lnTo>
                  <a:lnTo>
                    <a:pt x="223" y="250"/>
                  </a:lnTo>
                  <a:lnTo>
                    <a:pt x="218" y="235"/>
                  </a:lnTo>
                  <a:lnTo>
                    <a:pt x="213" y="214"/>
                  </a:lnTo>
                  <a:lnTo>
                    <a:pt x="206" y="192"/>
                  </a:lnTo>
                  <a:lnTo>
                    <a:pt x="196" y="169"/>
                  </a:lnTo>
                  <a:lnTo>
                    <a:pt x="188" y="146"/>
                  </a:lnTo>
                  <a:lnTo>
                    <a:pt x="179" y="125"/>
                  </a:lnTo>
                  <a:lnTo>
                    <a:pt x="173" y="115"/>
                  </a:lnTo>
                  <a:lnTo>
                    <a:pt x="164" y="103"/>
                  </a:lnTo>
                  <a:lnTo>
                    <a:pt x="153" y="92"/>
                  </a:lnTo>
                  <a:lnTo>
                    <a:pt x="139" y="79"/>
                  </a:lnTo>
                  <a:lnTo>
                    <a:pt x="124" y="67"/>
                  </a:lnTo>
                  <a:lnTo>
                    <a:pt x="108" y="54"/>
                  </a:lnTo>
                  <a:lnTo>
                    <a:pt x="92" y="41"/>
                  </a:lnTo>
                  <a:lnTo>
                    <a:pt x="76" y="30"/>
                  </a:lnTo>
                  <a:lnTo>
                    <a:pt x="59" y="20"/>
                  </a:lnTo>
                  <a:lnTo>
                    <a:pt x="44" y="11"/>
                  </a:lnTo>
                  <a:lnTo>
                    <a:pt x="32" y="6"/>
                  </a:lnTo>
                  <a:lnTo>
                    <a:pt x="21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6" y="6"/>
                  </a:lnTo>
                  <a:lnTo>
                    <a:pt x="10" y="14"/>
                  </a:lnTo>
                  <a:lnTo>
                    <a:pt x="18" y="34"/>
                  </a:lnTo>
                  <a:lnTo>
                    <a:pt x="20" y="56"/>
                  </a:lnTo>
                  <a:lnTo>
                    <a:pt x="19" y="78"/>
                  </a:lnTo>
                  <a:lnTo>
                    <a:pt x="16" y="100"/>
                  </a:lnTo>
                  <a:lnTo>
                    <a:pt x="10" y="121"/>
                  </a:lnTo>
                  <a:lnTo>
                    <a:pt x="5" y="139"/>
                  </a:lnTo>
                  <a:lnTo>
                    <a:pt x="1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9" name="Freeform 183"/>
            <p:cNvSpPr>
              <a:spLocks/>
            </p:cNvSpPr>
            <p:nvPr/>
          </p:nvSpPr>
          <p:spPr bwMode="auto">
            <a:xfrm>
              <a:off x="2513013" y="5597525"/>
              <a:ext cx="168275" cy="260350"/>
            </a:xfrm>
            <a:custGeom>
              <a:avLst/>
              <a:gdLst>
                <a:gd name="T0" fmla="*/ 0 w 212"/>
                <a:gd name="T1" fmla="*/ 159 h 330"/>
                <a:gd name="T2" fmla="*/ 3 w 212"/>
                <a:gd name="T3" fmla="*/ 172 h 330"/>
                <a:gd name="T4" fmla="*/ 14 w 212"/>
                <a:gd name="T5" fmla="*/ 190 h 330"/>
                <a:gd name="T6" fmla="*/ 29 w 212"/>
                <a:gd name="T7" fmla="*/ 210 h 330"/>
                <a:gd name="T8" fmla="*/ 46 w 212"/>
                <a:gd name="T9" fmla="*/ 233 h 330"/>
                <a:gd name="T10" fmla="*/ 66 w 212"/>
                <a:gd name="T11" fmla="*/ 255 h 330"/>
                <a:gd name="T12" fmla="*/ 85 w 212"/>
                <a:gd name="T13" fmla="*/ 276 h 330"/>
                <a:gd name="T14" fmla="*/ 102 w 212"/>
                <a:gd name="T15" fmla="*/ 293 h 330"/>
                <a:gd name="T16" fmla="*/ 117 w 212"/>
                <a:gd name="T17" fmla="*/ 307 h 330"/>
                <a:gd name="T18" fmla="*/ 131 w 212"/>
                <a:gd name="T19" fmla="*/ 317 h 330"/>
                <a:gd name="T20" fmla="*/ 147 w 212"/>
                <a:gd name="T21" fmla="*/ 325 h 330"/>
                <a:gd name="T22" fmla="*/ 165 w 212"/>
                <a:gd name="T23" fmla="*/ 330 h 330"/>
                <a:gd name="T24" fmla="*/ 181 w 212"/>
                <a:gd name="T25" fmla="*/ 330 h 330"/>
                <a:gd name="T26" fmla="*/ 195 w 212"/>
                <a:gd name="T27" fmla="*/ 323 h 330"/>
                <a:gd name="T28" fmla="*/ 206 w 212"/>
                <a:gd name="T29" fmla="*/ 309 h 330"/>
                <a:gd name="T30" fmla="*/ 212 w 212"/>
                <a:gd name="T31" fmla="*/ 286 h 330"/>
                <a:gd name="T32" fmla="*/ 212 w 212"/>
                <a:gd name="T33" fmla="*/ 251 h 330"/>
                <a:gd name="T34" fmla="*/ 211 w 212"/>
                <a:gd name="T35" fmla="*/ 248 h 330"/>
                <a:gd name="T36" fmla="*/ 208 w 212"/>
                <a:gd name="T37" fmla="*/ 238 h 330"/>
                <a:gd name="T38" fmla="*/ 204 w 212"/>
                <a:gd name="T39" fmla="*/ 223 h 330"/>
                <a:gd name="T40" fmla="*/ 198 w 212"/>
                <a:gd name="T41" fmla="*/ 204 h 330"/>
                <a:gd name="T42" fmla="*/ 191 w 212"/>
                <a:gd name="T43" fmla="*/ 182 h 330"/>
                <a:gd name="T44" fmla="*/ 184 w 212"/>
                <a:gd name="T45" fmla="*/ 160 h 330"/>
                <a:gd name="T46" fmla="*/ 176 w 212"/>
                <a:gd name="T47" fmla="*/ 138 h 330"/>
                <a:gd name="T48" fmla="*/ 168 w 212"/>
                <a:gd name="T49" fmla="*/ 119 h 330"/>
                <a:gd name="T50" fmla="*/ 162 w 212"/>
                <a:gd name="T51" fmla="*/ 110 h 330"/>
                <a:gd name="T52" fmla="*/ 153 w 212"/>
                <a:gd name="T53" fmla="*/ 98 h 330"/>
                <a:gd name="T54" fmla="*/ 143 w 212"/>
                <a:gd name="T55" fmla="*/ 87 h 330"/>
                <a:gd name="T56" fmla="*/ 130 w 212"/>
                <a:gd name="T57" fmla="*/ 75 h 330"/>
                <a:gd name="T58" fmla="*/ 116 w 212"/>
                <a:gd name="T59" fmla="*/ 62 h 330"/>
                <a:gd name="T60" fmla="*/ 101 w 212"/>
                <a:gd name="T61" fmla="*/ 51 h 330"/>
                <a:gd name="T62" fmla="*/ 85 w 212"/>
                <a:gd name="T63" fmla="*/ 39 h 330"/>
                <a:gd name="T64" fmla="*/ 70 w 212"/>
                <a:gd name="T65" fmla="*/ 29 h 330"/>
                <a:gd name="T66" fmla="*/ 55 w 212"/>
                <a:gd name="T67" fmla="*/ 20 h 330"/>
                <a:gd name="T68" fmla="*/ 43 w 212"/>
                <a:gd name="T69" fmla="*/ 12 h 330"/>
                <a:gd name="T70" fmla="*/ 30 w 212"/>
                <a:gd name="T71" fmla="*/ 5 h 330"/>
                <a:gd name="T72" fmla="*/ 19 w 212"/>
                <a:gd name="T73" fmla="*/ 1 h 330"/>
                <a:gd name="T74" fmla="*/ 13 w 212"/>
                <a:gd name="T75" fmla="*/ 0 h 330"/>
                <a:gd name="T76" fmla="*/ 8 w 212"/>
                <a:gd name="T77" fmla="*/ 1 h 330"/>
                <a:gd name="T78" fmla="*/ 7 w 212"/>
                <a:gd name="T79" fmla="*/ 5 h 330"/>
                <a:gd name="T80" fmla="*/ 10 w 212"/>
                <a:gd name="T81" fmla="*/ 13 h 330"/>
                <a:gd name="T82" fmla="*/ 17 w 212"/>
                <a:gd name="T83" fmla="*/ 33 h 330"/>
                <a:gd name="T84" fmla="*/ 19 w 212"/>
                <a:gd name="T85" fmla="*/ 54 h 330"/>
                <a:gd name="T86" fmla="*/ 18 w 212"/>
                <a:gd name="T87" fmla="*/ 75 h 330"/>
                <a:gd name="T88" fmla="*/ 15 w 212"/>
                <a:gd name="T89" fmla="*/ 96 h 330"/>
                <a:gd name="T90" fmla="*/ 9 w 212"/>
                <a:gd name="T91" fmla="*/ 115 h 330"/>
                <a:gd name="T92" fmla="*/ 5 w 212"/>
                <a:gd name="T93" fmla="*/ 133 h 330"/>
                <a:gd name="T94" fmla="*/ 1 w 212"/>
                <a:gd name="T95" fmla="*/ 148 h 330"/>
                <a:gd name="T96" fmla="*/ 0 w 212"/>
                <a:gd name="T97" fmla="*/ 15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6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3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5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0" name="Freeform 184"/>
            <p:cNvSpPr>
              <a:spLocks/>
            </p:cNvSpPr>
            <p:nvPr/>
          </p:nvSpPr>
          <p:spPr bwMode="auto">
            <a:xfrm>
              <a:off x="2520951" y="5605463"/>
              <a:ext cx="155575" cy="247650"/>
            </a:xfrm>
            <a:custGeom>
              <a:avLst/>
              <a:gdLst>
                <a:gd name="T0" fmla="*/ 0 w 196"/>
                <a:gd name="T1" fmla="*/ 151 h 312"/>
                <a:gd name="T2" fmla="*/ 4 w 196"/>
                <a:gd name="T3" fmla="*/ 163 h 312"/>
                <a:gd name="T4" fmla="*/ 13 w 196"/>
                <a:gd name="T5" fmla="*/ 179 h 312"/>
                <a:gd name="T6" fmla="*/ 26 w 196"/>
                <a:gd name="T7" fmla="*/ 199 h 312"/>
                <a:gd name="T8" fmla="*/ 42 w 196"/>
                <a:gd name="T9" fmla="*/ 220 h 312"/>
                <a:gd name="T10" fmla="*/ 60 w 196"/>
                <a:gd name="T11" fmla="*/ 242 h 312"/>
                <a:gd name="T12" fmla="*/ 77 w 196"/>
                <a:gd name="T13" fmla="*/ 261 h 312"/>
                <a:gd name="T14" fmla="*/ 94 w 196"/>
                <a:gd name="T15" fmla="*/ 277 h 312"/>
                <a:gd name="T16" fmla="*/ 107 w 196"/>
                <a:gd name="T17" fmla="*/ 290 h 312"/>
                <a:gd name="T18" fmla="*/ 121 w 196"/>
                <a:gd name="T19" fmla="*/ 299 h 312"/>
                <a:gd name="T20" fmla="*/ 136 w 196"/>
                <a:gd name="T21" fmla="*/ 307 h 312"/>
                <a:gd name="T22" fmla="*/ 152 w 196"/>
                <a:gd name="T23" fmla="*/ 312 h 312"/>
                <a:gd name="T24" fmla="*/ 167 w 196"/>
                <a:gd name="T25" fmla="*/ 312 h 312"/>
                <a:gd name="T26" fmla="*/ 180 w 196"/>
                <a:gd name="T27" fmla="*/ 305 h 312"/>
                <a:gd name="T28" fmla="*/ 190 w 196"/>
                <a:gd name="T29" fmla="*/ 292 h 312"/>
                <a:gd name="T30" fmla="*/ 196 w 196"/>
                <a:gd name="T31" fmla="*/ 269 h 312"/>
                <a:gd name="T32" fmla="*/ 196 w 196"/>
                <a:gd name="T33" fmla="*/ 237 h 312"/>
                <a:gd name="T34" fmla="*/ 195 w 196"/>
                <a:gd name="T35" fmla="*/ 234 h 312"/>
                <a:gd name="T36" fmla="*/ 193 w 196"/>
                <a:gd name="T37" fmla="*/ 224 h 312"/>
                <a:gd name="T38" fmla="*/ 188 w 196"/>
                <a:gd name="T39" fmla="*/ 209 h 312"/>
                <a:gd name="T40" fmla="*/ 183 w 196"/>
                <a:gd name="T41" fmla="*/ 191 h 312"/>
                <a:gd name="T42" fmla="*/ 178 w 196"/>
                <a:gd name="T43" fmla="*/ 171 h 312"/>
                <a:gd name="T44" fmla="*/ 171 w 196"/>
                <a:gd name="T45" fmla="*/ 151 h 312"/>
                <a:gd name="T46" fmla="*/ 163 w 196"/>
                <a:gd name="T47" fmla="*/ 130 h 312"/>
                <a:gd name="T48" fmla="*/ 156 w 196"/>
                <a:gd name="T49" fmla="*/ 112 h 312"/>
                <a:gd name="T50" fmla="*/ 143 w 196"/>
                <a:gd name="T51" fmla="*/ 92 h 312"/>
                <a:gd name="T52" fmla="*/ 121 w 196"/>
                <a:gd name="T53" fmla="*/ 70 h 312"/>
                <a:gd name="T54" fmla="*/ 94 w 196"/>
                <a:gd name="T55" fmla="*/ 47 h 312"/>
                <a:gd name="T56" fmla="*/ 66 w 196"/>
                <a:gd name="T57" fmla="*/ 26 h 312"/>
                <a:gd name="T58" fmla="*/ 39 w 196"/>
                <a:gd name="T59" fmla="*/ 10 h 312"/>
                <a:gd name="T60" fmla="*/ 20 w 196"/>
                <a:gd name="T61" fmla="*/ 0 h 312"/>
                <a:gd name="T62" fmla="*/ 8 w 196"/>
                <a:gd name="T63" fmla="*/ 0 h 312"/>
                <a:gd name="T64" fmla="*/ 11 w 196"/>
                <a:gd name="T65" fmla="*/ 11 h 312"/>
                <a:gd name="T66" fmla="*/ 18 w 196"/>
                <a:gd name="T67" fmla="*/ 31 h 312"/>
                <a:gd name="T68" fmla="*/ 19 w 196"/>
                <a:gd name="T69" fmla="*/ 50 h 312"/>
                <a:gd name="T70" fmla="*/ 18 w 196"/>
                <a:gd name="T71" fmla="*/ 70 h 312"/>
                <a:gd name="T72" fmla="*/ 14 w 196"/>
                <a:gd name="T73" fmla="*/ 90 h 312"/>
                <a:gd name="T74" fmla="*/ 9 w 196"/>
                <a:gd name="T75" fmla="*/ 108 h 312"/>
                <a:gd name="T76" fmla="*/ 5 w 196"/>
                <a:gd name="T77" fmla="*/ 125 h 312"/>
                <a:gd name="T78" fmla="*/ 1 w 196"/>
                <a:gd name="T79" fmla="*/ 139 h 312"/>
                <a:gd name="T80" fmla="*/ 0 w 196"/>
                <a:gd name="T81" fmla="*/ 15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4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4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8" y="31"/>
                  </a:lnTo>
                  <a:lnTo>
                    <a:pt x="19" y="50"/>
                  </a:lnTo>
                  <a:lnTo>
                    <a:pt x="18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1" name="Freeform 185"/>
            <p:cNvSpPr>
              <a:spLocks/>
            </p:cNvSpPr>
            <p:nvPr/>
          </p:nvSpPr>
          <p:spPr bwMode="auto">
            <a:xfrm>
              <a:off x="2528888" y="5614988"/>
              <a:ext cx="142875" cy="233363"/>
            </a:xfrm>
            <a:custGeom>
              <a:avLst/>
              <a:gdLst>
                <a:gd name="T0" fmla="*/ 180 w 180"/>
                <a:gd name="T1" fmla="*/ 224 h 294"/>
                <a:gd name="T2" fmla="*/ 179 w 180"/>
                <a:gd name="T3" fmla="*/ 220 h 294"/>
                <a:gd name="T4" fmla="*/ 177 w 180"/>
                <a:gd name="T5" fmla="*/ 211 h 294"/>
                <a:gd name="T6" fmla="*/ 173 w 180"/>
                <a:gd name="T7" fmla="*/ 197 h 294"/>
                <a:gd name="T8" fmla="*/ 170 w 180"/>
                <a:gd name="T9" fmla="*/ 181 h 294"/>
                <a:gd name="T10" fmla="*/ 164 w 180"/>
                <a:gd name="T11" fmla="*/ 162 h 294"/>
                <a:gd name="T12" fmla="*/ 158 w 180"/>
                <a:gd name="T13" fmla="*/ 142 h 294"/>
                <a:gd name="T14" fmla="*/ 151 w 180"/>
                <a:gd name="T15" fmla="*/ 122 h 294"/>
                <a:gd name="T16" fmla="*/ 144 w 180"/>
                <a:gd name="T17" fmla="*/ 105 h 294"/>
                <a:gd name="T18" fmla="*/ 133 w 180"/>
                <a:gd name="T19" fmla="*/ 87 h 294"/>
                <a:gd name="T20" fmla="*/ 112 w 180"/>
                <a:gd name="T21" fmla="*/ 66 h 294"/>
                <a:gd name="T22" fmla="*/ 88 w 180"/>
                <a:gd name="T23" fmla="*/ 44 h 294"/>
                <a:gd name="T24" fmla="*/ 63 w 180"/>
                <a:gd name="T25" fmla="*/ 24 h 294"/>
                <a:gd name="T26" fmla="*/ 38 w 180"/>
                <a:gd name="T27" fmla="*/ 10 h 294"/>
                <a:gd name="T28" fmla="*/ 20 w 180"/>
                <a:gd name="T29" fmla="*/ 0 h 294"/>
                <a:gd name="T30" fmla="*/ 10 w 180"/>
                <a:gd name="T31" fmla="*/ 0 h 294"/>
                <a:gd name="T32" fmla="*/ 11 w 180"/>
                <a:gd name="T33" fmla="*/ 11 h 294"/>
                <a:gd name="T34" fmla="*/ 19 w 180"/>
                <a:gd name="T35" fmla="*/ 48 h 294"/>
                <a:gd name="T36" fmla="*/ 14 w 180"/>
                <a:gd name="T37" fmla="*/ 86 h 294"/>
                <a:gd name="T38" fmla="*/ 5 w 180"/>
                <a:gd name="T39" fmla="*/ 119 h 294"/>
                <a:gd name="T40" fmla="*/ 0 w 180"/>
                <a:gd name="T41" fmla="*/ 143 h 294"/>
                <a:gd name="T42" fmla="*/ 4 w 180"/>
                <a:gd name="T43" fmla="*/ 155 h 294"/>
                <a:gd name="T44" fmla="*/ 12 w 180"/>
                <a:gd name="T45" fmla="*/ 171 h 294"/>
                <a:gd name="T46" fmla="*/ 25 w 180"/>
                <a:gd name="T47" fmla="*/ 188 h 294"/>
                <a:gd name="T48" fmla="*/ 40 w 180"/>
                <a:gd name="T49" fmla="*/ 209 h 294"/>
                <a:gd name="T50" fmla="*/ 56 w 180"/>
                <a:gd name="T51" fmla="*/ 228 h 294"/>
                <a:gd name="T52" fmla="*/ 72 w 180"/>
                <a:gd name="T53" fmla="*/ 247 h 294"/>
                <a:gd name="T54" fmla="*/ 87 w 180"/>
                <a:gd name="T55" fmla="*/ 263 h 294"/>
                <a:gd name="T56" fmla="*/ 100 w 180"/>
                <a:gd name="T57" fmla="*/ 274 h 294"/>
                <a:gd name="T58" fmla="*/ 111 w 180"/>
                <a:gd name="T59" fmla="*/ 284 h 294"/>
                <a:gd name="T60" fmla="*/ 125 w 180"/>
                <a:gd name="T61" fmla="*/ 291 h 294"/>
                <a:gd name="T62" fmla="*/ 140 w 180"/>
                <a:gd name="T63" fmla="*/ 294 h 294"/>
                <a:gd name="T64" fmla="*/ 154 w 180"/>
                <a:gd name="T65" fmla="*/ 294 h 294"/>
                <a:gd name="T66" fmla="*/ 166 w 180"/>
                <a:gd name="T67" fmla="*/ 288 h 294"/>
                <a:gd name="T68" fmla="*/ 176 w 180"/>
                <a:gd name="T69" fmla="*/ 276 h 294"/>
                <a:gd name="T70" fmla="*/ 180 w 180"/>
                <a:gd name="T71" fmla="*/ 255 h 294"/>
                <a:gd name="T72" fmla="*/ 180 w 180"/>
                <a:gd name="T73" fmla="*/ 22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100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B5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" name="Freeform 186"/>
            <p:cNvSpPr>
              <a:spLocks/>
            </p:cNvSpPr>
            <p:nvPr/>
          </p:nvSpPr>
          <p:spPr bwMode="auto">
            <a:xfrm>
              <a:off x="2886076" y="4895850"/>
              <a:ext cx="315913" cy="533400"/>
            </a:xfrm>
            <a:custGeom>
              <a:avLst/>
              <a:gdLst>
                <a:gd name="T0" fmla="*/ 209 w 397"/>
                <a:gd name="T1" fmla="*/ 1 h 672"/>
                <a:gd name="T2" fmla="*/ 196 w 397"/>
                <a:gd name="T3" fmla="*/ 0 h 672"/>
                <a:gd name="T4" fmla="*/ 171 w 397"/>
                <a:gd name="T5" fmla="*/ 1 h 672"/>
                <a:gd name="T6" fmla="*/ 141 w 397"/>
                <a:gd name="T7" fmla="*/ 7 h 672"/>
                <a:gd name="T8" fmla="*/ 107 w 397"/>
                <a:gd name="T9" fmla="*/ 23 h 672"/>
                <a:gd name="T10" fmla="*/ 72 w 397"/>
                <a:gd name="T11" fmla="*/ 53 h 672"/>
                <a:gd name="T12" fmla="*/ 41 w 397"/>
                <a:gd name="T13" fmla="*/ 98 h 672"/>
                <a:gd name="T14" fmla="*/ 18 w 397"/>
                <a:gd name="T15" fmla="*/ 163 h 672"/>
                <a:gd name="T16" fmla="*/ 1 w 397"/>
                <a:gd name="T17" fmla="*/ 288 h 672"/>
                <a:gd name="T18" fmla="*/ 4 w 397"/>
                <a:gd name="T19" fmla="*/ 419 h 672"/>
                <a:gd name="T20" fmla="*/ 30 w 397"/>
                <a:gd name="T21" fmla="*/ 507 h 672"/>
                <a:gd name="T22" fmla="*/ 72 w 397"/>
                <a:gd name="T23" fmla="*/ 557 h 672"/>
                <a:gd name="T24" fmla="*/ 103 w 397"/>
                <a:gd name="T25" fmla="*/ 575 h 672"/>
                <a:gd name="T26" fmla="*/ 117 w 397"/>
                <a:gd name="T27" fmla="*/ 607 h 672"/>
                <a:gd name="T28" fmla="*/ 116 w 397"/>
                <a:gd name="T29" fmla="*/ 646 h 672"/>
                <a:gd name="T30" fmla="*/ 128 w 397"/>
                <a:gd name="T31" fmla="*/ 664 h 672"/>
                <a:gd name="T32" fmla="*/ 154 w 397"/>
                <a:gd name="T33" fmla="*/ 672 h 672"/>
                <a:gd name="T34" fmla="*/ 191 w 397"/>
                <a:gd name="T35" fmla="*/ 668 h 672"/>
                <a:gd name="T36" fmla="*/ 234 w 397"/>
                <a:gd name="T37" fmla="*/ 651 h 672"/>
                <a:gd name="T38" fmla="*/ 280 w 397"/>
                <a:gd name="T39" fmla="*/ 622 h 672"/>
                <a:gd name="T40" fmla="*/ 321 w 397"/>
                <a:gd name="T41" fmla="*/ 578 h 672"/>
                <a:gd name="T42" fmla="*/ 349 w 397"/>
                <a:gd name="T43" fmla="*/ 519 h 672"/>
                <a:gd name="T44" fmla="*/ 360 w 397"/>
                <a:gd name="T45" fmla="*/ 446 h 672"/>
                <a:gd name="T46" fmla="*/ 382 w 397"/>
                <a:gd name="T47" fmla="*/ 374 h 672"/>
                <a:gd name="T48" fmla="*/ 397 w 397"/>
                <a:gd name="T49" fmla="*/ 313 h 672"/>
                <a:gd name="T50" fmla="*/ 379 w 397"/>
                <a:gd name="T51" fmla="*/ 269 h 672"/>
                <a:gd name="T52" fmla="*/ 348 w 397"/>
                <a:gd name="T53" fmla="*/ 253 h 672"/>
                <a:gd name="T54" fmla="*/ 335 w 397"/>
                <a:gd name="T55" fmla="*/ 234 h 672"/>
                <a:gd name="T56" fmla="*/ 322 w 397"/>
                <a:gd name="T57" fmla="*/ 203 h 672"/>
                <a:gd name="T58" fmla="*/ 323 w 397"/>
                <a:gd name="T59" fmla="*/ 171 h 672"/>
                <a:gd name="T60" fmla="*/ 342 w 397"/>
                <a:gd name="T61" fmla="*/ 153 h 672"/>
                <a:gd name="T62" fmla="*/ 357 w 397"/>
                <a:gd name="T63" fmla="*/ 136 h 672"/>
                <a:gd name="T64" fmla="*/ 371 w 397"/>
                <a:gd name="T65" fmla="*/ 114 h 672"/>
                <a:gd name="T66" fmla="*/ 378 w 397"/>
                <a:gd name="T67" fmla="*/ 88 h 672"/>
                <a:gd name="T68" fmla="*/ 374 w 397"/>
                <a:gd name="T69" fmla="*/ 64 h 672"/>
                <a:gd name="T70" fmla="*/ 354 w 397"/>
                <a:gd name="T71" fmla="*/ 40 h 672"/>
                <a:gd name="T72" fmla="*/ 315 w 397"/>
                <a:gd name="T73" fmla="*/ 21 h 672"/>
                <a:gd name="T74" fmla="*/ 253 w 397"/>
                <a:gd name="T75" fmla="*/ 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7" h="672">
                  <a:moveTo>
                    <a:pt x="212" y="1"/>
                  </a:moveTo>
                  <a:lnTo>
                    <a:pt x="209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5" y="0"/>
                  </a:lnTo>
                  <a:lnTo>
                    <a:pt x="171" y="1"/>
                  </a:lnTo>
                  <a:lnTo>
                    <a:pt x="158" y="3"/>
                  </a:lnTo>
                  <a:lnTo>
                    <a:pt x="141" y="7"/>
                  </a:lnTo>
                  <a:lnTo>
                    <a:pt x="124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2" y="53"/>
                  </a:lnTo>
                  <a:lnTo>
                    <a:pt x="56" y="72"/>
                  </a:lnTo>
                  <a:lnTo>
                    <a:pt x="41" y="98"/>
                  </a:lnTo>
                  <a:lnTo>
                    <a:pt x="29" y="128"/>
                  </a:lnTo>
                  <a:lnTo>
                    <a:pt x="18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4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49" y="537"/>
                  </a:lnTo>
                  <a:lnTo>
                    <a:pt x="72" y="557"/>
                  </a:lnTo>
                  <a:lnTo>
                    <a:pt x="99" y="570"/>
                  </a:lnTo>
                  <a:lnTo>
                    <a:pt x="103" y="575"/>
                  </a:lnTo>
                  <a:lnTo>
                    <a:pt x="112" y="586"/>
                  </a:lnTo>
                  <a:lnTo>
                    <a:pt x="117" y="607"/>
                  </a:lnTo>
                  <a:lnTo>
                    <a:pt x="116" y="634"/>
                  </a:lnTo>
                  <a:lnTo>
                    <a:pt x="116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0" y="670"/>
                  </a:lnTo>
                  <a:lnTo>
                    <a:pt x="154" y="672"/>
                  </a:lnTo>
                  <a:lnTo>
                    <a:pt x="171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1" y="578"/>
                  </a:lnTo>
                  <a:lnTo>
                    <a:pt x="337" y="550"/>
                  </a:lnTo>
                  <a:lnTo>
                    <a:pt x="349" y="519"/>
                  </a:lnTo>
                  <a:lnTo>
                    <a:pt x="354" y="484"/>
                  </a:lnTo>
                  <a:lnTo>
                    <a:pt x="360" y="446"/>
                  </a:lnTo>
                  <a:lnTo>
                    <a:pt x="371" y="410"/>
                  </a:lnTo>
                  <a:lnTo>
                    <a:pt x="382" y="374"/>
                  </a:lnTo>
                  <a:lnTo>
                    <a:pt x="392" y="342"/>
                  </a:lnTo>
                  <a:lnTo>
                    <a:pt x="397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8" y="219"/>
                  </a:lnTo>
                  <a:lnTo>
                    <a:pt x="322" y="203"/>
                  </a:lnTo>
                  <a:lnTo>
                    <a:pt x="320" y="186"/>
                  </a:lnTo>
                  <a:lnTo>
                    <a:pt x="323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5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4" y="64"/>
                  </a:lnTo>
                  <a:lnTo>
                    <a:pt x="366" y="52"/>
                  </a:lnTo>
                  <a:lnTo>
                    <a:pt x="354" y="40"/>
                  </a:lnTo>
                  <a:lnTo>
                    <a:pt x="337" y="30"/>
                  </a:lnTo>
                  <a:lnTo>
                    <a:pt x="315" y="21"/>
                  </a:lnTo>
                  <a:lnTo>
                    <a:pt x="288" y="11"/>
                  </a:lnTo>
                  <a:lnTo>
                    <a:pt x="253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3" name="Freeform 187"/>
            <p:cNvSpPr>
              <a:spLocks/>
            </p:cNvSpPr>
            <p:nvPr/>
          </p:nvSpPr>
          <p:spPr bwMode="auto">
            <a:xfrm>
              <a:off x="2890838" y="4899025"/>
              <a:ext cx="303213" cy="520700"/>
            </a:xfrm>
            <a:custGeom>
              <a:avLst/>
              <a:gdLst>
                <a:gd name="T0" fmla="*/ 94 w 382"/>
                <a:gd name="T1" fmla="*/ 562 h 656"/>
                <a:gd name="T2" fmla="*/ 111 w 382"/>
                <a:gd name="T3" fmla="*/ 591 h 656"/>
                <a:gd name="T4" fmla="*/ 112 w 382"/>
                <a:gd name="T5" fmla="*/ 622 h 656"/>
                <a:gd name="T6" fmla="*/ 117 w 382"/>
                <a:gd name="T7" fmla="*/ 635 h 656"/>
                <a:gd name="T8" fmla="*/ 126 w 382"/>
                <a:gd name="T9" fmla="*/ 647 h 656"/>
                <a:gd name="T10" fmla="*/ 141 w 382"/>
                <a:gd name="T11" fmla="*/ 653 h 656"/>
                <a:gd name="T12" fmla="*/ 162 w 382"/>
                <a:gd name="T13" fmla="*/ 656 h 656"/>
                <a:gd name="T14" fmla="*/ 188 w 382"/>
                <a:gd name="T15" fmla="*/ 650 h 656"/>
                <a:gd name="T16" fmla="*/ 223 w 382"/>
                <a:gd name="T17" fmla="*/ 635 h 656"/>
                <a:gd name="T18" fmla="*/ 268 w 382"/>
                <a:gd name="T19" fmla="*/ 607 h 656"/>
                <a:gd name="T20" fmla="*/ 308 w 382"/>
                <a:gd name="T21" fmla="*/ 566 h 656"/>
                <a:gd name="T22" fmla="*/ 336 w 382"/>
                <a:gd name="T23" fmla="*/ 510 h 656"/>
                <a:gd name="T24" fmla="*/ 347 w 382"/>
                <a:gd name="T25" fmla="*/ 438 h 656"/>
                <a:gd name="T26" fmla="*/ 368 w 382"/>
                <a:gd name="T27" fmla="*/ 370 h 656"/>
                <a:gd name="T28" fmla="*/ 382 w 382"/>
                <a:gd name="T29" fmla="*/ 313 h 656"/>
                <a:gd name="T30" fmla="*/ 365 w 382"/>
                <a:gd name="T31" fmla="*/ 269 h 656"/>
                <a:gd name="T32" fmla="*/ 335 w 382"/>
                <a:gd name="T33" fmla="*/ 251 h 656"/>
                <a:gd name="T34" fmla="*/ 322 w 382"/>
                <a:gd name="T35" fmla="*/ 231 h 656"/>
                <a:gd name="T36" fmla="*/ 309 w 382"/>
                <a:gd name="T37" fmla="*/ 200 h 656"/>
                <a:gd name="T38" fmla="*/ 309 w 382"/>
                <a:gd name="T39" fmla="*/ 169 h 656"/>
                <a:gd name="T40" fmla="*/ 327 w 382"/>
                <a:gd name="T41" fmla="*/ 150 h 656"/>
                <a:gd name="T42" fmla="*/ 342 w 382"/>
                <a:gd name="T43" fmla="*/ 133 h 656"/>
                <a:gd name="T44" fmla="*/ 354 w 382"/>
                <a:gd name="T45" fmla="*/ 112 h 656"/>
                <a:gd name="T46" fmla="*/ 361 w 382"/>
                <a:gd name="T47" fmla="*/ 88 h 656"/>
                <a:gd name="T48" fmla="*/ 358 w 382"/>
                <a:gd name="T49" fmla="*/ 63 h 656"/>
                <a:gd name="T50" fmla="*/ 339 w 382"/>
                <a:gd name="T51" fmla="*/ 40 h 656"/>
                <a:gd name="T52" fmla="*/ 301 w 382"/>
                <a:gd name="T53" fmla="*/ 20 h 656"/>
                <a:gd name="T54" fmla="*/ 241 w 382"/>
                <a:gd name="T55" fmla="*/ 6 h 656"/>
                <a:gd name="T56" fmla="*/ 200 w 382"/>
                <a:gd name="T57" fmla="*/ 2 h 656"/>
                <a:gd name="T58" fmla="*/ 187 w 382"/>
                <a:gd name="T59" fmla="*/ 0 h 656"/>
                <a:gd name="T60" fmla="*/ 164 w 382"/>
                <a:gd name="T61" fmla="*/ 2 h 656"/>
                <a:gd name="T62" fmla="*/ 134 w 382"/>
                <a:gd name="T63" fmla="*/ 7 h 656"/>
                <a:gd name="T64" fmla="*/ 102 w 382"/>
                <a:gd name="T65" fmla="*/ 23 h 656"/>
                <a:gd name="T66" fmla="*/ 70 w 382"/>
                <a:gd name="T67" fmla="*/ 52 h 656"/>
                <a:gd name="T68" fmla="*/ 40 w 382"/>
                <a:gd name="T69" fmla="*/ 96 h 656"/>
                <a:gd name="T70" fmla="*/ 18 w 382"/>
                <a:gd name="T71" fmla="*/ 160 h 656"/>
                <a:gd name="T72" fmla="*/ 2 w 382"/>
                <a:gd name="T73" fmla="*/ 281 h 656"/>
                <a:gd name="T74" fmla="*/ 3 w 382"/>
                <a:gd name="T75" fmla="*/ 409 h 656"/>
                <a:gd name="T76" fmla="*/ 27 w 382"/>
                <a:gd name="T77" fmla="*/ 497 h 656"/>
                <a:gd name="T78" fmla="*/ 66 w 382"/>
                <a:gd name="T79" fmla="*/ 54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2" h="656">
                  <a:moveTo>
                    <a:pt x="89" y="559"/>
                  </a:moveTo>
                  <a:lnTo>
                    <a:pt x="94" y="562"/>
                  </a:lnTo>
                  <a:lnTo>
                    <a:pt x="103" y="573"/>
                  </a:lnTo>
                  <a:lnTo>
                    <a:pt x="111" y="591"/>
                  </a:lnTo>
                  <a:lnTo>
                    <a:pt x="112" y="615"/>
                  </a:lnTo>
                  <a:lnTo>
                    <a:pt x="112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6" y="647"/>
                  </a:lnTo>
                  <a:lnTo>
                    <a:pt x="133" y="650"/>
                  </a:lnTo>
                  <a:lnTo>
                    <a:pt x="141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8" y="650"/>
                  </a:lnTo>
                  <a:lnTo>
                    <a:pt x="202" y="645"/>
                  </a:lnTo>
                  <a:lnTo>
                    <a:pt x="223" y="635"/>
                  </a:lnTo>
                  <a:lnTo>
                    <a:pt x="246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8" y="566"/>
                  </a:lnTo>
                  <a:lnTo>
                    <a:pt x="324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7" y="438"/>
                  </a:lnTo>
                  <a:lnTo>
                    <a:pt x="357" y="404"/>
                  </a:lnTo>
                  <a:lnTo>
                    <a:pt x="368" y="370"/>
                  </a:lnTo>
                  <a:lnTo>
                    <a:pt x="377" y="340"/>
                  </a:lnTo>
                  <a:lnTo>
                    <a:pt x="382" y="313"/>
                  </a:lnTo>
                  <a:lnTo>
                    <a:pt x="378" y="288"/>
                  </a:lnTo>
                  <a:lnTo>
                    <a:pt x="365" y="269"/>
                  </a:lnTo>
                  <a:lnTo>
                    <a:pt x="337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2" y="231"/>
                  </a:lnTo>
                  <a:lnTo>
                    <a:pt x="315" y="216"/>
                  </a:lnTo>
                  <a:lnTo>
                    <a:pt x="309" y="200"/>
                  </a:lnTo>
                  <a:lnTo>
                    <a:pt x="307" y="184"/>
                  </a:lnTo>
                  <a:lnTo>
                    <a:pt x="309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8" y="122"/>
                  </a:lnTo>
                  <a:lnTo>
                    <a:pt x="354" y="112"/>
                  </a:lnTo>
                  <a:lnTo>
                    <a:pt x="359" y="99"/>
                  </a:lnTo>
                  <a:lnTo>
                    <a:pt x="361" y="88"/>
                  </a:lnTo>
                  <a:lnTo>
                    <a:pt x="361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39" y="40"/>
                  </a:lnTo>
                  <a:lnTo>
                    <a:pt x="323" y="29"/>
                  </a:lnTo>
                  <a:lnTo>
                    <a:pt x="301" y="20"/>
                  </a:lnTo>
                  <a:lnTo>
                    <a:pt x="275" y="12"/>
                  </a:lnTo>
                  <a:lnTo>
                    <a:pt x="241" y="6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195" y="0"/>
                  </a:lnTo>
                  <a:lnTo>
                    <a:pt x="187" y="0"/>
                  </a:lnTo>
                  <a:lnTo>
                    <a:pt x="177" y="0"/>
                  </a:lnTo>
                  <a:lnTo>
                    <a:pt x="164" y="2"/>
                  </a:lnTo>
                  <a:lnTo>
                    <a:pt x="150" y="4"/>
                  </a:lnTo>
                  <a:lnTo>
                    <a:pt x="134" y="7"/>
                  </a:lnTo>
                  <a:lnTo>
                    <a:pt x="118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8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3" y="458"/>
                  </a:lnTo>
                  <a:lnTo>
                    <a:pt x="27" y="497"/>
                  </a:lnTo>
                  <a:lnTo>
                    <a:pt x="45" y="526"/>
                  </a:lnTo>
                  <a:lnTo>
                    <a:pt x="66" y="546"/>
                  </a:lnTo>
                  <a:lnTo>
                    <a:pt x="89" y="559"/>
                  </a:lnTo>
                  <a:close/>
                </a:path>
              </a:pathLst>
            </a:custGeom>
            <a:solidFill>
              <a:srgbClr val="F4E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4" name="Freeform 188"/>
            <p:cNvSpPr>
              <a:spLocks/>
            </p:cNvSpPr>
            <p:nvPr/>
          </p:nvSpPr>
          <p:spPr bwMode="auto">
            <a:xfrm>
              <a:off x="2897188" y="4903788"/>
              <a:ext cx="290513" cy="506413"/>
            </a:xfrm>
            <a:custGeom>
              <a:avLst/>
              <a:gdLst>
                <a:gd name="T0" fmla="*/ 84 w 367"/>
                <a:gd name="T1" fmla="*/ 551 h 638"/>
                <a:gd name="T2" fmla="*/ 104 w 367"/>
                <a:gd name="T3" fmla="*/ 575 h 638"/>
                <a:gd name="T4" fmla="*/ 110 w 367"/>
                <a:gd name="T5" fmla="*/ 604 h 638"/>
                <a:gd name="T6" fmla="*/ 114 w 367"/>
                <a:gd name="T7" fmla="*/ 615 h 638"/>
                <a:gd name="T8" fmla="*/ 122 w 367"/>
                <a:gd name="T9" fmla="*/ 627 h 638"/>
                <a:gd name="T10" fmla="*/ 135 w 367"/>
                <a:gd name="T11" fmla="*/ 636 h 638"/>
                <a:gd name="T12" fmla="*/ 155 w 367"/>
                <a:gd name="T13" fmla="*/ 638 h 638"/>
                <a:gd name="T14" fmla="*/ 179 w 367"/>
                <a:gd name="T15" fmla="*/ 634 h 638"/>
                <a:gd name="T16" fmla="*/ 213 w 367"/>
                <a:gd name="T17" fmla="*/ 619 h 638"/>
                <a:gd name="T18" fmla="*/ 256 w 367"/>
                <a:gd name="T19" fmla="*/ 592 h 638"/>
                <a:gd name="T20" fmla="*/ 295 w 367"/>
                <a:gd name="T21" fmla="*/ 553 h 638"/>
                <a:gd name="T22" fmla="*/ 322 w 367"/>
                <a:gd name="T23" fmla="*/ 499 h 638"/>
                <a:gd name="T24" fmla="*/ 333 w 367"/>
                <a:gd name="T25" fmla="*/ 431 h 638"/>
                <a:gd name="T26" fmla="*/ 353 w 367"/>
                <a:gd name="T27" fmla="*/ 366 h 638"/>
                <a:gd name="T28" fmla="*/ 367 w 367"/>
                <a:gd name="T29" fmla="*/ 311 h 638"/>
                <a:gd name="T30" fmla="*/ 351 w 367"/>
                <a:gd name="T31" fmla="*/ 269 h 638"/>
                <a:gd name="T32" fmla="*/ 322 w 367"/>
                <a:gd name="T33" fmla="*/ 249 h 638"/>
                <a:gd name="T34" fmla="*/ 308 w 367"/>
                <a:gd name="T35" fmla="*/ 228 h 638"/>
                <a:gd name="T36" fmla="*/ 295 w 367"/>
                <a:gd name="T37" fmla="*/ 196 h 638"/>
                <a:gd name="T38" fmla="*/ 295 w 367"/>
                <a:gd name="T39" fmla="*/ 164 h 638"/>
                <a:gd name="T40" fmla="*/ 312 w 367"/>
                <a:gd name="T41" fmla="*/ 146 h 638"/>
                <a:gd name="T42" fmla="*/ 325 w 367"/>
                <a:gd name="T43" fmla="*/ 130 h 638"/>
                <a:gd name="T44" fmla="*/ 338 w 367"/>
                <a:gd name="T45" fmla="*/ 110 h 638"/>
                <a:gd name="T46" fmla="*/ 344 w 367"/>
                <a:gd name="T47" fmla="*/ 85 h 638"/>
                <a:gd name="T48" fmla="*/ 340 w 367"/>
                <a:gd name="T49" fmla="*/ 61 h 638"/>
                <a:gd name="T50" fmla="*/ 322 w 367"/>
                <a:gd name="T51" fmla="*/ 39 h 638"/>
                <a:gd name="T52" fmla="*/ 287 w 367"/>
                <a:gd name="T53" fmla="*/ 20 h 638"/>
                <a:gd name="T54" fmla="*/ 230 w 367"/>
                <a:gd name="T55" fmla="*/ 6 h 638"/>
                <a:gd name="T56" fmla="*/ 185 w 367"/>
                <a:gd name="T57" fmla="*/ 0 h 638"/>
                <a:gd name="T58" fmla="*/ 142 w 367"/>
                <a:gd name="T59" fmla="*/ 4 h 638"/>
                <a:gd name="T60" fmla="*/ 81 w 367"/>
                <a:gd name="T61" fmla="*/ 35 h 638"/>
                <a:gd name="T62" fmla="*/ 27 w 367"/>
                <a:gd name="T63" fmla="*/ 122 h 638"/>
                <a:gd name="T64" fmla="*/ 2 w 367"/>
                <a:gd name="T65" fmla="*/ 274 h 638"/>
                <a:gd name="T66" fmla="*/ 3 w 367"/>
                <a:gd name="T67" fmla="*/ 400 h 638"/>
                <a:gd name="T68" fmla="*/ 24 w 367"/>
                <a:gd name="T69" fmla="*/ 486 h 638"/>
                <a:gd name="T70" fmla="*/ 58 w 367"/>
                <a:gd name="T71" fmla="*/ 535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4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1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8" y="633"/>
                  </a:lnTo>
                  <a:lnTo>
                    <a:pt x="135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6" y="637"/>
                  </a:lnTo>
                  <a:lnTo>
                    <a:pt x="179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4" y="607"/>
                  </a:lnTo>
                  <a:lnTo>
                    <a:pt x="256" y="592"/>
                  </a:lnTo>
                  <a:lnTo>
                    <a:pt x="277" y="574"/>
                  </a:lnTo>
                  <a:lnTo>
                    <a:pt x="295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3" y="431"/>
                  </a:lnTo>
                  <a:lnTo>
                    <a:pt x="343" y="398"/>
                  </a:lnTo>
                  <a:lnTo>
                    <a:pt x="353" y="366"/>
                  </a:lnTo>
                  <a:lnTo>
                    <a:pt x="362" y="338"/>
                  </a:lnTo>
                  <a:lnTo>
                    <a:pt x="367" y="311"/>
                  </a:lnTo>
                  <a:lnTo>
                    <a:pt x="363" y="288"/>
                  </a:lnTo>
                  <a:lnTo>
                    <a:pt x="351" y="269"/>
                  </a:lnTo>
                  <a:lnTo>
                    <a:pt x="324" y="252"/>
                  </a:lnTo>
                  <a:lnTo>
                    <a:pt x="322" y="249"/>
                  </a:lnTo>
                  <a:lnTo>
                    <a:pt x="316" y="241"/>
                  </a:lnTo>
                  <a:lnTo>
                    <a:pt x="308" y="228"/>
                  </a:lnTo>
                  <a:lnTo>
                    <a:pt x="301" y="212"/>
                  </a:lnTo>
                  <a:lnTo>
                    <a:pt x="295" y="196"/>
                  </a:lnTo>
                  <a:lnTo>
                    <a:pt x="293" y="179"/>
                  </a:lnTo>
                  <a:lnTo>
                    <a:pt x="295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8" y="138"/>
                  </a:lnTo>
                  <a:lnTo>
                    <a:pt x="325" y="130"/>
                  </a:lnTo>
                  <a:lnTo>
                    <a:pt x="332" y="120"/>
                  </a:lnTo>
                  <a:lnTo>
                    <a:pt x="338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0" y="61"/>
                  </a:lnTo>
                  <a:lnTo>
                    <a:pt x="333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7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2" y="4"/>
                  </a:lnTo>
                  <a:lnTo>
                    <a:pt x="112" y="14"/>
                  </a:lnTo>
                  <a:lnTo>
                    <a:pt x="81" y="35"/>
                  </a:lnTo>
                  <a:lnTo>
                    <a:pt x="51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8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5" name="Freeform 189"/>
            <p:cNvSpPr>
              <a:spLocks/>
            </p:cNvSpPr>
            <p:nvPr/>
          </p:nvSpPr>
          <p:spPr bwMode="auto">
            <a:xfrm>
              <a:off x="2897188" y="4910138"/>
              <a:ext cx="279400" cy="490538"/>
            </a:xfrm>
            <a:custGeom>
              <a:avLst/>
              <a:gdLst>
                <a:gd name="T0" fmla="*/ 71 w 351"/>
                <a:gd name="T1" fmla="*/ 537 h 620"/>
                <a:gd name="T2" fmla="*/ 79 w 351"/>
                <a:gd name="T3" fmla="*/ 541 h 620"/>
                <a:gd name="T4" fmla="*/ 92 w 351"/>
                <a:gd name="T5" fmla="*/ 552 h 620"/>
                <a:gd name="T6" fmla="*/ 102 w 351"/>
                <a:gd name="T7" fmla="*/ 567 h 620"/>
                <a:gd name="T8" fmla="*/ 107 w 351"/>
                <a:gd name="T9" fmla="*/ 583 h 620"/>
                <a:gd name="T10" fmla="*/ 113 w 351"/>
                <a:gd name="T11" fmla="*/ 593 h 620"/>
                <a:gd name="T12" fmla="*/ 118 w 351"/>
                <a:gd name="T13" fmla="*/ 606 h 620"/>
                <a:gd name="T14" fmla="*/ 130 w 351"/>
                <a:gd name="T15" fmla="*/ 616 h 620"/>
                <a:gd name="T16" fmla="*/ 146 w 351"/>
                <a:gd name="T17" fmla="*/ 620 h 620"/>
                <a:gd name="T18" fmla="*/ 170 w 351"/>
                <a:gd name="T19" fmla="*/ 616 h 620"/>
                <a:gd name="T20" fmla="*/ 203 w 351"/>
                <a:gd name="T21" fmla="*/ 601 h 620"/>
                <a:gd name="T22" fmla="*/ 245 w 351"/>
                <a:gd name="T23" fmla="*/ 576 h 620"/>
                <a:gd name="T24" fmla="*/ 284 w 351"/>
                <a:gd name="T25" fmla="*/ 539 h 620"/>
                <a:gd name="T26" fmla="*/ 309 w 351"/>
                <a:gd name="T27" fmla="*/ 487 h 620"/>
                <a:gd name="T28" fmla="*/ 319 w 351"/>
                <a:gd name="T29" fmla="*/ 422 h 620"/>
                <a:gd name="T30" fmla="*/ 338 w 351"/>
                <a:gd name="T31" fmla="*/ 361 h 620"/>
                <a:gd name="T32" fmla="*/ 351 w 351"/>
                <a:gd name="T33" fmla="*/ 308 h 620"/>
                <a:gd name="T34" fmla="*/ 337 w 351"/>
                <a:gd name="T35" fmla="*/ 266 h 620"/>
                <a:gd name="T36" fmla="*/ 309 w 351"/>
                <a:gd name="T37" fmla="*/ 245 h 620"/>
                <a:gd name="T38" fmla="*/ 296 w 351"/>
                <a:gd name="T39" fmla="*/ 224 h 620"/>
                <a:gd name="T40" fmla="*/ 282 w 351"/>
                <a:gd name="T41" fmla="*/ 191 h 620"/>
                <a:gd name="T42" fmla="*/ 281 w 351"/>
                <a:gd name="T43" fmla="*/ 159 h 620"/>
                <a:gd name="T44" fmla="*/ 297 w 351"/>
                <a:gd name="T45" fmla="*/ 142 h 620"/>
                <a:gd name="T46" fmla="*/ 311 w 351"/>
                <a:gd name="T47" fmla="*/ 126 h 620"/>
                <a:gd name="T48" fmla="*/ 322 w 351"/>
                <a:gd name="T49" fmla="*/ 105 h 620"/>
                <a:gd name="T50" fmla="*/ 328 w 351"/>
                <a:gd name="T51" fmla="*/ 83 h 620"/>
                <a:gd name="T52" fmla="*/ 324 w 351"/>
                <a:gd name="T53" fmla="*/ 59 h 620"/>
                <a:gd name="T54" fmla="*/ 307 w 351"/>
                <a:gd name="T55" fmla="*/ 37 h 620"/>
                <a:gd name="T56" fmla="*/ 274 w 351"/>
                <a:gd name="T57" fmla="*/ 18 h 620"/>
                <a:gd name="T58" fmla="*/ 220 w 351"/>
                <a:gd name="T59" fmla="*/ 6 h 620"/>
                <a:gd name="T60" fmla="*/ 178 w 351"/>
                <a:gd name="T61" fmla="*/ 0 h 620"/>
                <a:gd name="T62" fmla="*/ 137 w 351"/>
                <a:gd name="T63" fmla="*/ 4 h 620"/>
                <a:gd name="T64" fmla="*/ 78 w 351"/>
                <a:gd name="T65" fmla="*/ 33 h 620"/>
                <a:gd name="T66" fmla="*/ 25 w 351"/>
                <a:gd name="T67" fmla="*/ 119 h 620"/>
                <a:gd name="T68" fmla="*/ 1 w 351"/>
                <a:gd name="T69" fmla="*/ 267 h 620"/>
                <a:gd name="T70" fmla="*/ 2 w 351"/>
                <a:gd name="T71" fmla="*/ 389 h 620"/>
                <a:gd name="T72" fmla="*/ 20 w 351"/>
                <a:gd name="T73" fmla="*/ 475 h 620"/>
                <a:gd name="T74" fmla="*/ 51 w 351"/>
                <a:gd name="T75" fmla="*/ 523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2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8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7" y="619"/>
                  </a:lnTo>
                  <a:lnTo>
                    <a:pt x="170" y="616"/>
                  </a:lnTo>
                  <a:lnTo>
                    <a:pt x="184" y="611"/>
                  </a:lnTo>
                  <a:lnTo>
                    <a:pt x="203" y="601"/>
                  </a:lnTo>
                  <a:lnTo>
                    <a:pt x="224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4" y="539"/>
                  </a:lnTo>
                  <a:lnTo>
                    <a:pt x="299" y="516"/>
                  </a:lnTo>
                  <a:lnTo>
                    <a:pt x="309" y="487"/>
                  </a:lnTo>
                  <a:lnTo>
                    <a:pt x="314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8" y="361"/>
                  </a:lnTo>
                  <a:lnTo>
                    <a:pt x="347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7" y="266"/>
                  </a:lnTo>
                  <a:lnTo>
                    <a:pt x="312" y="249"/>
                  </a:lnTo>
                  <a:lnTo>
                    <a:pt x="309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79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6" y="116"/>
                  </a:lnTo>
                  <a:lnTo>
                    <a:pt x="322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4" y="59"/>
                  </a:lnTo>
                  <a:lnTo>
                    <a:pt x="317" y="48"/>
                  </a:lnTo>
                  <a:lnTo>
                    <a:pt x="307" y="37"/>
                  </a:lnTo>
                  <a:lnTo>
                    <a:pt x="293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8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49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0" y="475"/>
                  </a:lnTo>
                  <a:lnTo>
                    <a:pt x="35" y="503"/>
                  </a:lnTo>
                  <a:lnTo>
                    <a:pt x="51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6" name="Freeform 190"/>
            <p:cNvSpPr>
              <a:spLocks/>
            </p:cNvSpPr>
            <p:nvPr/>
          </p:nvSpPr>
          <p:spPr bwMode="auto">
            <a:xfrm>
              <a:off x="2903538" y="4913313"/>
              <a:ext cx="266700" cy="479425"/>
            </a:xfrm>
            <a:custGeom>
              <a:avLst/>
              <a:gdLst>
                <a:gd name="T0" fmla="*/ 61 w 337"/>
                <a:gd name="T1" fmla="*/ 524 h 603"/>
                <a:gd name="T2" fmla="*/ 70 w 337"/>
                <a:gd name="T3" fmla="*/ 529 h 603"/>
                <a:gd name="T4" fmla="*/ 84 w 337"/>
                <a:gd name="T5" fmla="*/ 537 h 603"/>
                <a:gd name="T6" fmla="*/ 97 w 337"/>
                <a:gd name="T7" fmla="*/ 549 h 603"/>
                <a:gd name="T8" fmla="*/ 104 w 337"/>
                <a:gd name="T9" fmla="*/ 563 h 603"/>
                <a:gd name="T10" fmla="*/ 110 w 337"/>
                <a:gd name="T11" fmla="*/ 573 h 603"/>
                <a:gd name="T12" fmla="*/ 115 w 337"/>
                <a:gd name="T13" fmla="*/ 587 h 603"/>
                <a:gd name="T14" fmla="*/ 124 w 337"/>
                <a:gd name="T15" fmla="*/ 600 h 603"/>
                <a:gd name="T16" fmla="*/ 139 w 337"/>
                <a:gd name="T17" fmla="*/ 603 h 603"/>
                <a:gd name="T18" fmla="*/ 161 w 337"/>
                <a:gd name="T19" fmla="*/ 599 h 603"/>
                <a:gd name="T20" fmla="*/ 193 w 337"/>
                <a:gd name="T21" fmla="*/ 585 h 603"/>
                <a:gd name="T22" fmla="*/ 233 w 337"/>
                <a:gd name="T23" fmla="*/ 561 h 603"/>
                <a:gd name="T24" fmla="*/ 271 w 337"/>
                <a:gd name="T25" fmla="*/ 526 h 603"/>
                <a:gd name="T26" fmla="*/ 295 w 337"/>
                <a:gd name="T27" fmla="*/ 477 h 603"/>
                <a:gd name="T28" fmla="*/ 306 w 337"/>
                <a:gd name="T29" fmla="*/ 413 h 603"/>
                <a:gd name="T30" fmla="*/ 324 w 337"/>
                <a:gd name="T31" fmla="*/ 356 h 603"/>
                <a:gd name="T32" fmla="*/ 337 w 337"/>
                <a:gd name="T33" fmla="*/ 306 h 603"/>
                <a:gd name="T34" fmla="*/ 323 w 337"/>
                <a:gd name="T35" fmla="*/ 265 h 603"/>
                <a:gd name="T36" fmla="*/ 298 w 337"/>
                <a:gd name="T37" fmla="*/ 243 h 603"/>
                <a:gd name="T38" fmla="*/ 284 w 337"/>
                <a:gd name="T39" fmla="*/ 221 h 603"/>
                <a:gd name="T40" fmla="*/ 269 w 337"/>
                <a:gd name="T41" fmla="*/ 188 h 603"/>
                <a:gd name="T42" fmla="*/ 267 w 337"/>
                <a:gd name="T43" fmla="*/ 155 h 603"/>
                <a:gd name="T44" fmla="*/ 281 w 337"/>
                <a:gd name="T45" fmla="*/ 138 h 603"/>
                <a:gd name="T46" fmla="*/ 294 w 337"/>
                <a:gd name="T47" fmla="*/ 123 h 603"/>
                <a:gd name="T48" fmla="*/ 305 w 337"/>
                <a:gd name="T49" fmla="*/ 103 h 603"/>
                <a:gd name="T50" fmla="*/ 310 w 337"/>
                <a:gd name="T51" fmla="*/ 80 h 603"/>
                <a:gd name="T52" fmla="*/ 308 w 337"/>
                <a:gd name="T53" fmla="*/ 59 h 603"/>
                <a:gd name="T54" fmla="*/ 292 w 337"/>
                <a:gd name="T55" fmla="*/ 37 h 603"/>
                <a:gd name="T56" fmla="*/ 260 w 337"/>
                <a:gd name="T57" fmla="*/ 18 h 603"/>
                <a:gd name="T58" fmla="*/ 209 w 337"/>
                <a:gd name="T59" fmla="*/ 6 h 603"/>
                <a:gd name="T60" fmla="*/ 169 w 337"/>
                <a:gd name="T61" fmla="*/ 0 h 603"/>
                <a:gd name="T62" fmla="*/ 130 w 337"/>
                <a:gd name="T63" fmla="*/ 3 h 603"/>
                <a:gd name="T64" fmla="*/ 73 w 337"/>
                <a:gd name="T65" fmla="*/ 32 h 603"/>
                <a:gd name="T66" fmla="*/ 24 w 337"/>
                <a:gd name="T67" fmla="*/ 115 h 603"/>
                <a:gd name="T68" fmla="*/ 1 w 337"/>
                <a:gd name="T69" fmla="*/ 259 h 603"/>
                <a:gd name="T70" fmla="*/ 2 w 337"/>
                <a:gd name="T71" fmla="*/ 380 h 603"/>
                <a:gd name="T72" fmla="*/ 17 w 337"/>
                <a:gd name="T73" fmla="*/ 464 h 603"/>
                <a:gd name="T74" fmla="*/ 44 w 337"/>
                <a:gd name="T75" fmla="*/ 51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7" h="603">
                  <a:moveTo>
                    <a:pt x="59" y="524"/>
                  </a:moveTo>
                  <a:lnTo>
                    <a:pt x="61" y="524"/>
                  </a:lnTo>
                  <a:lnTo>
                    <a:pt x="65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7" y="549"/>
                  </a:lnTo>
                  <a:lnTo>
                    <a:pt x="102" y="557"/>
                  </a:lnTo>
                  <a:lnTo>
                    <a:pt x="104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1" y="579"/>
                  </a:lnTo>
                  <a:lnTo>
                    <a:pt x="115" y="587"/>
                  </a:lnTo>
                  <a:lnTo>
                    <a:pt x="118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8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3" y="561"/>
                  </a:lnTo>
                  <a:lnTo>
                    <a:pt x="253" y="546"/>
                  </a:lnTo>
                  <a:lnTo>
                    <a:pt x="271" y="526"/>
                  </a:lnTo>
                  <a:lnTo>
                    <a:pt x="285" y="504"/>
                  </a:lnTo>
                  <a:lnTo>
                    <a:pt x="295" y="477"/>
                  </a:lnTo>
                  <a:lnTo>
                    <a:pt x="301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4" y="356"/>
                  </a:lnTo>
                  <a:lnTo>
                    <a:pt x="332" y="329"/>
                  </a:lnTo>
                  <a:lnTo>
                    <a:pt x="337" y="306"/>
                  </a:lnTo>
                  <a:lnTo>
                    <a:pt x="335" y="284"/>
                  </a:lnTo>
                  <a:lnTo>
                    <a:pt x="323" y="265"/>
                  </a:lnTo>
                  <a:lnTo>
                    <a:pt x="300" y="246"/>
                  </a:lnTo>
                  <a:lnTo>
                    <a:pt x="298" y="243"/>
                  </a:lnTo>
                  <a:lnTo>
                    <a:pt x="292" y="234"/>
                  </a:lnTo>
                  <a:lnTo>
                    <a:pt x="284" y="221"/>
                  </a:lnTo>
                  <a:lnTo>
                    <a:pt x="276" y="205"/>
                  </a:lnTo>
                  <a:lnTo>
                    <a:pt x="269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7" y="131"/>
                  </a:lnTo>
                  <a:lnTo>
                    <a:pt x="294" y="123"/>
                  </a:lnTo>
                  <a:lnTo>
                    <a:pt x="300" y="113"/>
                  </a:lnTo>
                  <a:lnTo>
                    <a:pt x="305" y="103"/>
                  </a:lnTo>
                  <a:lnTo>
                    <a:pt x="309" y="92"/>
                  </a:lnTo>
                  <a:lnTo>
                    <a:pt x="310" y="80"/>
                  </a:lnTo>
                  <a:lnTo>
                    <a:pt x="310" y="69"/>
                  </a:lnTo>
                  <a:lnTo>
                    <a:pt x="308" y="59"/>
                  </a:lnTo>
                  <a:lnTo>
                    <a:pt x="301" y="47"/>
                  </a:lnTo>
                  <a:lnTo>
                    <a:pt x="292" y="37"/>
                  </a:lnTo>
                  <a:lnTo>
                    <a:pt x="278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09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3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4" y="512"/>
                  </a:lnTo>
                  <a:lnTo>
                    <a:pt x="59" y="524"/>
                  </a:lnTo>
                  <a:close/>
                </a:path>
              </a:pathLst>
            </a:custGeom>
            <a:solidFill>
              <a:srgbClr val="CE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7" name="Freeform 191"/>
            <p:cNvSpPr>
              <a:spLocks/>
            </p:cNvSpPr>
            <p:nvPr/>
          </p:nvSpPr>
          <p:spPr bwMode="auto">
            <a:xfrm>
              <a:off x="2908301" y="4919663"/>
              <a:ext cx="255588" cy="465138"/>
            </a:xfrm>
            <a:custGeom>
              <a:avLst/>
              <a:gdLst>
                <a:gd name="T0" fmla="*/ 52 w 323"/>
                <a:gd name="T1" fmla="*/ 511 h 586"/>
                <a:gd name="T2" fmla="*/ 63 w 323"/>
                <a:gd name="T3" fmla="*/ 515 h 586"/>
                <a:gd name="T4" fmla="*/ 78 w 323"/>
                <a:gd name="T5" fmla="*/ 522 h 586"/>
                <a:gd name="T6" fmla="*/ 93 w 323"/>
                <a:gd name="T7" fmla="*/ 531 h 586"/>
                <a:gd name="T8" fmla="*/ 103 w 323"/>
                <a:gd name="T9" fmla="*/ 542 h 586"/>
                <a:gd name="T10" fmla="*/ 109 w 323"/>
                <a:gd name="T11" fmla="*/ 553 h 586"/>
                <a:gd name="T12" fmla="*/ 112 w 323"/>
                <a:gd name="T13" fmla="*/ 568 h 586"/>
                <a:gd name="T14" fmla="*/ 119 w 323"/>
                <a:gd name="T15" fmla="*/ 580 h 586"/>
                <a:gd name="T16" fmla="*/ 132 w 323"/>
                <a:gd name="T17" fmla="*/ 586 h 586"/>
                <a:gd name="T18" fmla="*/ 152 w 323"/>
                <a:gd name="T19" fmla="*/ 581 h 586"/>
                <a:gd name="T20" fmla="*/ 184 w 323"/>
                <a:gd name="T21" fmla="*/ 568 h 586"/>
                <a:gd name="T22" fmla="*/ 223 w 323"/>
                <a:gd name="T23" fmla="*/ 546 h 586"/>
                <a:gd name="T24" fmla="*/ 260 w 323"/>
                <a:gd name="T25" fmla="*/ 512 h 586"/>
                <a:gd name="T26" fmla="*/ 284 w 323"/>
                <a:gd name="T27" fmla="*/ 465 h 586"/>
                <a:gd name="T28" fmla="*/ 293 w 323"/>
                <a:gd name="T29" fmla="*/ 404 h 586"/>
                <a:gd name="T30" fmla="*/ 310 w 323"/>
                <a:gd name="T31" fmla="*/ 350 h 586"/>
                <a:gd name="T32" fmla="*/ 323 w 323"/>
                <a:gd name="T33" fmla="*/ 304 h 586"/>
                <a:gd name="T34" fmla="*/ 310 w 323"/>
                <a:gd name="T35" fmla="*/ 262 h 586"/>
                <a:gd name="T36" fmla="*/ 286 w 323"/>
                <a:gd name="T37" fmla="*/ 239 h 586"/>
                <a:gd name="T38" fmla="*/ 272 w 323"/>
                <a:gd name="T39" fmla="*/ 216 h 586"/>
                <a:gd name="T40" fmla="*/ 257 w 323"/>
                <a:gd name="T41" fmla="*/ 183 h 586"/>
                <a:gd name="T42" fmla="*/ 255 w 323"/>
                <a:gd name="T43" fmla="*/ 151 h 586"/>
                <a:gd name="T44" fmla="*/ 268 w 323"/>
                <a:gd name="T45" fmla="*/ 133 h 586"/>
                <a:gd name="T46" fmla="*/ 280 w 323"/>
                <a:gd name="T47" fmla="*/ 118 h 586"/>
                <a:gd name="T48" fmla="*/ 291 w 323"/>
                <a:gd name="T49" fmla="*/ 99 h 586"/>
                <a:gd name="T50" fmla="*/ 295 w 323"/>
                <a:gd name="T51" fmla="*/ 78 h 586"/>
                <a:gd name="T52" fmla="*/ 293 w 323"/>
                <a:gd name="T53" fmla="*/ 56 h 586"/>
                <a:gd name="T54" fmla="*/ 278 w 323"/>
                <a:gd name="T55" fmla="*/ 35 h 586"/>
                <a:gd name="T56" fmla="*/ 247 w 323"/>
                <a:gd name="T57" fmla="*/ 17 h 586"/>
                <a:gd name="T58" fmla="*/ 199 w 323"/>
                <a:gd name="T59" fmla="*/ 4 h 586"/>
                <a:gd name="T60" fmla="*/ 161 w 323"/>
                <a:gd name="T61" fmla="*/ 0 h 586"/>
                <a:gd name="T62" fmla="*/ 124 w 323"/>
                <a:gd name="T63" fmla="*/ 2 h 586"/>
                <a:gd name="T64" fmla="*/ 71 w 323"/>
                <a:gd name="T65" fmla="*/ 31 h 586"/>
                <a:gd name="T66" fmla="*/ 24 w 323"/>
                <a:gd name="T67" fmla="*/ 111 h 586"/>
                <a:gd name="T68" fmla="*/ 3 w 323"/>
                <a:gd name="T69" fmla="*/ 251 h 586"/>
                <a:gd name="T70" fmla="*/ 2 w 323"/>
                <a:gd name="T71" fmla="*/ 369 h 586"/>
                <a:gd name="T72" fmla="*/ 15 w 323"/>
                <a:gd name="T73" fmla="*/ 451 h 586"/>
                <a:gd name="T74" fmla="*/ 38 w 323"/>
                <a:gd name="T75" fmla="*/ 50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3" h="586">
                  <a:moveTo>
                    <a:pt x="51" y="511"/>
                  </a:moveTo>
                  <a:lnTo>
                    <a:pt x="52" y="511"/>
                  </a:lnTo>
                  <a:lnTo>
                    <a:pt x="57" y="512"/>
                  </a:lnTo>
                  <a:lnTo>
                    <a:pt x="63" y="515"/>
                  </a:lnTo>
                  <a:lnTo>
                    <a:pt x="70" y="517"/>
                  </a:lnTo>
                  <a:lnTo>
                    <a:pt x="78" y="522"/>
                  </a:lnTo>
                  <a:lnTo>
                    <a:pt x="86" y="526"/>
                  </a:lnTo>
                  <a:lnTo>
                    <a:pt x="93" y="531"/>
                  </a:lnTo>
                  <a:lnTo>
                    <a:pt x="100" y="538"/>
                  </a:lnTo>
                  <a:lnTo>
                    <a:pt x="103" y="542"/>
                  </a:lnTo>
                  <a:lnTo>
                    <a:pt x="106" y="547"/>
                  </a:lnTo>
                  <a:lnTo>
                    <a:pt x="109" y="553"/>
                  </a:lnTo>
                  <a:lnTo>
                    <a:pt x="110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9" y="580"/>
                  </a:lnTo>
                  <a:lnTo>
                    <a:pt x="125" y="584"/>
                  </a:lnTo>
                  <a:lnTo>
                    <a:pt x="132" y="586"/>
                  </a:lnTo>
                  <a:lnTo>
                    <a:pt x="141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4" y="568"/>
                  </a:lnTo>
                  <a:lnTo>
                    <a:pt x="203" y="557"/>
                  </a:lnTo>
                  <a:lnTo>
                    <a:pt x="223" y="546"/>
                  </a:lnTo>
                  <a:lnTo>
                    <a:pt x="242" y="531"/>
                  </a:lnTo>
                  <a:lnTo>
                    <a:pt x="260" y="512"/>
                  </a:lnTo>
                  <a:lnTo>
                    <a:pt x="273" y="492"/>
                  </a:lnTo>
                  <a:lnTo>
                    <a:pt x="284" y="465"/>
                  </a:lnTo>
                  <a:lnTo>
                    <a:pt x="288" y="435"/>
                  </a:lnTo>
                  <a:lnTo>
                    <a:pt x="293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3" y="304"/>
                  </a:lnTo>
                  <a:lnTo>
                    <a:pt x="321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4" y="166"/>
                  </a:lnTo>
                  <a:lnTo>
                    <a:pt x="255" y="151"/>
                  </a:lnTo>
                  <a:lnTo>
                    <a:pt x="262" y="139"/>
                  </a:lnTo>
                  <a:lnTo>
                    <a:pt x="268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1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3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7" y="17"/>
                  </a:lnTo>
                  <a:lnTo>
                    <a:pt x="225" y="10"/>
                  </a:lnTo>
                  <a:lnTo>
                    <a:pt x="199" y="4"/>
                  </a:lnTo>
                  <a:lnTo>
                    <a:pt x="166" y="1"/>
                  </a:lnTo>
                  <a:lnTo>
                    <a:pt x="161" y="0"/>
                  </a:lnTo>
                  <a:lnTo>
                    <a:pt x="146" y="0"/>
                  </a:lnTo>
                  <a:lnTo>
                    <a:pt x="124" y="2"/>
                  </a:lnTo>
                  <a:lnTo>
                    <a:pt x="98" y="11"/>
                  </a:lnTo>
                  <a:lnTo>
                    <a:pt x="71" y="31"/>
                  </a:lnTo>
                  <a:lnTo>
                    <a:pt x="45" y="63"/>
                  </a:lnTo>
                  <a:lnTo>
                    <a:pt x="24" y="111"/>
                  </a:lnTo>
                  <a:lnTo>
                    <a:pt x="10" y="178"/>
                  </a:lnTo>
                  <a:lnTo>
                    <a:pt x="3" y="251"/>
                  </a:lnTo>
                  <a:lnTo>
                    <a:pt x="0" y="315"/>
                  </a:lnTo>
                  <a:lnTo>
                    <a:pt x="2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6" y="480"/>
                  </a:lnTo>
                  <a:lnTo>
                    <a:pt x="38" y="500"/>
                  </a:lnTo>
                  <a:lnTo>
                    <a:pt x="51" y="511"/>
                  </a:lnTo>
                  <a:close/>
                </a:path>
              </a:pathLst>
            </a:custGeom>
            <a:solidFill>
              <a:srgbClr val="C17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8" name="Freeform 192"/>
            <p:cNvSpPr>
              <a:spLocks/>
            </p:cNvSpPr>
            <p:nvPr/>
          </p:nvSpPr>
          <p:spPr bwMode="auto">
            <a:xfrm>
              <a:off x="2914651" y="4924425"/>
              <a:ext cx="242888" cy="450850"/>
            </a:xfrm>
            <a:custGeom>
              <a:avLst/>
              <a:gdLst>
                <a:gd name="T0" fmla="*/ 151 w 308"/>
                <a:gd name="T1" fmla="*/ 0 h 570"/>
                <a:gd name="T2" fmla="*/ 117 w 308"/>
                <a:gd name="T3" fmla="*/ 4 h 570"/>
                <a:gd name="T4" fmla="*/ 67 w 308"/>
                <a:gd name="T5" fmla="*/ 32 h 570"/>
                <a:gd name="T6" fmla="*/ 23 w 308"/>
                <a:gd name="T7" fmla="*/ 110 h 570"/>
                <a:gd name="T8" fmla="*/ 3 w 308"/>
                <a:gd name="T9" fmla="*/ 245 h 570"/>
                <a:gd name="T10" fmla="*/ 2 w 308"/>
                <a:gd name="T11" fmla="*/ 361 h 570"/>
                <a:gd name="T12" fmla="*/ 13 w 308"/>
                <a:gd name="T13" fmla="*/ 442 h 570"/>
                <a:gd name="T14" fmla="*/ 31 w 308"/>
                <a:gd name="T15" fmla="*/ 490 h 570"/>
                <a:gd name="T16" fmla="*/ 44 w 308"/>
                <a:gd name="T17" fmla="*/ 502 h 570"/>
                <a:gd name="T18" fmla="*/ 63 w 308"/>
                <a:gd name="T19" fmla="*/ 505 h 570"/>
                <a:gd name="T20" fmla="*/ 87 w 308"/>
                <a:gd name="T21" fmla="*/ 513 h 570"/>
                <a:gd name="T22" fmla="*/ 105 w 308"/>
                <a:gd name="T23" fmla="*/ 528 h 570"/>
                <a:gd name="T24" fmla="*/ 107 w 308"/>
                <a:gd name="T25" fmla="*/ 549 h 570"/>
                <a:gd name="T26" fmla="*/ 112 w 308"/>
                <a:gd name="T27" fmla="*/ 564 h 570"/>
                <a:gd name="T28" fmla="*/ 124 w 308"/>
                <a:gd name="T29" fmla="*/ 570 h 570"/>
                <a:gd name="T30" fmla="*/ 143 w 308"/>
                <a:gd name="T31" fmla="*/ 565 h 570"/>
                <a:gd name="T32" fmla="*/ 174 w 308"/>
                <a:gd name="T33" fmla="*/ 551 h 570"/>
                <a:gd name="T34" fmla="*/ 211 w 308"/>
                <a:gd name="T35" fmla="*/ 531 h 570"/>
                <a:gd name="T36" fmla="*/ 247 w 308"/>
                <a:gd name="T37" fmla="*/ 500 h 570"/>
                <a:gd name="T38" fmla="*/ 271 w 308"/>
                <a:gd name="T39" fmla="*/ 455 h 570"/>
                <a:gd name="T40" fmla="*/ 280 w 308"/>
                <a:gd name="T41" fmla="*/ 397 h 570"/>
                <a:gd name="T42" fmla="*/ 296 w 308"/>
                <a:gd name="T43" fmla="*/ 346 h 570"/>
                <a:gd name="T44" fmla="*/ 308 w 308"/>
                <a:gd name="T45" fmla="*/ 302 h 570"/>
                <a:gd name="T46" fmla="*/ 296 w 308"/>
                <a:gd name="T47" fmla="*/ 262 h 570"/>
                <a:gd name="T48" fmla="*/ 274 w 308"/>
                <a:gd name="T49" fmla="*/ 238 h 570"/>
                <a:gd name="T50" fmla="*/ 259 w 308"/>
                <a:gd name="T51" fmla="*/ 214 h 570"/>
                <a:gd name="T52" fmla="*/ 244 w 308"/>
                <a:gd name="T53" fmla="*/ 179 h 570"/>
                <a:gd name="T54" fmla="*/ 240 w 308"/>
                <a:gd name="T55" fmla="*/ 147 h 570"/>
                <a:gd name="T56" fmla="*/ 258 w 308"/>
                <a:gd name="T57" fmla="*/ 124 h 570"/>
                <a:gd name="T58" fmla="*/ 277 w 308"/>
                <a:gd name="T59" fmla="*/ 87 h 570"/>
                <a:gd name="T60" fmla="*/ 271 w 308"/>
                <a:gd name="T61" fmla="*/ 45 h 570"/>
                <a:gd name="T62" fmla="*/ 213 w 308"/>
                <a:gd name="T63" fmla="*/ 1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" h="570">
                  <a:moveTo>
                    <a:pt x="157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7" y="4"/>
                  </a:lnTo>
                  <a:lnTo>
                    <a:pt x="93" y="13"/>
                  </a:lnTo>
                  <a:lnTo>
                    <a:pt x="67" y="32"/>
                  </a:lnTo>
                  <a:lnTo>
                    <a:pt x="43" y="63"/>
                  </a:lnTo>
                  <a:lnTo>
                    <a:pt x="23" y="110"/>
                  </a:lnTo>
                  <a:lnTo>
                    <a:pt x="10" y="174"/>
                  </a:lnTo>
                  <a:lnTo>
                    <a:pt x="3" y="245"/>
                  </a:lnTo>
                  <a:lnTo>
                    <a:pt x="0" y="307"/>
                  </a:lnTo>
                  <a:lnTo>
                    <a:pt x="2" y="361"/>
                  </a:lnTo>
                  <a:lnTo>
                    <a:pt x="6" y="405"/>
                  </a:lnTo>
                  <a:lnTo>
                    <a:pt x="13" y="442"/>
                  </a:lnTo>
                  <a:lnTo>
                    <a:pt x="21" y="469"/>
                  </a:lnTo>
                  <a:lnTo>
                    <a:pt x="31" y="490"/>
                  </a:lnTo>
                  <a:lnTo>
                    <a:pt x="42" y="502"/>
                  </a:lnTo>
                  <a:lnTo>
                    <a:pt x="44" y="502"/>
                  </a:lnTo>
                  <a:lnTo>
                    <a:pt x="52" y="503"/>
                  </a:lnTo>
                  <a:lnTo>
                    <a:pt x="63" y="505"/>
                  </a:lnTo>
                  <a:lnTo>
                    <a:pt x="75" y="508"/>
                  </a:lnTo>
                  <a:lnTo>
                    <a:pt x="87" y="513"/>
                  </a:lnTo>
                  <a:lnTo>
                    <a:pt x="97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10" y="557"/>
                  </a:lnTo>
                  <a:lnTo>
                    <a:pt x="112" y="564"/>
                  </a:lnTo>
                  <a:lnTo>
                    <a:pt x="117" y="567"/>
                  </a:lnTo>
                  <a:lnTo>
                    <a:pt x="124" y="570"/>
                  </a:lnTo>
                  <a:lnTo>
                    <a:pt x="133" y="568"/>
                  </a:lnTo>
                  <a:lnTo>
                    <a:pt x="143" y="565"/>
                  </a:lnTo>
                  <a:lnTo>
                    <a:pt x="157" y="559"/>
                  </a:lnTo>
                  <a:lnTo>
                    <a:pt x="174" y="551"/>
                  </a:lnTo>
                  <a:lnTo>
                    <a:pt x="193" y="542"/>
                  </a:lnTo>
                  <a:lnTo>
                    <a:pt x="211" y="531"/>
                  </a:lnTo>
                  <a:lnTo>
                    <a:pt x="231" y="518"/>
                  </a:lnTo>
                  <a:lnTo>
                    <a:pt x="247" y="500"/>
                  </a:lnTo>
                  <a:lnTo>
                    <a:pt x="261" y="481"/>
                  </a:lnTo>
                  <a:lnTo>
                    <a:pt x="271" y="455"/>
                  </a:lnTo>
                  <a:lnTo>
                    <a:pt x="276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8" y="302"/>
                  </a:lnTo>
                  <a:lnTo>
                    <a:pt x="306" y="283"/>
                  </a:lnTo>
                  <a:lnTo>
                    <a:pt x="296" y="262"/>
                  </a:lnTo>
                  <a:lnTo>
                    <a:pt x="277" y="241"/>
                  </a:lnTo>
                  <a:lnTo>
                    <a:pt x="274" y="238"/>
                  </a:lnTo>
                  <a:lnTo>
                    <a:pt x="269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40" y="162"/>
                  </a:lnTo>
                  <a:lnTo>
                    <a:pt x="240" y="147"/>
                  </a:lnTo>
                  <a:lnTo>
                    <a:pt x="247" y="135"/>
                  </a:lnTo>
                  <a:lnTo>
                    <a:pt x="258" y="124"/>
                  </a:lnTo>
                  <a:lnTo>
                    <a:pt x="270" y="106"/>
                  </a:lnTo>
                  <a:lnTo>
                    <a:pt x="277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7" y="2"/>
                  </a:lnTo>
                  <a:close/>
                </a:path>
              </a:pathLst>
            </a:custGeom>
            <a:solidFill>
              <a:srgbClr val="B5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9" name="Freeform 193"/>
            <p:cNvSpPr>
              <a:spLocks/>
            </p:cNvSpPr>
            <p:nvPr/>
          </p:nvSpPr>
          <p:spPr bwMode="auto">
            <a:xfrm>
              <a:off x="3068638" y="4879975"/>
              <a:ext cx="180975" cy="223838"/>
            </a:xfrm>
            <a:custGeom>
              <a:avLst/>
              <a:gdLst>
                <a:gd name="T0" fmla="*/ 44 w 228"/>
                <a:gd name="T1" fmla="*/ 42 h 282"/>
                <a:gd name="T2" fmla="*/ 40 w 228"/>
                <a:gd name="T3" fmla="*/ 40 h 282"/>
                <a:gd name="T4" fmla="*/ 31 w 228"/>
                <a:gd name="T5" fmla="*/ 36 h 282"/>
                <a:gd name="T6" fmla="*/ 20 w 228"/>
                <a:gd name="T7" fmla="*/ 30 h 282"/>
                <a:gd name="T8" fmla="*/ 8 w 228"/>
                <a:gd name="T9" fmla="*/ 23 h 282"/>
                <a:gd name="T10" fmla="*/ 1 w 228"/>
                <a:gd name="T11" fmla="*/ 16 h 282"/>
                <a:gd name="T12" fmla="*/ 0 w 228"/>
                <a:gd name="T13" fmla="*/ 10 h 282"/>
                <a:gd name="T14" fmla="*/ 9 w 228"/>
                <a:gd name="T15" fmla="*/ 5 h 282"/>
                <a:gd name="T16" fmla="*/ 31 w 228"/>
                <a:gd name="T17" fmla="*/ 1 h 282"/>
                <a:gd name="T18" fmla="*/ 53 w 228"/>
                <a:gd name="T19" fmla="*/ 0 h 282"/>
                <a:gd name="T20" fmla="*/ 75 w 228"/>
                <a:gd name="T21" fmla="*/ 2 h 282"/>
                <a:gd name="T22" fmla="*/ 94 w 228"/>
                <a:gd name="T23" fmla="*/ 6 h 282"/>
                <a:gd name="T24" fmla="*/ 114 w 228"/>
                <a:gd name="T25" fmla="*/ 12 h 282"/>
                <a:gd name="T26" fmla="*/ 132 w 228"/>
                <a:gd name="T27" fmla="*/ 18 h 282"/>
                <a:gd name="T28" fmla="*/ 150 w 228"/>
                <a:gd name="T29" fmla="*/ 28 h 282"/>
                <a:gd name="T30" fmla="*/ 166 w 228"/>
                <a:gd name="T31" fmla="*/ 39 h 282"/>
                <a:gd name="T32" fmla="*/ 180 w 228"/>
                <a:gd name="T33" fmla="*/ 52 h 282"/>
                <a:gd name="T34" fmla="*/ 192 w 228"/>
                <a:gd name="T35" fmla="*/ 67 h 282"/>
                <a:gd name="T36" fmla="*/ 203 w 228"/>
                <a:gd name="T37" fmla="*/ 83 h 282"/>
                <a:gd name="T38" fmla="*/ 212 w 228"/>
                <a:gd name="T39" fmla="*/ 100 h 282"/>
                <a:gd name="T40" fmla="*/ 220 w 228"/>
                <a:gd name="T41" fmla="*/ 119 h 282"/>
                <a:gd name="T42" fmla="*/ 225 w 228"/>
                <a:gd name="T43" fmla="*/ 138 h 282"/>
                <a:gd name="T44" fmla="*/ 228 w 228"/>
                <a:gd name="T45" fmla="*/ 159 h 282"/>
                <a:gd name="T46" fmla="*/ 228 w 228"/>
                <a:gd name="T47" fmla="*/ 182 h 282"/>
                <a:gd name="T48" fmla="*/ 227 w 228"/>
                <a:gd name="T49" fmla="*/ 205 h 282"/>
                <a:gd name="T50" fmla="*/ 226 w 228"/>
                <a:gd name="T51" fmla="*/ 209 h 282"/>
                <a:gd name="T52" fmla="*/ 221 w 228"/>
                <a:gd name="T53" fmla="*/ 219 h 282"/>
                <a:gd name="T54" fmla="*/ 214 w 228"/>
                <a:gd name="T55" fmla="*/ 233 h 282"/>
                <a:gd name="T56" fmla="*/ 206 w 228"/>
                <a:gd name="T57" fmla="*/ 248 h 282"/>
                <a:gd name="T58" fmla="*/ 196 w 228"/>
                <a:gd name="T59" fmla="*/ 263 h 282"/>
                <a:gd name="T60" fmla="*/ 184 w 228"/>
                <a:gd name="T61" fmla="*/ 275 h 282"/>
                <a:gd name="T62" fmla="*/ 173 w 228"/>
                <a:gd name="T63" fmla="*/ 282 h 282"/>
                <a:gd name="T64" fmla="*/ 160 w 228"/>
                <a:gd name="T65" fmla="*/ 281 h 282"/>
                <a:gd name="T66" fmla="*/ 146 w 228"/>
                <a:gd name="T67" fmla="*/ 275 h 282"/>
                <a:gd name="T68" fmla="*/ 132 w 228"/>
                <a:gd name="T69" fmla="*/ 267 h 282"/>
                <a:gd name="T70" fmla="*/ 120 w 228"/>
                <a:gd name="T71" fmla="*/ 257 h 282"/>
                <a:gd name="T72" fmla="*/ 109 w 228"/>
                <a:gd name="T73" fmla="*/ 245 h 282"/>
                <a:gd name="T74" fmla="*/ 102 w 228"/>
                <a:gd name="T75" fmla="*/ 232 h 282"/>
                <a:gd name="T76" fmla="*/ 100 w 228"/>
                <a:gd name="T77" fmla="*/ 217 h 282"/>
                <a:gd name="T78" fmla="*/ 106 w 228"/>
                <a:gd name="T79" fmla="*/ 199 h 282"/>
                <a:gd name="T80" fmla="*/ 120 w 228"/>
                <a:gd name="T81" fmla="*/ 180 h 282"/>
                <a:gd name="T82" fmla="*/ 137 w 228"/>
                <a:gd name="T83" fmla="*/ 159 h 282"/>
                <a:gd name="T84" fmla="*/ 149 w 228"/>
                <a:gd name="T85" fmla="*/ 139 h 282"/>
                <a:gd name="T86" fmla="*/ 154 w 228"/>
                <a:gd name="T87" fmla="*/ 120 h 282"/>
                <a:gd name="T88" fmla="*/ 152 w 228"/>
                <a:gd name="T89" fmla="*/ 101 h 282"/>
                <a:gd name="T90" fmla="*/ 140 w 228"/>
                <a:gd name="T91" fmla="*/ 84 h 282"/>
                <a:gd name="T92" fmla="*/ 120 w 228"/>
                <a:gd name="T93" fmla="*/ 68 h 282"/>
                <a:gd name="T94" fmla="*/ 89 w 228"/>
                <a:gd name="T95" fmla="*/ 53 h 282"/>
                <a:gd name="T96" fmla="*/ 44 w 228"/>
                <a:gd name="T97" fmla="*/ 4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8" h="282">
                  <a:moveTo>
                    <a:pt x="44" y="42"/>
                  </a:moveTo>
                  <a:lnTo>
                    <a:pt x="40" y="40"/>
                  </a:lnTo>
                  <a:lnTo>
                    <a:pt x="31" y="36"/>
                  </a:lnTo>
                  <a:lnTo>
                    <a:pt x="20" y="30"/>
                  </a:lnTo>
                  <a:lnTo>
                    <a:pt x="8" y="23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9" y="5"/>
                  </a:lnTo>
                  <a:lnTo>
                    <a:pt x="31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4" y="6"/>
                  </a:lnTo>
                  <a:lnTo>
                    <a:pt x="114" y="12"/>
                  </a:lnTo>
                  <a:lnTo>
                    <a:pt x="132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2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0" y="119"/>
                  </a:lnTo>
                  <a:lnTo>
                    <a:pt x="225" y="138"/>
                  </a:lnTo>
                  <a:lnTo>
                    <a:pt x="228" y="159"/>
                  </a:lnTo>
                  <a:lnTo>
                    <a:pt x="228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1" y="219"/>
                  </a:lnTo>
                  <a:lnTo>
                    <a:pt x="214" y="233"/>
                  </a:lnTo>
                  <a:lnTo>
                    <a:pt x="206" y="248"/>
                  </a:lnTo>
                  <a:lnTo>
                    <a:pt x="196" y="263"/>
                  </a:lnTo>
                  <a:lnTo>
                    <a:pt x="184" y="275"/>
                  </a:lnTo>
                  <a:lnTo>
                    <a:pt x="173" y="282"/>
                  </a:lnTo>
                  <a:lnTo>
                    <a:pt x="160" y="281"/>
                  </a:lnTo>
                  <a:lnTo>
                    <a:pt x="146" y="275"/>
                  </a:lnTo>
                  <a:lnTo>
                    <a:pt x="132" y="267"/>
                  </a:lnTo>
                  <a:lnTo>
                    <a:pt x="120" y="257"/>
                  </a:lnTo>
                  <a:lnTo>
                    <a:pt x="109" y="245"/>
                  </a:lnTo>
                  <a:lnTo>
                    <a:pt x="102" y="232"/>
                  </a:lnTo>
                  <a:lnTo>
                    <a:pt x="100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7" y="159"/>
                  </a:lnTo>
                  <a:lnTo>
                    <a:pt x="149" y="139"/>
                  </a:lnTo>
                  <a:lnTo>
                    <a:pt x="154" y="120"/>
                  </a:lnTo>
                  <a:lnTo>
                    <a:pt x="152" y="101"/>
                  </a:lnTo>
                  <a:lnTo>
                    <a:pt x="140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0" name="Freeform 194"/>
            <p:cNvSpPr>
              <a:spLocks/>
            </p:cNvSpPr>
            <p:nvPr/>
          </p:nvSpPr>
          <p:spPr bwMode="auto">
            <a:xfrm>
              <a:off x="3076576" y="4881563"/>
              <a:ext cx="169863" cy="217488"/>
            </a:xfrm>
            <a:custGeom>
              <a:avLst/>
              <a:gdLst>
                <a:gd name="T0" fmla="*/ 29 w 214"/>
                <a:gd name="T1" fmla="*/ 1 h 274"/>
                <a:gd name="T2" fmla="*/ 50 w 214"/>
                <a:gd name="T3" fmla="*/ 0 h 274"/>
                <a:gd name="T4" fmla="*/ 69 w 214"/>
                <a:gd name="T5" fmla="*/ 2 h 274"/>
                <a:gd name="T6" fmla="*/ 89 w 214"/>
                <a:gd name="T7" fmla="*/ 5 h 274"/>
                <a:gd name="T8" fmla="*/ 106 w 214"/>
                <a:gd name="T9" fmla="*/ 10 h 274"/>
                <a:gd name="T10" fmla="*/ 123 w 214"/>
                <a:gd name="T11" fmla="*/ 18 h 274"/>
                <a:gd name="T12" fmla="*/ 140 w 214"/>
                <a:gd name="T13" fmla="*/ 27 h 274"/>
                <a:gd name="T14" fmla="*/ 154 w 214"/>
                <a:gd name="T15" fmla="*/ 38 h 274"/>
                <a:gd name="T16" fmla="*/ 168 w 214"/>
                <a:gd name="T17" fmla="*/ 50 h 274"/>
                <a:gd name="T18" fmla="*/ 180 w 214"/>
                <a:gd name="T19" fmla="*/ 64 h 274"/>
                <a:gd name="T20" fmla="*/ 190 w 214"/>
                <a:gd name="T21" fmla="*/ 79 h 274"/>
                <a:gd name="T22" fmla="*/ 198 w 214"/>
                <a:gd name="T23" fmla="*/ 96 h 274"/>
                <a:gd name="T24" fmla="*/ 205 w 214"/>
                <a:gd name="T25" fmla="*/ 115 h 274"/>
                <a:gd name="T26" fmla="*/ 211 w 214"/>
                <a:gd name="T27" fmla="*/ 134 h 274"/>
                <a:gd name="T28" fmla="*/ 213 w 214"/>
                <a:gd name="T29" fmla="*/ 155 h 274"/>
                <a:gd name="T30" fmla="*/ 214 w 214"/>
                <a:gd name="T31" fmla="*/ 176 h 274"/>
                <a:gd name="T32" fmla="*/ 213 w 214"/>
                <a:gd name="T33" fmla="*/ 199 h 274"/>
                <a:gd name="T34" fmla="*/ 212 w 214"/>
                <a:gd name="T35" fmla="*/ 202 h 274"/>
                <a:gd name="T36" fmla="*/ 207 w 214"/>
                <a:gd name="T37" fmla="*/ 213 h 274"/>
                <a:gd name="T38" fmla="*/ 201 w 214"/>
                <a:gd name="T39" fmla="*/ 225 h 274"/>
                <a:gd name="T40" fmla="*/ 192 w 214"/>
                <a:gd name="T41" fmla="*/ 241 h 274"/>
                <a:gd name="T42" fmla="*/ 183 w 214"/>
                <a:gd name="T43" fmla="*/ 255 h 274"/>
                <a:gd name="T44" fmla="*/ 173 w 214"/>
                <a:gd name="T45" fmla="*/ 267 h 274"/>
                <a:gd name="T46" fmla="*/ 161 w 214"/>
                <a:gd name="T47" fmla="*/ 274 h 274"/>
                <a:gd name="T48" fmla="*/ 150 w 214"/>
                <a:gd name="T49" fmla="*/ 274 h 274"/>
                <a:gd name="T50" fmla="*/ 138 w 214"/>
                <a:gd name="T51" fmla="*/ 268 h 274"/>
                <a:gd name="T52" fmla="*/ 127 w 214"/>
                <a:gd name="T53" fmla="*/ 261 h 274"/>
                <a:gd name="T54" fmla="*/ 115 w 214"/>
                <a:gd name="T55" fmla="*/ 253 h 274"/>
                <a:gd name="T56" fmla="*/ 105 w 214"/>
                <a:gd name="T57" fmla="*/ 243 h 274"/>
                <a:gd name="T58" fmla="*/ 98 w 214"/>
                <a:gd name="T59" fmla="*/ 230 h 274"/>
                <a:gd name="T60" fmla="*/ 96 w 214"/>
                <a:gd name="T61" fmla="*/ 216 h 274"/>
                <a:gd name="T62" fmla="*/ 98 w 214"/>
                <a:gd name="T63" fmla="*/ 201 h 274"/>
                <a:gd name="T64" fmla="*/ 107 w 214"/>
                <a:gd name="T65" fmla="*/ 184 h 274"/>
                <a:gd name="T66" fmla="*/ 108 w 214"/>
                <a:gd name="T67" fmla="*/ 181 h 274"/>
                <a:gd name="T68" fmla="*/ 111 w 214"/>
                <a:gd name="T69" fmla="*/ 179 h 274"/>
                <a:gd name="T70" fmla="*/ 112 w 214"/>
                <a:gd name="T71" fmla="*/ 177 h 274"/>
                <a:gd name="T72" fmla="*/ 114 w 214"/>
                <a:gd name="T73" fmla="*/ 175 h 274"/>
                <a:gd name="T74" fmla="*/ 130 w 214"/>
                <a:gd name="T75" fmla="*/ 155 h 274"/>
                <a:gd name="T76" fmla="*/ 141 w 214"/>
                <a:gd name="T77" fmla="*/ 137 h 274"/>
                <a:gd name="T78" fmla="*/ 145 w 214"/>
                <a:gd name="T79" fmla="*/ 118 h 274"/>
                <a:gd name="T80" fmla="*/ 143 w 214"/>
                <a:gd name="T81" fmla="*/ 101 h 274"/>
                <a:gd name="T82" fmla="*/ 133 w 214"/>
                <a:gd name="T83" fmla="*/ 84 h 274"/>
                <a:gd name="T84" fmla="*/ 113 w 214"/>
                <a:gd name="T85" fmla="*/ 67 h 274"/>
                <a:gd name="T86" fmla="*/ 83 w 214"/>
                <a:gd name="T87" fmla="*/ 52 h 274"/>
                <a:gd name="T88" fmla="*/ 43 w 214"/>
                <a:gd name="T89" fmla="*/ 39 h 274"/>
                <a:gd name="T90" fmla="*/ 43 w 214"/>
                <a:gd name="T91" fmla="*/ 39 h 274"/>
                <a:gd name="T92" fmla="*/ 42 w 214"/>
                <a:gd name="T93" fmla="*/ 38 h 274"/>
                <a:gd name="T94" fmla="*/ 39 w 214"/>
                <a:gd name="T95" fmla="*/ 38 h 274"/>
                <a:gd name="T96" fmla="*/ 38 w 214"/>
                <a:gd name="T97" fmla="*/ 36 h 274"/>
                <a:gd name="T98" fmla="*/ 31 w 214"/>
                <a:gd name="T99" fmla="*/ 33 h 274"/>
                <a:gd name="T100" fmla="*/ 22 w 214"/>
                <a:gd name="T101" fmla="*/ 29 h 274"/>
                <a:gd name="T102" fmla="*/ 13 w 214"/>
                <a:gd name="T103" fmla="*/ 24 h 274"/>
                <a:gd name="T104" fmla="*/ 5 w 214"/>
                <a:gd name="T105" fmla="*/ 18 h 274"/>
                <a:gd name="T106" fmla="*/ 0 w 214"/>
                <a:gd name="T107" fmla="*/ 12 h 274"/>
                <a:gd name="T108" fmla="*/ 1 w 214"/>
                <a:gd name="T109" fmla="*/ 8 h 274"/>
                <a:gd name="T110" fmla="*/ 11 w 214"/>
                <a:gd name="T111" fmla="*/ 3 h 274"/>
                <a:gd name="T112" fmla="*/ 29 w 214"/>
                <a:gd name="T113" fmla="*/ 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4" h="274">
                  <a:moveTo>
                    <a:pt x="29" y="1"/>
                  </a:moveTo>
                  <a:lnTo>
                    <a:pt x="50" y="0"/>
                  </a:lnTo>
                  <a:lnTo>
                    <a:pt x="69" y="2"/>
                  </a:lnTo>
                  <a:lnTo>
                    <a:pt x="89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40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80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1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50" y="274"/>
                  </a:lnTo>
                  <a:lnTo>
                    <a:pt x="138" y="268"/>
                  </a:lnTo>
                  <a:lnTo>
                    <a:pt x="127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6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1" y="179"/>
                  </a:lnTo>
                  <a:lnTo>
                    <a:pt x="112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1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3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3" y="39"/>
                  </a:lnTo>
                  <a:lnTo>
                    <a:pt x="43" y="39"/>
                  </a:lnTo>
                  <a:lnTo>
                    <a:pt x="42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3" y="24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1" y="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Freeform 195"/>
            <p:cNvSpPr>
              <a:spLocks/>
            </p:cNvSpPr>
            <p:nvPr/>
          </p:nvSpPr>
          <p:spPr bwMode="auto">
            <a:xfrm>
              <a:off x="3086101" y="4884738"/>
              <a:ext cx="158750" cy="212725"/>
            </a:xfrm>
            <a:custGeom>
              <a:avLst/>
              <a:gdLst>
                <a:gd name="T0" fmla="*/ 26 w 199"/>
                <a:gd name="T1" fmla="*/ 1 h 267"/>
                <a:gd name="T2" fmla="*/ 46 w 199"/>
                <a:gd name="T3" fmla="*/ 0 h 267"/>
                <a:gd name="T4" fmla="*/ 64 w 199"/>
                <a:gd name="T5" fmla="*/ 2 h 267"/>
                <a:gd name="T6" fmla="*/ 82 w 199"/>
                <a:gd name="T7" fmla="*/ 6 h 267"/>
                <a:gd name="T8" fmla="*/ 99 w 199"/>
                <a:gd name="T9" fmla="*/ 10 h 267"/>
                <a:gd name="T10" fmla="*/ 115 w 199"/>
                <a:gd name="T11" fmla="*/ 17 h 267"/>
                <a:gd name="T12" fmla="*/ 130 w 199"/>
                <a:gd name="T13" fmla="*/ 26 h 267"/>
                <a:gd name="T14" fmla="*/ 144 w 199"/>
                <a:gd name="T15" fmla="*/ 37 h 267"/>
                <a:gd name="T16" fmla="*/ 156 w 199"/>
                <a:gd name="T17" fmla="*/ 49 h 267"/>
                <a:gd name="T18" fmla="*/ 167 w 199"/>
                <a:gd name="T19" fmla="*/ 62 h 267"/>
                <a:gd name="T20" fmla="*/ 177 w 199"/>
                <a:gd name="T21" fmla="*/ 78 h 267"/>
                <a:gd name="T22" fmla="*/ 185 w 199"/>
                <a:gd name="T23" fmla="*/ 94 h 267"/>
                <a:gd name="T24" fmla="*/ 191 w 199"/>
                <a:gd name="T25" fmla="*/ 112 h 267"/>
                <a:gd name="T26" fmla="*/ 196 w 199"/>
                <a:gd name="T27" fmla="*/ 131 h 267"/>
                <a:gd name="T28" fmla="*/ 198 w 199"/>
                <a:gd name="T29" fmla="*/ 151 h 267"/>
                <a:gd name="T30" fmla="*/ 199 w 199"/>
                <a:gd name="T31" fmla="*/ 173 h 267"/>
                <a:gd name="T32" fmla="*/ 198 w 199"/>
                <a:gd name="T33" fmla="*/ 195 h 267"/>
                <a:gd name="T34" fmla="*/ 197 w 199"/>
                <a:gd name="T35" fmla="*/ 198 h 267"/>
                <a:gd name="T36" fmla="*/ 193 w 199"/>
                <a:gd name="T37" fmla="*/ 207 h 267"/>
                <a:gd name="T38" fmla="*/ 186 w 199"/>
                <a:gd name="T39" fmla="*/ 221 h 267"/>
                <a:gd name="T40" fmla="*/ 179 w 199"/>
                <a:gd name="T41" fmla="*/ 235 h 267"/>
                <a:gd name="T42" fmla="*/ 170 w 199"/>
                <a:gd name="T43" fmla="*/ 249 h 267"/>
                <a:gd name="T44" fmla="*/ 161 w 199"/>
                <a:gd name="T45" fmla="*/ 260 h 267"/>
                <a:gd name="T46" fmla="*/ 150 w 199"/>
                <a:gd name="T47" fmla="*/ 267 h 267"/>
                <a:gd name="T48" fmla="*/ 139 w 199"/>
                <a:gd name="T49" fmla="*/ 267 h 267"/>
                <a:gd name="T50" fmla="*/ 129 w 199"/>
                <a:gd name="T51" fmla="*/ 263 h 267"/>
                <a:gd name="T52" fmla="*/ 117 w 199"/>
                <a:gd name="T53" fmla="*/ 256 h 267"/>
                <a:gd name="T54" fmla="*/ 107 w 199"/>
                <a:gd name="T55" fmla="*/ 246 h 267"/>
                <a:gd name="T56" fmla="*/ 98 w 199"/>
                <a:gd name="T57" fmla="*/ 236 h 267"/>
                <a:gd name="T58" fmla="*/ 92 w 199"/>
                <a:gd name="T59" fmla="*/ 225 h 267"/>
                <a:gd name="T60" fmla="*/ 90 w 199"/>
                <a:gd name="T61" fmla="*/ 211 h 267"/>
                <a:gd name="T62" fmla="*/ 93 w 199"/>
                <a:gd name="T63" fmla="*/ 196 h 267"/>
                <a:gd name="T64" fmla="*/ 101 w 199"/>
                <a:gd name="T65" fmla="*/ 180 h 267"/>
                <a:gd name="T66" fmla="*/ 103 w 199"/>
                <a:gd name="T67" fmla="*/ 177 h 267"/>
                <a:gd name="T68" fmla="*/ 105 w 199"/>
                <a:gd name="T69" fmla="*/ 175 h 267"/>
                <a:gd name="T70" fmla="*/ 107 w 199"/>
                <a:gd name="T71" fmla="*/ 173 h 267"/>
                <a:gd name="T72" fmla="*/ 109 w 199"/>
                <a:gd name="T73" fmla="*/ 170 h 267"/>
                <a:gd name="T74" fmla="*/ 123 w 199"/>
                <a:gd name="T75" fmla="*/ 151 h 267"/>
                <a:gd name="T76" fmla="*/ 132 w 199"/>
                <a:gd name="T77" fmla="*/ 132 h 267"/>
                <a:gd name="T78" fmla="*/ 137 w 199"/>
                <a:gd name="T79" fmla="*/ 114 h 267"/>
                <a:gd name="T80" fmla="*/ 135 w 199"/>
                <a:gd name="T81" fmla="*/ 97 h 267"/>
                <a:gd name="T82" fmla="*/ 125 w 199"/>
                <a:gd name="T83" fmla="*/ 81 h 267"/>
                <a:gd name="T84" fmla="*/ 107 w 199"/>
                <a:gd name="T85" fmla="*/ 64 h 267"/>
                <a:gd name="T86" fmla="*/ 79 w 199"/>
                <a:gd name="T87" fmla="*/ 51 h 267"/>
                <a:gd name="T88" fmla="*/ 42 w 199"/>
                <a:gd name="T89" fmla="*/ 37 h 267"/>
                <a:gd name="T90" fmla="*/ 41 w 199"/>
                <a:gd name="T91" fmla="*/ 37 h 267"/>
                <a:gd name="T92" fmla="*/ 40 w 199"/>
                <a:gd name="T93" fmla="*/ 36 h 267"/>
                <a:gd name="T94" fmla="*/ 38 w 199"/>
                <a:gd name="T95" fmla="*/ 36 h 267"/>
                <a:gd name="T96" fmla="*/ 37 w 199"/>
                <a:gd name="T97" fmla="*/ 35 h 267"/>
                <a:gd name="T98" fmla="*/ 31 w 199"/>
                <a:gd name="T99" fmla="*/ 32 h 267"/>
                <a:gd name="T100" fmla="*/ 22 w 199"/>
                <a:gd name="T101" fmla="*/ 28 h 267"/>
                <a:gd name="T102" fmla="*/ 13 w 199"/>
                <a:gd name="T103" fmla="*/ 23 h 267"/>
                <a:gd name="T104" fmla="*/ 4 w 199"/>
                <a:gd name="T105" fmla="*/ 17 h 267"/>
                <a:gd name="T106" fmla="*/ 0 w 199"/>
                <a:gd name="T107" fmla="*/ 13 h 267"/>
                <a:gd name="T108" fmla="*/ 1 w 199"/>
                <a:gd name="T109" fmla="*/ 8 h 267"/>
                <a:gd name="T110" fmla="*/ 9 w 199"/>
                <a:gd name="T111" fmla="*/ 3 h 267"/>
                <a:gd name="T112" fmla="*/ 26 w 199"/>
                <a:gd name="T113" fmla="*/ 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9" h="267">
                  <a:moveTo>
                    <a:pt x="26" y="1"/>
                  </a:moveTo>
                  <a:lnTo>
                    <a:pt x="46" y="0"/>
                  </a:lnTo>
                  <a:lnTo>
                    <a:pt x="64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5" y="17"/>
                  </a:lnTo>
                  <a:lnTo>
                    <a:pt x="130" y="26"/>
                  </a:lnTo>
                  <a:lnTo>
                    <a:pt x="144" y="37"/>
                  </a:lnTo>
                  <a:lnTo>
                    <a:pt x="156" y="49"/>
                  </a:lnTo>
                  <a:lnTo>
                    <a:pt x="167" y="62"/>
                  </a:lnTo>
                  <a:lnTo>
                    <a:pt x="177" y="78"/>
                  </a:lnTo>
                  <a:lnTo>
                    <a:pt x="185" y="94"/>
                  </a:lnTo>
                  <a:lnTo>
                    <a:pt x="191" y="112"/>
                  </a:lnTo>
                  <a:lnTo>
                    <a:pt x="196" y="131"/>
                  </a:lnTo>
                  <a:lnTo>
                    <a:pt x="198" y="151"/>
                  </a:lnTo>
                  <a:lnTo>
                    <a:pt x="199" y="173"/>
                  </a:lnTo>
                  <a:lnTo>
                    <a:pt x="198" y="195"/>
                  </a:lnTo>
                  <a:lnTo>
                    <a:pt x="197" y="198"/>
                  </a:lnTo>
                  <a:lnTo>
                    <a:pt x="193" y="207"/>
                  </a:lnTo>
                  <a:lnTo>
                    <a:pt x="186" y="221"/>
                  </a:lnTo>
                  <a:lnTo>
                    <a:pt x="179" y="235"/>
                  </a:lnTo>
                  <a:lnTo>
                    <a:pt x="170" y="249"/>
                  </a:lnTo>
                  <a:lnTo>
                    <a:pt x="161" y="260"/>
                  </a:lnTo>
                  <a:lnTo>
                    <a:pt x="150" y="267"/>
                  </a:lnTo>
                  <a:lnTo>
                    <a:pt x="139" y="267"/>
                  </a:lnTo>
                  <a:lnTo>
                    <a:pt x="129" y="263"/>
                  </a:lnTo>
                  <a:lnTo>
                    <a:pt x="117" y="256"/>
                  </a:lnTo>
                  <a:lnTo>
                    <a:pt x="107" y="246"/>
                  </a:lnTo>
                  <a:lnTo>
                    <a:pt x="98" y="236"/>
                  </a:lnTo>
                  <a:lnTo>
                    <a:pt x="92" y="225"/>
                  </a:lnTo>
                  <a:lnTo>
                    <a:pt x="90" y="211"/>
                  </a:lnTo>
                  <a:lnTo>
                    <a:pt x="93" y="196"/>
                  </a:lnTo>
                  <a:lnTo>
                    <a:pt x="101" y="180"/>
                  </a:lnTo>
                  <a:lnTo>
                    <a:pt x="103" y="177"/>
                  </a:lnTo>
                  <a:lnTo>
                    <a:pt x="105" y="175"/>
                  </a:lnTo>
                  <a:lnTo>
                    <a:pt x="107" y="173"/>
                  </a:lnTo>
                  <a:lnTo>
                    <a:pt x="109" y="170"/>
                  </a:lnTo>
                  <a:lnTo>
                    <a:pt x="123" y="151"/>
                  </a:lnTo>
                  <a:lnTo>
                    <a:pt x="132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5" y="81"/>
                  </a:lnTo>
                  <a:lnTo>
                    <a:pt x="107" y="64"/>
                  </a:lnTo>
                  <a:lnTo>
                    <a:pt x="79" y="51"/>
                  </a:lnTo>
                  <a:lnTo>
                    <a:pt x="42" y="37"/>
                  </a:lnTo>
                  <a:lnTo>
                    <a:pt x="41" y="37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4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9" y="3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196"/>
            <p:cNvSpPr>
              <a:spLocks/>
            </p:cNvSpPr>
            <p:nvPr/>
          </p:nvSpPr>
          <p:spPr bwMode="auto">
            <a:xfrm>
              <a:off x="3095626" y="4887913"/>
              <a:ext cx="146050" cy="204788"/>
            </a:xfrm>
            <a:custGeom>
              <a:avLst/>
              <a:gdLst>
                <a:gd name="T0" fmla="*/ 23 w 183"/>
                <a:gd name="T1" fmla="*/ 0 h 260"/>
                <a:gd name="T2" fmla="*/ 58 w 183"/>
                <a:gd name="T3" fmla="*/ 2 h 260"/>
                <a:gd name="T4" fmla="*/ 90 w 183"/>
                <a:gd name="T5" fmla="*/ 10 h 260"/>
                <a:gd name="T6" fmla="*/ 119 w 183"/>
                <a:gd name="T7" fmla="*/ 26 h 260"/>
                <a:gd name="T8" fmla="*/ 143 w 183"/>
                <a:gd name="T9" fmla="*/ 48 h 260"/>
                <a:gd name="T10" fmla="*/ 163 w 183"/>
                <a:gd name="T11" fmla="*/ 75 h 260"/>
                <a:gd name="T12" fmla="*/ 176 w 183"/>
                <a:gd name="T13" fmla="*/ 109 h 260"/>
                <a:gd name="T14" fmla="*/ 183 w 183"/>
                <a:gd name="T15" fmla="*/ 147 h 260"/>
                <a:gd name="T16" fmla="*/ 181 w 183"/>
                <a:gd name="T17" fmla="*/ 189 h 260"/>
                <a:gd name="T18" fmla="*/ 180 w 183"/>
                <a:gd name="T19" fmla="*/ 193 h 260"/>
                <a:gd name="T20" fmla="*/ 177 w 183"/>
                <a:gd name="T21" fmla="*/ 202 h 260"/>
                <a:gd name="T22" fmla="*/ 171 w 183"/>
                <a:gd name="T23" fmla="*/ 215 h 260"/>
                <a:gd name="T24" fmla="*/ 164 w 183"/>
                <a:gd name="T25" fmla="*/ 228 h 260"/>
                <a:gd name="T26" fmla="*/ 156 w 183"/>
                <a:gd name="T27" fmla="*/ 242 h 260"/>
                <a:gd name="T28" fmla="*/ 147 w 183"/>
                <a:gd name="T29" fmla="*/ 254 h 260"/>
                <a:gd name="T30" fmla="*/ 138 w 183"/>
                <a:gd name="T31" fmla="*/ 260 h 260"/>
                <a:gd name="T32" fmla="*/ 127 w 183"/>
                <a:gd name="T33" fmla="*/ 260 h 260"/>
                <a:gd name="T34" fmla="*/ 117 w 183"/>
                <a:gd name="T35" fmla="*/ 255 h 260"/>
                <a:gd name="T36" fmla="*/ 108 w 183"/>
                <a:gd name="T37" fmla="*/ 248 h 260"/>
                <a:gd name="T38" fmla="*/ 97 w 183"/>
                <a:gd name="T39" fmla="*/ 240 h 260"/>
                <a:gd name="T40" fmla="*/ 90 w 183"/>
                <a:gd name="T41" fmla="*/ 230 h 260"/>
                <a:gd name="T42" fmla="*/ 85 w 183"/>
                <a:gd name="T43" fmla="*/ 218 h 260"/>
                <a:gd name="T44" fmla="*/ 84 w 183"/>
                <a:gd name="T45" fmla="*/ 205 h 260"/>
                <a:gd name="T46" fmla="*/ 87 w 183"/>
                <a:gd name="T47" fmla="*/ 190 h 260"/>
                <a:gd name="T48" fmla="*/ 95 w 183"/>
                <a:gd name="T49" fmla="*/ 174 h 260"/>
                <a:gd name="T50" fmla="*/ 97 w 183"/>
                <a:gd name="T51" fmla="*/ 172 h 260"/>
                <a:gd name="T52" fmla="*/ 99 w 183"/>
                <a:gd name="T53" fmla="*/ 170 h 260"/>
                <a:gd name="T54" fmla="*/ 101 w 183"/>
                <a:gd name="T55" fmla="*/ 167 h 260"/>
                <a:gd name="T56" fmla="*/ 102 w 183"/>
                <a:gd name="T57" fmla="*/ 165 h 260"/>
                <a:gd name="T58" fmla="*/ 115 w 183"/>
                <a:gd name="T59" fmla="*/ 147 h 260"/>
                <a:gd name="T60" fmla="*/ 124 w 183"/>
                <a:gd name="T61" fmla="*/ 128 h 260"/>
                <a:gd name="T62" fmla="*/ 127 w 183"/>
                <a:gd name="T63" fmla="*/ 111 h 260"/>
                <a:gd name="T64" fmla="*/ 125 w 183"/>
                <a:gd name="T65" fmla="*/ 94 h 260"/>
                <a:gd name="T66" fmla="*/ 116 w 183"/>
                <a:gd name="T67" fmla="*/ 78 h 260"/>
                <a:gd name="T68" fmla="*/ 99 w 183"/>
                <a:gd name="T69" fmla="*/ 61 h 260"/>
                <a:gd name="T70" fmla="*/ 74 w 183"/>
                <a:gd name="T71" fmla="*/ 48 h 260"/>
                <a:gd name="T72" fmla="*/ 40 w 183"/>
                <a:gd name="T73" fmla="*/ 35 h 260"/>
                <a:gd name="T74" fmla="*/ 39 w 183"/>
                <a:gd name="T75" fmla="*/ 35 h 260"/>
                <a:gd name="T76" fmla="*/ 38 w 183"/>
                <a:gd name="T77" fmla="*/ 34 h 260"/>
                <a:gd name="T78" fmla="*/ 35 w 183"/>
                <a:gd name="T79" fmla="*/ 34 h 260"/>
                <a:gd name="T80" fmla="*/ 34 w 183"/>
                <a:gd name="T81" fmla="*/ 33 h 260"/>
                <a:gd name="T82" fmla="*/ 28 w 183"/>
                <a:gd name="T83" fmla="*/ 30 h 260"/>
                <a:gd name="T84" fmla="*/ 20 w 183"/>
                <a:gd name="T85" fmla="*/ 27 h 260"/>
                <a:gd name="T86" fmla="*/ 11 w 183"/>
                <a:gd name="T87" fmla="*/ 22 h 260"/>
                <a:gd name="T88" fmla="*/ 4 w 183"/>
                <a:gd name="T89" fmla="*/ 18 h 260"/>
                <a:gd name="T90" fmla="*/ 0 w 183"/>
                <a:gd name="T91" fmla="*/ 12 h 260"/>
                <a:gd name="T92" fmla="*/ 0 w 183"/>
                <a:gd name="T93" fmla="*/ 7 h 260"/>
                <a:gd name="T94" fmla="*/ 6 w 183"/>
                <a:gd name="T95" fmla="*/ 4 h 260"/>
                <a:gd name="T96" fmla="*/ 23 w 183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" h="260">
                  <a:moveTo>
                    <a:pt x="23" y="0"/>
                  </a:moveTo>
                  <a:lnTo>
                    <a:pt x="58" y="2"/>
                  </a:lnTo>
                  <a:lnTo>
                    <a:pt x="90" y="10"/>
                  </a:lnTo>
                  <a:lnTo>
                    <a:pt x="119" y="26"/>
                  </a:lnTo>
                  <a:lnTo>
                    <a:pt x="143" y="48"/>
                  </a:lnTo>
                  <a:lnTo>
                    <a:pt x="163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1" y="189"/>
                  </a:lnTo>
                  <a:lnTo>
                    <a:pt x="180" y="193"/>
                  </a:lnTo>
                  <a:lnTo>
                    <a:pt x="177" y="202"/>
                  </a:lnTo>
                  <a:lnTo>
                    <a:pt x="171" y="215"/>
                  </a:lnTo>
                  <a:lnTo>
                    <a:pt x="164" y="228"/>
                  </a:lnTo>
                  <a:lnTo>
                    <a:pt x="156" y="242"/>
                  </a:lnTo>
                  <a:lnTo>
                    <a:pt x="147" y="254"/>
                  </a:lnTo>
                  <a:lnTo>
                    <a:pt x="138" y="260"/>
                  </a:lnTo>
                  <a:lnTo>
                    <a:pt x="127" y="260"/>
                  </a:lnTo>
                  <a:lnTo>
                    <a:pt x="117" y="255"/>
                  </a:lnTo>
                  <a:lnTo>
                    <a:pt x="108" y="248"/>
                  </a:lnTo>
                  <a:lnTo>
                    <a:pt x="97" y="240"/>
                  </a:lnTo>
                  <a:lnTo>
                    <a:pt x="90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7" y="190"/>
                  </a:lnTo>
                  <a:lnTo>
                    <a:pt x="95" y="174"/>
                  </a:lnTo>
                  <a:lnTo>
                    <a:pt x="97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2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7" y="111"/>
                  </a:lnTo>
                  <a:lnTo>
                    <a:pt x="125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4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5" y="34"/>
                  </a:lnTo>
                  <a:lnTo>
                    <a:pt x="34" y="33"/>
                  </a:lnTo>
                  <a:lnTo>
                    <a:pt x="28" y="30"/>
                  </a:lnTo>
                  <a:lnTo>
                    <a:pt x="20" y="27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6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197"/>
            <p:cNvSpPr>
              <a:spLocks/>
            </p:cNvSpPr>
            <p:nvPr/>
          </p:nvSpPr>
          <p:spPr bwMode="auto">
            <a:xfrm>
              <a:off x="3103563" y="4889500"/>
              <a:ext cx="134938" cy="201613"/>
            </a:xfrm>
            <a:custGeom>
              <a:avLst/>
              <a:gdLst>
                <a:gd name="T0" fmla="*/ 22 w 169"/>
                <a:gd name="T1" fmla="*/ 0 h 252"/>
                <a:gd name="T2" fmla="*/ 54 w 169"/>
                <a:gd name="T3" fmla="*/ 1 h 252"/>
                <a:gd name="T4" fmla="*/ 84 w 169"/>
                <a:gd name="T5" fmla="*/ 9 h 252"/>
                <a:gd name="T6" fmla="*/ 110 w 169"/>
                <a:gd name="T7" fmla="*/ 24 h 252"/>
                <a:gd name="T8" fmla="*/ 133 w 169"/>
                <a:gd name="T9" fmla="*/ 46 h 252"/>
                <a:gd name="T10" fmla="*/ 151 w 169"/>
                <a:gd name="T11" fmla="*/ 72 h 252"/>
                <a:gd name="T12" fmla="*/ 163 w 169"/>
                <a:gd name="T13" fmla="*/ 105 h 252"/>
                <a:gd name="T14" fmla="*/ 169 w 169"/>
                <a:gd name="T15" fmla="*/ 142 h 252"/>
                <a:gd name="T16" fmla="*/ 169 w 169"/>
                <a:gd name="T17" fmla="*/ 183 h 252"/>
                <a:gd name="T18" fmla="*/ 168 w 169"/>
                <a:gd name="T19" fmla="*/ 186 h 252"/>
                <a:gd name="T20" fmla="*/ 165 w 169"/>
                <a:gd name="T21" fmla="*/ 196 h 252"/>
                <a:gd name="T22" fmla="*/ 160 w 169"/>
                <a:gd name="T23" fmla="*/ 208 h 252"/>
                <a:gd name="T24" fmla="*/ 153 w 169"/>
                <a:gd name="T25" fmla="*/ 222 h 252"/>
                <a:gd name="T26" fmla="*/ 145 w 169"/>
                <a:gd name="T27" fmla="*/ 235 h 252"/>
                <a:gd name="T28" fmla="*/ 137 w 169"/>
                <a:gd name="T29" fmla="*/ 246 h 252"/>
                <a:gd name="T30" fmla="*/ 128 w 169"/>
                <a:gd name="T31" fmla="*/ 252 h 252"/>
                <a:gd name="T32" fmla="*/ 118 w 169"/>
                <a:gd name="T33" fmla="*/ 252 h 252"/>
                <a:gd name="T34" fmla="*/ 109 w 169"/>
                <a:gd name="T35" fmla="*/ 248 h 252"/>
                <a:gd name="T36" fmla="*/ 100 w 169"/>
                <a:gd name="T37" fmla="*/ 241 h 252"/>
                <a:gd name="T38" fmla="*/ 91 w 169"/>
                <a:gd name="T39" fmla="*/ 233 h 252"/>
                <a:gd name="T40" fmla="*/ 85 w 169"/>
                <a:gd name="T41" fmla="*/ 223 h 252"/>
                <a:gd name="T42" fmla="*/ 80 w 169"/>
                <a:gd name="T43" fmla="*/ 212 h 252"/>
                <a:gd name="T44" fmla="*/ 79 w 169"/>
                <a:gd name="T45" fmla="*/ 199 h 252"/>
                <a:gd name="T46" fmla="*/ 83 w 169"/>
                <a:gd name="T47" fmla="*/ 185 h 252"/>
                <a:gd name="T48" fmla="*/ 92 w 169"/>
                <a:gd name="T49" fmla="*/ 169 h 252"/>
                <a:gd name="T50" fmla="*/ 93 w 169"/>
                <a:gd name="T51" fmla="*/ 167 h 252"/>
                <a:gd name="T52" fmla="*/ 94 w 169"/>
                <a:gd name="T53" fmla="*/ 165 h 252"/>
                <a:gd name="T54" fmla="*/ 97 w 169"/>
                <a:gd name="T55" fmla="*/ 162 h 252"/>
                <a:gd name="T56" fmla="*/ 98 w 169"/>
                <a:gd name="T57" fmla="*/ 160 h 252"/>
                <a:gd name="T58" fmla="*/ 109 w 169"/>
                <a:gd name="T59" fmla="*/ 143 h 252"/>
                <a:gd name="T60" fmla="*/ 116 w 169"/>
                <a:gd name="T61" fmla="*/ 124 h 252"/>
                <a:gd name="T62" fmla="*/ 120 w 169"/>
                <a:gd name="T63" fmla="*/ 107 h 252"/>
                <a:gd name="T64" fmla="*/ 117 w 169"/>
                <a:gd name="T65" fmla="*/ 90 h 252"/>
                <a:gd name="T66" fmla="*/ 109 w 169"/>
                <a:gd name="T67" fmla="*/ 74 h 252"/>
                <a:gd name="T68" fmla="*/ 94 w 169"/>
                <a:gd name="T69" fmla="*/ 59 h 252"/>
                <a:gd name="T70" fmla="*/ 71 w 169"/>
                <a:gd name="T71" fmla="*/ 45 h 252"/>
                <a:gd name="T72" fmla="*/ 40 w 169"/>
                <a:gd name="T73" fmla="*/ 32 h 252"/>
                <a:gd name="T74" fmla="*/ 39 w 169"/>
                <a:gd name="T75" fmla="*/ 31 h 252"/>
                <a:gd name="T76" fmla="*/ 38 w 169"/>
                <a:gd name="T77" fmla="*/ 31 h 252"/>
                <a:gd name="T78" fmla="*/ 36 w 169"/>
                <a:gd name="T79" fmla="*/ 31 h 252"/>
                <a:gd name="T80" fmla="*/ 34 w 169"/>
                <a:gd name="T81" fmla="*/ 30 h 252"/>
                <a:gd name="T82" fmla="*/ 30 w 169"/>
                <a:gd name="T83" fmla="*/ 28 h 252"/>
                <a:gd name="T84" fmla="*/ 22 w 169"/>
                <a:gd name="T85" fmla="*/ 25 h 252"/>
                <a:gd name="T86" fmla="*/ 14 w 169"/>
                <a:gd name="T87" fmla="*/ 21 h 252"/>
                <a:gd name="T88" fmla="*/ 6 w 169"/>
                <a:gd name="T89" fmla="*/ 16 h 252"/>
                <a:gd name="T90" fmla="*/ 1 w 169"/>
                <a:gd name="T91" fmla="*/ 10 h 252"/>
                <a:gd name="T92" fmla="*/ 0 w 169"/>
                <a:gd name="T93" fmla="*/ 6 h 252"/>
                <a:gd name="T94" fmla="*/ 7 w 169"/>
                <a:gd name="T95" fmla="*/ 2 h 252"/>
                <a:gd name="T96" fmla="*/ 22 w 169"/>
                <a:gd name="T9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9" h="252">
                  <a:moveTo>
                    <a:pt x="22" y="0"/>
                  </a:moveTo>
                  <a:lnTo>
                    <a:pt x="54" y="1"/>
                  </a:lnTo>
                  <a:lnTo>
                    <a:pt x="84" y="9"/>
                  </a:lnTo>
                  <a:lnTo>
                    <a:pt x="110" y="24"/>
                  </a:lnTo>
                  <a:lnTo>
                    <a:pt x="133" y="46"/>
                  </a:lnTo>
                  <a:lnTo>
                    <a:pt x="151" y="72"/>
                  </a:lnTo>
                  <a:lnTo>
                    <a:pt x="163" y="105"/>
                  </a:lnTo>
                  <a:lnTo>
                    <a:pt x="169" y="142"/>
                  </a:lnTo>
                  <a:lnTo>
                    <a:pt x="169" y="183"/>
                  </a:lnTo>
                  <a:lnTo>
                    <a:pt x="168" y="186"/>
                  </a:lnTo>
                  <a:lnTo>
                    <a:pt x="165" y="196"/>
                  </a:lnTo>
                  <a:lnTo>
                    <a:pt x="160" y="208"/>
                  </a:lnTo>
                  <a:lnTo>
                    <a:pt x="153" y="222"/>
                  </a:lnTo>
                  <a:lnTo>
                    <a:pt x="145" y="235"/>
                  </a:lnTo>
                  <a:lnTo>
                    <a:pt x="137" y="246"/>
                  </a:lnTo>
                  <a:lnTo>
                    <a:pt x="128" y="252"/>
                  </a:lnTo>
                  <a:lnTo>
                    <a:pt x="118" y="252"/>
                  </a:lnTo>
                  <a:lnTo>
                    <a:pt x="109" y="248"/>
                  </a:lnTo>
                  <a:lnTo>
                    <a:pt x="100" y="241"/>
                  </a:lnTo>
                  <a:lnTo>
                    <a:pt x="91" y="233"/>
                  </a:lnTo>
                  <a:lnTo>
                    <a:pt x="85" y="223"/>
                  </a:lnTo>
                  <a:lnTo>
                    <a:pt x="80" y="212"/>
                  </a:lnTo>
                  <a:lnTo>
                    <a:pt x="79" y="199"/>
                  </a:lnTo>
                  <a:lnTo>
                    <a:pt x="83" y="185"/>
                  </a:lnTo>
                  <a:lnTo>
                    <a:pt x="92" y="169"/>
                  </a:lnTo>
                  <a:lnTo>
                    <a:pt x="93" y="167"/>
                  </a:lnTo>
                  <a:lnTo>
                    <a:pt x="94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09" y="143"/>
                  </a:lnTo>
                  <a:lnTo>
                    <a:pt x="116" y="124"/>
                  </a:lnTo>
                  <a:lnTo>
                    <a:pt x="120" y="107"/>
                  </a:lnTo>
                  <a:lnTo>
                    <a:pt x="117" y="90"/>
                  </a:lnTo>
                  <a:lnTo>
                    <a:pt x="109" y="74"/>
                  </a:lnTo>
                  <a:lnTo>
                    <a:pt x="94" y="59"/>
                  </a:lnTo>
                  <a:lnTo>
                    <a:pt x="71" y="45"/>
                  </a:lnTo>
                  <a:lnTo>
                    <a:pt x="40" y="32"/>
                  </a:lnTo>
                  <a:lnTo>
                    <a:pt x="39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4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1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4" name="Freeform 198"/>
            <p:cNvSpPr>
              <a:spLocks/>
            </p:cNvSpPr>
            <p:nvPr/>
          </p:nvSpPr>
          <p:spPr bwMode="auto">
            <a:xfrm>
              <a:off x="3113088" y="4892675"/>
              <a:ext cx="122238" cy="193675"/>
            </a:xfrm>
            <a:custGeom>
              <a:avLst/>
              <a:gdLst>
                <a:gd name="T0" fmla="*/ 20 w 155"/>
                <a:gd name="T1" fmla="*/ 0 h 245"/>
                <a:gd name="T2" fmla="*/ 50 w 155"/>
                <a:gd name="T3" fmla="*/ 1 h 245"/>
                <a:gd name="T4" fmla="*/ 76 w 155"/>
                <a:gd name="T5" fmla="*/ 10 h 245"/>
                <a:gd name="T6" fmla="*/ 101 w 155"/>
                <a:gd name="T7" fmla="*/ 23 h 245"/>
                <a:gd name="T8" fmla="*/ 121 w 155"/>
                <a:gd name="T9" fmla="*/ 44 h 245"/>
                <a:gd name="T10" fmla="*/ 137 w 155"/>
                <a:gd name="T11" fmla="*/ 71 h 245"/>
                <a:gd name="T12" fmla="*/ 149 w 155"/>
                <a:gd name="T13" fmla="*/ 102 h 245"/>
                <a:gd name="T14" fmla="*/ 155 w 155"/>
                <a:gd name="T15" fmla="*/ 139 h 245"/>
                <a:gd name="T16" fmla="*/ 155 w 155"/>
                <a:gd name="T17" fmla="*/ 178 h 245"/>
                <a:gd name="T18" fmla="*/ 154 w 155"/>
                <a:gd name="T19" fmla="*/ 181 h 245"/>
                <a:gd name="T20" fmla="*/ 150 w 155"/>
                <a:gd name="T21" fmla="*/ 189 h 245"/>
                <a:gd name="T22" fmla="*/ 145 w 155"/>
                <a:gd name="T23" fmla="*/ 202 h 245"/>
                <a:gd name="T24" fmla="*/ 140 w 155"/>
                <a:gd name="T25" fmla="*/ 216 h 245"/>
                <a:gd name="T26" fmla="*/ 133 w 155"/>
                <a:gd name="T27" fmla="*/ 228 h 245"/>
                <a:gd name="T28" fmla="*/ 125 w 155"/>
                <a:gd name="T29" fmla="*/ 239 h 245"/>
                <a:gd name="T30" fmla="*/ 117 w 155"/>
                <a:gd name="T31" fmla="*/ 245 h 245"/>
                <a:gd name="T32" fmla="*/ 109 w 155"/>
                <a:gd name="T33" fmla="*/ 245 h 245"/>
                <a:gd name="T34" fmla="*/ 101 w 155"/>
                <a:gd name="T35" fmla="*/ 240 h 245"/>
                <a:gd name="T36" fmla="*/ 93 w 155"/>
                <a:gd name="T37" fmla="*/ 234 h 245"/>
                <a:gd name="T38" fmla="*/ 84 w 155"/>
                <a:gd name="T39" fmla="*/ 226 h 245"/>
                <a:gd name="T40" fmla="*/ 79 w 155"/>
                <a:gd name="T41" fmla="*/ 217 h 245"/>
                <a:gd name="T42" fmla="*/ 75 w 155"/>
                <a:gd name="T43" fmla="*/ 207 h 245"/>
                <a:gd name="T44" fmla="*/ 75 w 155"/>
                <a:gd name="T45" fmla="*/ 194 h 245"/>
                <a:gd name="T46" fmla="*/ 79 w 155"/>
                <a:gd name="T47" fmla="*/ 180 h 245"/>
                <a:gd name="T48" fmla="*/ 87 w 155"/>
                <a:gd name="T49" fmla="*/ 164 h 245"/>
                <a:gd name="T50" fmla="*/ 88 w 155"/>
                <a:gd name="T51" fmla="*/ 162 h 245"/>
                <a:gd name="T52" fmla="*/ 90 w 155"/>
                <a:gd name="T53" fmla="*/ 159 h 245"/>
                <a:gd name="T54" fmla="*/ 91 w 155"/>
                <a:gd name="T55" fmla="*/ 158 h 245"/>
                <a:gd name="T56" fmla="*/ 93 w 155"/>
                <a:gd name="T57" fmla="*/ 156 h 245"/>
                <a:gd name="T58" fmla="*/ 103 w 155"/>
                <a:gd name="T59" fmla="*/ 139 h 245"/>
                <a:gd name="T60" fmla="*/ 110 w 155"/>
                <a:gd name="T61" fmla="*/ 120 h 245"/>
                <a:gd name="T62" fmla="*/ 112 w 155"/>
                <a:gd name="T63" fmla="*/ 103 h 245"/>
                <a:gd name="T64" fmla="*/ 110 w 155"/>
                <a:gd name="T65" fmla="*/ 86 h 245"/>
                <a:gd name="T66" fmla="*/ 102 w 155"/>
                <a:gd name="T67" fmla="*/ 69 h 245"/>
                <a:gd name="T68" fmla="*/ 88 w 155"/>
                <a:gd name="T69" fmla="*/ 56 h 245"/>
                <a:gd name="T70" fmla="*/ 67 w 155"/>
                <a:gd name="T71" fmla="*/ 42 h 245"/>
                <a:gd name="T72" fmla="*/ 40 w 155"/>
                <a:gd name="T73" fmla="*/ 30 h 245"/>
                <a:gd name="T74" fmla="*/ 38 w 155"/>
                <a:gd name="T75" fmla="*/ 29 h 245"/>
                <a:gd name="T76" fmla="*/ 37 w 155"/>
                <a:gd name="T77" fmla="*/ 29 h 245"/>
                <a:gd name="T78" fmla="*/ 35 w 155"/>
                <a:gd name="T79" fmla="*/ 29 h 245"/>
                <a:gd name="T80" fmla="*/ 34 w 155"/>
                <a:gd name="T81" fmla="*/ 28 h 245"/>
                <a:gd name="T82" fmla="*/ 30 w 155"/>
                <a:gd name="T83" fmla="*/ 27 h 245"/>
                <a:gd name="T84" fmla="*/ 22 w 155"/>
                <a:gd name="T85" fmla="*/ 23 h 245"/>
                <a:gd name="T86" fmla="*/ 14 w 155"/>
                <a:gd name="T87" fmla="*/ 20 h 245"/>
                <a:gd name="T88" fmla="*/ 6 w 155"/>
                <a:gd name="T89" fmla="*/ 15 h 245"/>
                <a:gd name="T90" fmla="*/ 2 w 155"/>
                <a:gd name="T91" fmla="*/ 11 h 245"/>
                <a:gd name="T92" fmla="*/ 0 w 155"/>
                <a:gd name="T93" fmla="*/ 6 h 245"/>
                <a:gd name="T94" fmla="*/ 6 w 155"/>
                <a:gd name="T95" fmla="*/ 3 h 245"/>
                <a:gd name="T96" fmla="*/ 20 w 155"/>
                <a:gd name="T9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245">
                  <a:moveTo>
                    <a:pt x="20" y="0"/>
                  </a:moveTo>
                  <a:lnTo>
                    <a:pt x="50" y="1"/>
                  </a:lnTo>
                  <a:lnTo>
                    <a:pt x="76" y="10"/>
                  </a:lnTo>
                  <a:lnTo>
                    <a:pt x="101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5" y="139"/>
                  </a:lnTo>
                  <a:lnTo>
                    <a:pt x="155" y="178"/>
                  </a:lnTo>
                  <a:lnTo>
                    <a:pt x="154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40" y="216"/>
                  </a:lnTo>
                  <a:lnTo>
                    <a:pt x="133" y="228"/>
                  </a:lnTo>
                  <a:lnTo>
                    <a:pt x="125" y="239"/>
                  </a:lnTo>
                  <a:lnTo>
                    <a:pt x="117" y="245"/>
                  </a:lnTo>
                  <a:lnTo>
                    <a:pt x="109" y="245"/>
                  </a:lnTo>
                  <a:lnTo>
                    <a:pt x="101" y="240"/>
                  </a:lnTo>
                  <a:lnTo>
                    <a:pt x="93" y="234"/>
                  </a:lnTo>
                  <a:lnTo>
                    <a:pt x="84" y="226"/>
                  </a:lnTo>
                  <a:lnTo>
                    <a:pt x="79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9" y="180"/>
                  </a:lnTo>
                  <a:lnTo>
                    <a:pt x="87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3" y="156"/>
                  </a:lnTo>
                  <a:lnTo>
                    <a:pt x="103" y="139"/>
                  </a:lnTo>
                  <a:lnTo>
                    <a:pt x="110" y="120"/>
                  </a:lnTo>
                  <a:lnTo>
                    <a:pt x="112" y="103"/>
                  </a:lnTo>
                  <a:lnTo>
                    <a:pt x="110" y="86"/>
                  </a:lnTo>
                  <a:lnTo>
                    <a:pt x="102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40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2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5" name="Freeform 199"/>
            <p:cNvSpPr>
              <a:spLocks/>
            </p:cNvSpPr>
            <p:nvPr/>
          </p:nvSpPr>
          <p:spPr bwMode="auto">
            <a:xfrm>
              <a:off x="3122613" y="4894263"/>
              <a:ext cx="111125" cy="190500"/>
            </a:xfrm>
            <a:custGeom>
              <a:avLst/>
              <a:gdLst>
                <a:gd name="T0" fmla="*/ 17 w 139"/>
                <a:gd name="T1" fmla="*/ 0 h 238"/>
                <a:gd name="T2" fmla="*/ 45 w 139"/>
                <a:gd name="T3" fmla="*/ 1 h 238"/>
                <a:gd name="T4" fmla="*/ 69 w 139"/>
                <a:gd name="T5" fmla="*/ 9 h 238"/>
                <a:gd name="T6" fmla="*/ 91 w 139"/>
                <a:gd name="T7" fmla="*/ 23 h 238"/>
                <a:gd name="T8" fmla="*/ 109 w 139"/>
                <a:gd name="T9" fmla="*/ 43 h 238"/>
                <a:gd name="T10" fmla="*/ 124 w 139"/>
                <a:gd name="T11" fmla="*/ 69 h 238"/>
                <a:gd name="T12" fmla="*/ 135 w 139"/>
                <a:gd name="T13" fmla="*/ 99 h 238"/>
                <a:gd name="T14" fmla="*/ 139 w 139"/>
                <a:gd name="T15" fmla="*/ 134 h 238"/>
                <a:gd name="T16" fmla="*/ 139 w 139"/>
                <a:gd name="T17" fmla="*/ 172 h 238"/>
                <a:gd name="T18" fmla="*/ 138 w 139"/>
                <a:gd name="T19" fmla="*/ 176 h 238"/>
                <a:gd name="T20" fmla="*/ 136 w 139"/>
                <a:gd name="T21" fmla="*/ 184 h 238"/>
                <a:gd name="T22" fmla="*/ 131 w 139"/>
                <a:gd name="T23" fmla="*/ 195 h 238"/>
                <a:gd name="T24" fmla="*/ 125 w 139"/>
                <a:gd name="T25" fmla="*/ 209 h 238"/>
                <a:gd name="T26" fmla="*/ 120 w 139"/>
                <a:gd name="T27" fmla="*/ 222 h 238"/>
                <a:gd name="T28" fmla="*/ 113 w 139"/>
                <a:gd name="T29" fmla="*/ 232 h 238"/>
                <a:gd name="T30" fmla="*/ 105 w 139"/>
                <a:gd name="T31" fmla="*/ 238 h 238"/>
                <a:gd name="T32" fmla="*/ 98 w 139"/>
                <a:gd name="T33" fmla="*/ 238 h 238"/>
                <a:gd name="T34" fmla="*/ 90 w 139"/>
                <a:gd name="T35" fmla="*/ 233 h 238"/>
                <a:gd name="T36" fmla="*/ 83 w 139"/>
                <a:gd name="T37" fmla="*/ 227 h 238"/>
                <a:gd name="T38" fmla="*/ 76 w 139"/>
                <a:gd name="T39" fmla="*/ 220 h 238"/>
                <a:gd name="T40" fmla="*/ 71 w 139"/>
                <a:gd name="T41" fmla="*/ 210 h 238"/>
                <a:gd name="T42" fmla="*/ 69 w 139"/>
                <a:gd name="T43" fmla="*/ 201 h 238"/>
                <a:gd name="T44" fmla="*/ 69 w 139"/>
                <a:gd name="T45" fmla="*/ 189 h 238"/>
                <a:gd name="T46" fmla="*/ 74 w 139"/>
                <a:gd name="T47" fmla="*/ 175 h 238"/>
                <a:gd name="T48" fmla="*/ 82 w 139"/>
                <a:gd name="T49" fmla="*/ 160 h 238"/>
                <a:gd name="T50" fmla="*/ 83 w 139"/>
                <a:gd name="T51" fmla="*/ 157 h 238"/>
                <a:gd name="T52" fmla="*/ 84 w 139"/>
                <a:gd name="T53" fmla="*/ 155 h 238"/>
                <a:gd name="T54" fmla="*/ 85 w 139"/>
                <a:gd name="T55" fmla="*/ 154 h 238"/>
                <a:gd name="T56" fmla="*/ 86 w 139"/>
                <a:gd name="T57" fmla="*/ 152 h 238"/>
                <a:gd name="T58" fmla="*/ 95 w 139"/>
                <a:gd name="T59" fmla="*/ 134 h 238"/>
                <a:gd name="T60" fmla="*/ 101 w 139"/>
                <a:gd name="T61" fmla="*/ 117 h 238"/>
                <a:gd name="T62" fmla="*/ 102 w 139"/>
                <a:gd name="T63" fmla="*/ 100 h 238"/>
                <a:gd name="T64" fmla="*/ 100 w 139"/>
                <a:gd name="T65" fmla="*/ 83 h 238"/>
                <a:gd name="T66" fmla="*/ 93 w 139"/>
                <a:gd name="T67" fmla="*/ 66 h 238"/>
                <a:gd name="T68" fmla="*/ 81 w 139"/>
                <a:gd name="T69" fmla="*/ 53 h 238"/>
                <a:gd name="T70" fmla="*/ 62 w 139"/>
                <a:gd name="T71" fmla="*/ 39 h 238"/>
                <a:gd name="T72" fmla="*/ 38 w 139"/>
                <a:gd name="T73" fmla="*/ 28 h 238"/>
                <a:gd name="T74" fmla="*/ 37 w 139"/>
                <a:gd name="T75" fmla="*/ 27 h 238"/>
                <a:gd name="T76" fmla="*/ 36 w 139"/>
                <a:gd name="T77" fmla="*/ 27 h 238"/>
                <a:gd name="T78" fmla="*/ 33 w 139"/>
                <a:gd name="T79" fmla="*/ 27 h 238"/>
                <a:gd name="T80" fmla="*/ 32 w 139"/>
                <a:gd name="T81" fmla="*/ 26 h 238"/>
                <a:gd name="T82" fmla="*/ 29 w 139"/>
                <a:gd name="T83" fmla="*/ 25 h 238"/>
                <a:gd name="T84" fmla="*/ 23 w 139"/>
                <a:gd name="T85" fmla="*/ 23 h 238"/>
                <a:gd name="T86" fmla="*/ 14 w 139"/>
                <a:gd name="T87" fmla="*/ 19 h 238"/>
                <a:gd name="T88" fmla="*/ 7 w 139"/>
                <a:gd name="T89" fmla="*/ 15 h 238"/>
                <a:gd name="T90" fmla="*/ 1 w 139"/>
                <a:gd name="T91" fmla="*/ 10 h 238"/>
                <a:gd name="T92" fmla="*/ 0 w 139"/>
                <a:gd name="T93" fmla="*/ 7 h 238"/>
                <a:gd name="T94" fmla="*/ 5 w 139"/>
                <a:gd name="T95" fmla="*/ 2 h 238"/>
                <a:gd name="T96" fmla="*/ 17 w 139"/>
                <a:gd name="T9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" h="238">
                  <a:moveTo>
                    <a:pt x="17" y="0"/>
                  </a:moveTo>
                  <a:lnTo>
                    <a:pt x="45" y="1"/>
                  </a:lnTo>
                  <a:lnTo>
                    <a:pt x="69" y="9"/>
                  </a:lnTo>
                  <a:lnTo>
                    <a:pt x="91" y="23"/>
                  </a:lnTo>
                  <a:lnTo>
                    <a:pt x="109" y="43"/>
                  </a:lnTo>
                  <a:lnTo>
                    <a:pt x="124" y="69"/>
                  </a:lnTo>
                  <a:lnTo>
                    <a:pt x="135" y="99"/>
                  </a:lnTo>
                  <a:lnTo>
                    <a:pt x="139" y="134"/>
                  </a:lnTo>
                  <a:lnTo>
                    <a:pt x="139" y="172"/>
                  </a:lnTo>
                  <a:lnTo>
                    <a:pt x="138" y="176"/>
                  </a:lnTo>
                  <a:lnTo>
                    <a:pt x="136" y="184"/>
                  </a:lnTo>
                  <a:lnTo>
                    <a:pt x="131" y="195"/>
                  </a:lnTo>
                  <a:lnTo>
                    <a:pt x="125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6" y="220"/>
                  </a:lnTo>
                  <a:lnTo>
                    <a:pt x="71" y="210"/>
                  </a:lnTo>
                  <a:lnTo>
                    <a:pt x="69" y="201"/>
                  </a:lnTo>
                  <a:lnTo>
                    <a:pt x="69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4" y="155"/>
                  </a:lnTo>
                  <a:lnTo>
                    <a:pt x="85" y="154"/>
                  </a:lnTo>
                  <a:lnTo>
                    <a:pt x="86" y="152"/>
                  </a:lnTo>
                  <a:lnTo>
                    <a:pt x="95" y="134"/>
                  </a:lnTo>
                  <a:lnTo>
                    <a:pt x="101" y="117"/>
                  </a:lnTo>
                  <a:lnTo>
                    <a:pt x="102" y="100"/>
                  </a:lnTo>
                  <a:lnTo>
                    <a:pt x="100" y="83"/>
                  </a:lnTo>
                  <a:lnTo>
                    <a:pt x="93" y="66"/>
                  </a:lnTo>
                  <a:lnTo>
                    <a:pt x="81" y="53"/>
                  </a:lnTo>
                  <a:lnTo>
                    <a:pt x="62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3" y="27"/>
                  </a:lnTo>
                  <a:lnTo>
                    <a:pt x="32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B9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6" name="Freeform 200"/>
            <p:cNvSpPr>
              <a:spLocks/>
            </p:cNvSpPr>
            <p:nvPr/>
          </p:nvSpPr>
          <p:spPr bwMode="auto">
            <a:xfrm>
              <a:off x="3132138" y="4897438"/>
              <a:ext cx="98425" cy="182563"/>
            </a:xfrm>
            <a:custGeom>
              <a:avLst/>
              <a:gdLst>
                <a:gd name="T0" fmla="*/ 32 w 125"/>
                <a:gd name="T1" fmla="*/ 24 h 230"/>
                <a:gd name="T2" fmla="*/ 29 w 125"/>
                <a:gd name="T3" fmla="*/ 23 h 230"/>
                <a:gd name="T4" fmla="*/ 23 w 125"/>
                <a:gd name="T5" fmla="*/ 21 h 230"/>
                <a:gd name="T6" fmla="*/ 15 w 125"/>
                <a:gd name="T7" fmla="*/ 17 h 230"/>
                <a:gd name="T8" fmla="*/ 7 w 125"/>
                <a:gd name="T9" fmla="*/ 14 h 230"/>
                <a:gd name="T10" fmla="*/ 2 w 125"/>
                <a:gd name="T11" fmla="*/ 9 h 230"/>
                <a:gd name="T12" fmla="*/ 0 w 125"/>
                <a:gd name="T13" fmla="*/ 6 h 230"/>
                <a:gd name="T14" fmla="*/ 4 w 125"/>
                <a:gd name="T15" fmla="*/ 2 h 230"/>
                <a:gd name="T16" fmla="*/ 15 w 125"/>
                <a:gd name="T17" fmla="*/ 0 h 230"/>
                <a:gd name="T18" fmla="*/ 40 w 125"/>
                <a:gd name="T19" fmla="*/ 1 h 230"/>
                <a:gd name="T20" fmla="*/ 61 w 125"/>
                <a:gd name="T21" fmla="*/ 8 h 230"/>
                <a:gd name="T22" fmla="*/ 81 w 125"/>
                <a:gd name="T23" fmla="*/ 23 h 230"/>
                <a:gd name="T24" fmla="*/ 98 w 125"/>
                <a:gd name="T25" fmla="*/ 43 h 230"/>
                <a:gd name="T26" fmla="*/ 111 w 125"/>
                <a:gd name="T27" fmla="*/ 67 h 230"/>
                <a:gd name="T28" fmla="*/ 120 w 125"/>
                <a:gd name="T29" fmla="*/ 97 h 230"/>
                <a:gd name="T30" fmla="*/ 125 w 125"/>
                <a:gd name="T31" fmla="*/ 130 h 230"/>
                <a:gd name="T32" fmla="*/ 125 w 125"/>
                <a:gd name="T33" fmla="*/ 168 h 230"/>
                <a:gd name="T34" fmla="*/ 124 w 125"/>
                <a:gd name="T35" fmla="*/ 172 h 230"/>
                <a:gd name="T36" fmla="*/ 121 w 125"/>
                <a:gd name="T37" fmla="*/ 180 h 230"/>
                <a:gd name="T38" fmla="*/ 118 w 125"/>
                <a:gd name="T39" fmla="*/ 190 h 230"/>
                <a:gd name="T40" fmla="*/ 113 w 125"/>
                <a:gd name="T41" fmla="*/ 203 h 230"/>
                <a:gd name="T42" fmla="*/ 108 w 125"/>
                <a:gd name="T43" fmla="*/ 215 h 230"/>
                <a:gd name="T44" fmla="*/ 102 w 125"/>
                <a:gd name="T45" fmla="*/ 225 h 230"/>
                <a:gd name="T46" fmla="*/ 95 w 125"/>
                <a:gd name="T47" fmla="*/ 230 h 230"/>
                <a:gd name="T48" fmla="*/ 88 w 125"/>
                <a:gd name="T49" fmla="*/ 230 h 230"/>
                <a:gd name="T50" fmla="*/ 81 w 125"/>
                <a:gd name="T51" fmla="*/ 226 h 230"/>
                <a:gd name="T52" fmla="*/ 74 w 125"/>
                <a:gd name="T53" fmla="*/ 220 h 230"/>
                <a:gd name="T54" fmla="*/ 68 w 125"/>
                <a:gd name="T55" fmla="*/ 213 h 230"/>
                <a:gd name="T56" fmla="*/ 65 w 125"/>
                <a:gd name="T57" fmla="*/ 205 h 230"/>
                <a:gd name="T58" fmla="*/ 63 w 125"/>
                <a:gd name="T59" fmla="*/ 195 h 230"/>
                <a:gd name="T60" fmla="*/ 64 w 125"/>
                <a:gd name="T61" fmla="*/ 183 h 230"/>
                <a:gd name="T62" fmla="*/ 68 w 125"/>
                <a:gd name="T63" fmla="*/ 169 h 230"/>
                <a:gd name="T64" fmla="*/ 76 w 125"/>
                <a:gd name="T65" fmla="*/ 154 h 230"/>
                <a:gd name="T66" fmla="*/ 86 w 125"/>
                <a:gd name="T67" fmla="*/ 137 h 230"/>
                <a:gd name="T68" fmla="*/ 93 w 125"/>
                <a:gd name="T69" fmla="*/ 119 h 230"/>
                <a:gd name="T70" fmla="*/ 95 w 125"/>
                <a:gd name="T71" fmla="*/ 99 h 230"/>
                <a:gd name="T72" fmla="*/ 94 w 125"/>
                <a:gd name="T73" fmla="*/ 81 h 230"/>
                <a:gd name="T74" fmla="*/ 87 w 125"/>
                <a:gd name="T75" fmla="*/ 63 h 230"/>
                <a:gd name="T76" fmla="*/ 74 w 125"/>
                <a:gd name="T77" fmla="*/ 48 h 230"/>
                <a:gd name="T78" fmla="*/ 57 w 125"/>
                <a:gd name="T79" fmla="*/ 35 h 230"/>
                <a:gd name="T80" fmla="*/ 32 w 125"/>
                <a:gd name="T81" fmla="*/ 2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230">
                  <a:moveTo>
                    <a:pt x="32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6"/>
                  </a:lnTo>
                  <a:lnTo>
                    <a:pt x="4" y="2"/>
                  </a:lnTo>
                  <a:lnTo>
                    <a:pt x="15" y="0"/>
                  </a:lnTo>
                  <a:lnTo>
                    <a:pt x="40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5" y="130"/>
                  </a:lnTo>
                  <a:lnTo>
                    <a:pt x="125" y="168"/>
                  </a:lnTo>
                  <a:lnTo>
                    <a:pt x="124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8" y="215"/>
                  </a:lnTo>
                  <a:lnTo>
                    <a:pt x="102" y="225"/>
                  </a:lnTo>
                  <a:lnTo>
                    <a:pt x="95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3" y="195"/>
                  </a:lnTo>
                  <a:lnTo>
                    <a:pt x="64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6" y="137"/>
                  </a:lnTo>
                  <a:lnTo>
                    <a:pt x="93" y="119"/>
                  </a:lnTo>
                  <a:lnTo>
                    <a:pt x="95" y="99"/>
                  </a:lnTo>
                  <a:lnTo>
                    <a:pt x="94" y="81"/>
                  </a:lnTo>
                  <a:lnTo>
                    <a:pt x="87" y="63"/>
                  </a:lnTo>
                  <a:lnTo>
                    <a:pt x="74" y="48"/>
                  </a:lnTo>
                  <a:lnTo>
                    <a:pt x="57" y="35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898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7" name="Freeform 201"/>
            <p:cNvSpPr>
              <a:spLocks/>
            </p:cNvSpPr>
            <p:nvPr/>
          </p:nvSpPr>
          <p:spPr bwMode="auto">
            <a:xfrm>
              <a:off x="2068513" y="5638800"/>
              <a:ext cx="115888" cy="153988"/>
            </a:xfrm>
            <a:custGeom>
              <a:avLst/>
              <a:gdLst>
                <a:gd name="T0" fmla="*/ 100 w 146"/>
                <a:gd name="T1" fmla="*/ 0 h 194"/>
                <a:gd name="T2" fmla="*/ 100 w 146"/>
                <a:gd name="T3" fmla="*/ 4 h 194"/>
                <a:gd name="T4" fmla="*/ 102 w 146"/>
                <a:gd name="T5" fmla="*/ 13 h 194"/>
                <a:gd name="T6" fmla="*/ 100 w 146"/>
                <a:gd name="T7" fmla="*/ 27 h 194"/>
                <a:gd name="T8" fmla="*/ 95 w 146"/>
                <a:gd name="T9" fmla="*/ 44 h 194"/>
                <a:gd name="T10" fmla="*/ 84 w 146"/>
                <a:gd name="T11" fmla="*/ 62 h 194"/>
                <a:gd name="T12" fmla="*/ 66 w 146"/>
                <a:gd name="T13" fmla="*/ 81 h 194"/>
                <a:gd name="T14" fmla="*/ 38 w 146"/>
                <a:gd name="T15" fmla="*/ 98 h 194"/>
                <a:gd name="T16" fmla="*/ 0 w 146"/>
                <a:gd name="T17" fmla="*/ 112 h 194"/>
                <a:gd name="T18" fmla="*/ 62 w 146"/>
                <a:gd name="T19" fmla="*/ 194 h 194"/>
                <a:gd name="T20" fmla="*/ 67 w 146"/>
                <a:gd name="T21" fmla="*/ 193 h 194"/>
                <a:gd name="T22" fmla="*/ 80 w 146"/>
                <a:gd name="T23" fmla="*/ 188 h 194"/>
                <a:gd name="T24" fmla="*/ 96 w 146"/>
                <a:gd name="T25" fmla="*/ 179 h 194"/>
                <a:gd name="T26" fmla="*/ 114 w 146"/>
                <a:gd name="T27" fmla="*/ 164 h 194"/>
                <a:gd name="T28" fmla="*/ 130 w 146"/>
                <a:gd name="T29" fmla="*/ 143 h 194"/>
                <a:gd name="T30" fmla="*/ 143 w 146"/>
                <a:gd name="T31" fmla="*/ 113 h 194"/>
                <a:gd name="T32" fmla="*/ 146 w 146"/>
                <a:gd name="T33" fmla="*/ 76 h 194"/>
                <a:gd name="T34" fmla="*/ 141 w 146"/>
                <a:gd name="T35" fmla="*/ 28 h 194"/>
                <a:gd name="T36" fmla="*/ 100 w 146"/>
                <a:gd name="T3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94">
                  <a:moveTo>
                    <a:pt x="100" y="0"/>
                  </a:moveTo>
                  <a:lnTo>
                    <a:pt x="100" y="4"/>
                  </a:lnTo>
                  <a:lnTo>
                    <a:pt x="102" y="13"/>
                  </a:lnTo>
                  <a:lnTo>
                    <a:pt x="100" y="27"/>
                  </a:lnTo>
                  <a:lnTo>
                    <a:pt x="95" y="44"/>
                  </a:lnTo>
                  <a:lnTo>
                    <a:pt x="84" y="62"/>
                  </a:lnTo>
                  <a:lnTo>
                    <a:pt x="66" y="81"/>
                  </a:lnTo>
                  <a:lnTo>
                    <a:pt x="38" y="98"/>
                  </a:lnTo>
                  <a:lnTo>
                    <a:pt x="0" y="112"/>
                  </a:lnTo>
                  <a:lnTo>
                    <a:pt x="62" y="194"/>
                  </a:lnTo>
                  <a:lnTo>
                    <a:pt x="67" y="193"/>
                  </a:lnTo>
                  <a:lnTo>
                    <a:pt x="80" y="188"/>
                  </a:lnTo>
                  <a:lnTo>
                    <a:pt x="96" y="179"/>
                  </a:lnTo>
                  <a:lnTo>
                    <a:pt x="114" y="164"/>
                  </a:lnTo>
                  <a:lnTo>
                    <a:pt x="130" y="143"/>
                  </a:lnTo>
                  <a:lnTo>
                    <a:pt x="143" y="113"/>
                  </a:lnTo>
                  <a:lnTo>
                    <a:pt x="146" y="76"/>
                  </a:lnTo>
                  <a:lnTo>
                    <a:pt x="141" y="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8" name="Freeform 202"/>
            <p:cNvSpPr>
              <a:spLocks/>
            </p:cNvSpPr>
            <p:nvPr/>
          </p:nvSpPr>
          <p:spPr bwMode="auto">
            <a:xfrm>
              <a:off x="2630488" y="5797550"/>
              <a:ext cx="122238" cy="168275"/>
            </a:xfrm>
            <a:custGeom>
              <a:avLst/>
              <a:gdLst>
                <a:gd name="T0" fmla="*/ 99 w 154"/>
                <a:gd name="T1" fmla="*/ 0 h 210"/>
                <a:gd name="T2" fmla="*/ 99 w 154"/>
                <a:gd name="T3" fmla="*/ 5 h 210"/>
                <a:gd name="T4" fmla="*/ 98 w 154"/>
                <a:gd name="T5" fmla="*/ 20 h 210"/>
                <a:gd name="T6" fmla="*/ 96 w 154"/>
                <a:gd name="T7" fmla="*/ 43 h 210"/>
                <a:gd name="T8" fmla="*/ 89 w 154"/>
                <a:gd name="T9" fmla="*/ 69 h 210"/>
                <a:gd name="T10" fmla="*/ 78 w 154"/>
                <a:gd name="T11" fmla="*/ 95 h 210"/>
                <a:gd name="T12" fmla="*/ 60 w 154"/>
                <a:gd name="T13" fmla="*/ 121 h 210"/>
                <a:gd name="T14" fmla="*/ 35 w 154"/>
                <a:gd name="T15" fmla="*/ 139 h 210"/>
                <a:gd name="T16" fmla="*/ 0 w 154"/>
                <a:gd name="T17" fmla="*/ 151 h 210"/>
                <a:gd name="T18" fmla="*/ 40 w 154"/>
                <a:gd name="T19" fmla="*/ 210 h 210"/>
                <a:gd name="T20" fmla="*/ 44 w 154"/>
                <a:gd name="T21" fmla="*/ 208 h 210"/>
                <a:gd name="T22" fmla="*/ 57 w 154"/>
                <a:gd name="T23" fmla="*/ 202 h 210"/>
                <a:gd name="T24" fmla="*/ 74 w 154"/>
                <a:gd name="T25" fmla="*/ 191 h 210"/>
                <a:gd name="T26" fmla="*/ 94 w 154"/>
                <a:gd name="T27" fmla="*/ 175 h 210"/>
                <a:gd name="T28" fmla="*/ 114 w 154"/>
                <a:gd name="T29" fmla="*/ 154 h 210"/>
                <a:gd name="T30" fmla="*/ 133 w 154"/>
                <a:gd name="T31" fmla="*/ 128 h 210"/>
                <a:gd name="T32" fmla="*/ 147 w 154"/>
                <a:gd name="T33" fmla="*/ 95 h 210"/>
                <a:gd name="T34" fmla="*/ 154 w 154"/>
                <a:gd name="T35" fmla="*/ 57 h 210"/>
                <a:gd name="T36" fmla="*/ 99 w 154"/>
                <a:gd name="T3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10">
                  <a:moveTo>
                    <a:pt x="99" y="0"/>
                  </a:moveTo>
                  <a:lnTo>
                    <a:pt x="99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4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9" name="Freeform 203"/>
            <p:cNvSpPr>
              <a:spLocks/>
            </p:cNvSpPr>
            <p:nvPr/>
          </p:nvSpPr>
          <p:spPr bwMode="auto">
            <a:xfrm>
              <a:off x="2797176" y="5327650"/>
              <a:ext cx="377825" cy="536575"/>
            </a:xfrm>
            <a:custGeom>
              <a:avLst/>
              <a:gdLst>
                <a:gd name="T0" fmla="*/ 476 w 476"/>
                <a:gd name="T1" fmla="*/ 0 h 677"/>
                <a:gd name="T2" fmla="*/ 472 w 476"/>
                <a:gd name="T3" fmla="*/ 3 h 677"/>
                <a:gd name="T4" fmla="*/ 462 w 476"/>
                <a:gd name="T5" fmla="*/ 9 h 677"/>
                <a:gd name="T6" fmla="*/ 446 w 476"/>
                <a:gd name="T7" fmla="*/ 19 h 677"/>
                <a:gd name="T8" fmla="*/ 425 w 476"/>
                <a:gd name="T9" fmla="*/ 34 h 677"/>
                <a:gd name="T10" fmla="*/ 398 w 476"/>
                <a:gd name="T11" fmla="*/ 55 h 677"/>
                <a:gd name="T12" fmla="*/ 370 w 476"/>
                <a:gd name="T13" fmla="*/ 80 h 677"/>
                <a:gd name="T14" fmla="*/ 339 w 476"/>
                <a:gd name="T15" fmla="*/ 110 h 677"/>
                <a:gd name="T16" fmla="*/ 304 w 476"/>
                <a:gd name="T17" fmla="*/ 147 h 677"/>
                <a:gd name="T18" fmla="*/ 269 w 476"/>
                <a:gd name="T19" fmla="*/ 189 h 677"/>
                <a:gd name="T20" fmla="*/ 234 w 476"/>
                <a:gd name="T21" fmla="*/ 238 h 677"/>
                <a:gd name="T22" fmla="*/ 198 w 476"/>
                <a:gd name="T23" fmla="*/ 293 h 677"/>
                <a:gd name="T24" fmla="*/ 165 w 476"/>
                <a:gd name="T25" fmla="*/ 355 h 677"/>
                <a:gd name="T26" fmla="*/ 132 w 476"/>
                <a:gd name="T27" fmla="*/ 424 h 677"/>
                <a:gd name="T28" fmla="*/ 102 w 476"/>
                <a:gd name="T29" fmla="*/ 500 h 677"/>
                <a:gd name="T30" fmla="*/ 76 w 476"/>
                <a:gd name="T31" fmla="*/ 584 h 677"/>
                <a:gd name="T32" fmla="*/ 54 w 476"/>
                <a:gd name="T33" fmla="*/ 677 h 677"/>
                <a:gd name="T34" fmla="*/ 0 w 476"/>
                <a:gd name="T35" fmla="*/ 574 h 677"/>
                <a:gd name="T36" fmla="*/ 0 w 476"/>
                <a:gd name="T37" fmla="*/ 571 h 677"/>
                <a:gd name="T38" fmla="*/ 0 w 476"/>
                <a:gd name="T39" fmla="*/ 559 h 677"/>
                <a:gd name="T40" fmla="*/ 0 w 476"/>
                <a:gd name="T41" fmla="*/ 542 h 677"/>
                <a:gd name="T42" fmla="*/ 1 w 476"/>
                <a:gd name="T43" fmla="*/ 519 h 677"/>
                <a:gd name="T44" fmla="*/ 3 w 476"/>
                <a:gd name="T45" fmla="*/ 490 h 677"/>
                <a:gd name="T46" fmla="*/ 7 w 476"/>
                <a:gd name="T47" fmla="*/ 458 h 677"/>
                <a:gd name="T48" fmla="*/ 13 w 476"/>
                <a:gd name="T49" fmla="*/ 421 h 677"/>
                <a:gd name="T50" fmla="*/ 21 w 476"/>
                <a:gd name="T51" fmla="*/ 381 h 677"/>
                <a:gd name="T52" fmla="*/ 31 w 476"/>
                <a:gd name="T53" fmla="*/ 339 h 677"/>
                <a:gd name="T54" fmla="*/ 45 w 476"/>
                <a:gd name="T55" fmla="*/ 295 h 677"/>
                <a:gd name="T56" fmla="*/ 62 w 476"/>
                <a:gd name="T57" fmla="*/ 249 h 677"/>
                <a:gd name="T58" fmla="*/ 83 w 476"/>
                <a:gd name="T59" fmla="*/ 204 h 677"/>
                <a:gd name="T60" fmla="*/ 108 w 476"/>
                <a:gd name="T61" fmla="*/ 159 h 677"/>
                <a:gd name="T62" fmla="*/ 138 w 476"/>
                <a:gd name="T63" fmla="*/ 114 h 677"/>
                <a:gd name="T64" fmla="*/ 172 w 476"/>
                <a:gd name="T65" fmla="*/ 72 h 677"/>
                <a:gd name="T66" fmla="*/ 212 w 476"/>
                <a:gd name="T67" fmla="*/ 32 h 677"/>
                <a:gd name="T68" fmla="*/ 212 w 476"/>
                <a:gd name="T69" fmla="*/ 33 h 677"/>
                <a:gd name="T70" fmla="*/ 212 w 476"/>
                <a:gd name="T71" fmla="*/ 36 h 677"/>
                <a:gd name="T72" fmla="*/ 212 w 476"/>
                <a:gd name="T73" fmla="*/ 42 h 677"/>
                <a:gd name="T74" fmla="*/ 213 w 476"/>
                <a:gd name="T75" fmla="*/ 48 h 677"/>
                <a:gd name="T76" fmla="*/ 215 w 476"/>
                <a:gd name="T77" fmla="*/ 55 h 677"/>
                <a:gd name="T78" fmla="*/ 220 w 476"/>
                <a:gd name="T79" fmla="*/ 62 h 677"/>
                <a:gd name="T80" fmla="*/ 226 w 476"/>
                <a:gd name="T81" fmla="*/ 67 h 677"/>
                <a:gd name="T82" fmla="*/ 236 w 476"/>
                <a:gd name="T83" fmla="*/ 72 h 677"/>
                <a:gd name="T84" fmla="*/ 249 w 476"/>
                <a:gd name="T85" fmla="*/ 75 h 677"/>
                <a:gd name="T86" fmla="*/ 266 w 476"/>
                <a:gd name="T87" fmla="*/ 76 h 677"/>
                <a:gd name="T88" fmla="*/ 287 w 476"/>
                <a:gd name="T89" fmla="*/ 74 h 677"/>
                <a:gd name="T90" fmla="*/ 313 w 476"/>
                <a:gd name="T91" fmla="*/ 68 h 677"/>
                <a:gd name="T92" fmla="*/ 344 w 476"/>
                <a:gd name="T93" fmla="*/ 59 h 677"/>
                <a:gd name="T94" fmla="*/ 381 w 476"/>
                <a:gd name="T95" fmla="*/ 44 h 677"/>
                <a:gd name="T96" fmla="*/ 425 w 476"/>
                <a:gd name="T97" fmla="*/ 26 h 677"/>
                <a:gd name="T98" fmla="*/ 476 w 476"/>
                <a:gd name="T9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6" h="677">
                  <a:moveTo>
                    <a:pt x="476" y="0"/>
                  </a:moveTo>
                  <a:lnTo>
                    <a:pt x="472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8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69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2" y="424"/>
                  </a:lnTo>
                  <a:lnTo>
                    <a:pt x="102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3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8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5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3" y="68"/>
                  </a:lnTo>
                  <a:lnTo>
                    <a:pt x="344" y="59"/>
                  </a:lnTo>
                  <a:lnTo>
                    <a:pt x="381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1" name="Freeform 205"/>
            <p:cNvSpPr>
              <a:spLocks/>
            </p:cNvSpPr>
            <p:nvPr/>
          </p:nvSpPr>
          <p:spPr bwMode="auto">
            <a:xfrm>
              <a:off x="2868613" y="5045075"/>
              <a:ext cx="52388" cy="263525"/>
            </a:xfrm>
            <a:custGeom>
              <a:avLst/>
              <a:gdLst>
                <a:gd name="T0" fmla="*/ 52 w 64"/>
                <a:gd name="T1" fmla="*/ 0 h 332"/>
                <a:gd name="T2" fmla="*/ 37 w 64"/>
                <a:gd name="T3" fmla="*/ 12 h 332"/>
                <a:gd name="T4" fmla="*/ 25 w 64"/>
                <a:gd name="T5" fmla="*/ 26 h 332"/>
                <a:gd name="T6" fmla="*/ 15 w 64"/>
                <a:gd name="T7" fmla="*/ 42 h 332"/>
                <a:gd name="T8" fmla="*/ 8 w 64"/>
                <a:gd name="T9" fmla="*/ 61 h 332"/>
                <a:gd name="T10" fmla="*/ 3 w 64"/>
                <a:gd name="T11" fmla="*/ 79 h 332"/>
                <a:gd name="T12" fmla="*/ 0 w 64"/>
                <a:gd name="T13" fmla="*/ 97 h 332"/>
                <a:gd name="T14" fmla="*/ 0 w 64"/>
                <a:gd name="T15" fmla="*/ 117 h 332"/>
                <a:gd name="T16" fmla="*/ 2 w 64"/>
                <a:gd name="T17" fmla="*/ 135 h 332"/>
                <a:gd name="T18" fmla="*/ 5 w 64"/>
                <a:gd name="T19" fmla="*/ 145 h 332"/>
                <a:gd name="T20" fmla="*/ 7 w 64"/>
                <a:gd name="T21" fmla="*/ 154 h 332"/>
                <a:gd name="T22" fmla="*/ 9 w 64"/>
                <a:gd name="T23" fmla="*/ 164 h 332"/>
                <a:gd name="T24" fmla="*/ 14 w 64"/>
                <a:gd name="T25" fmla="*/ 172 h 332"/>
                <a:gd name="T26" fmla="*/ 22 w 64"/>
                <a:gd name="T27" fmla="*/ 186 h 332"/>
                <a:gd name="T28" fmla="*/ 28 w 64"/>
                <a:gd name="T29" fmla="*/ 201 h 332"/>
                <a:gd name="T30" fmla="*/ 32 w 64"/>
                <a:gd name="T31" fmla="*/ 216 h 332"/>
                <a:gd name="T32" fmla="*/ 35 w 64"/>
                <a:gd name="T33" fmla="*/ 232 h 332"/>
                <a:gd name="T34" fmla="*/ 39 w 64"/>
                <a:gd name="T35" fmla="*/ 256 h 332"/>
                <a:gd name="T36" fmla="*/ 46 w 64"/>
                <a:gd name="T37" fmla="*/ 282 h 332"/>
                <a:gd name="T38" fmla="*/ 54 w 64"/>
                <a:gd name="T39" fmla="*/ 307 h 332"/>
                <a:gd name="T40" fmla="*/ 60 w 64"/>
                <a:gd name="T41" fmla="*/ 331 h 332"/>
                <a:gd name="T42" fmla="*/ 61 w 64"/>
                <a:gd name="T43" fmla="*/ 332 h 332"/>
                <a:gd name="T44" fmla="*/ 62 w 64"/>
                <a:gd name="T45" fmla="*/ 331 h 332"/>
                <a:gd name="T46" fmla="*/ 63 w 64"/>
                <a:gd name="T47" fmla="*/ 330 h 332"/>
                <a:gd name="T48" fmla="*/ 64 w 64"/>
                <a:gd name="T49" fmla="*/ 329 h 332"/>
                <a:gd name="T50" fmla="*/ 63 w 64"/>
                <a:gd name="T51" fmla="*/ 311 h 332"/>
                <a:gd name="T52" fmla="*/ 61 w 64"/>
                <a:gd name="T53" fmla="*/ 293 h 332"/>
                <a:gd name="T54" fmla="*/ 59 w 64"/>
                <a:gd name="T55" fmla="*/ 276 h 332"/>
                <a:gd name="T56" fmla="*/ 55 w 64"/>
                <a:gd name="T57" fmla="*/ 259 h 332"/>
                <a:gd name="T58" fmla="*/ 53 w 64"/>
                <a:gd name="T59" fmla="*/ 248 h 332"/>
                <a:gd name="T60" fmla="*/ 51 w 64"/>
                <a:gd name="T61" fmla="*/ 238 h 332"/>
                <a:gd name="T62" fmla="*/ 49 w 64"/>
                <a:gd name="T63" fmla="*/ 229 h 332"/>
                <a:gd name="T64" fmla="*/ 49 w 64"/>
                <a:gd name="T65" fmla="*/ 218 h 332"/>
                <a:gd name="T66" fmla="*/ 49 w 64"/>
                <a:gd name="T67" fmla="*/ 209 h 332"/>
                <a:gd name="T68" fmla="*/ 49 w 64"/>
                <a:gd name="T69" fmla="*/ 200 h 332"/>
                <a:gd name="T70" fmla="*/ 48 w 64"/>
                <a:gd name="T71" fmla="*/ 190 h 332"/>
                <a:gd name="T72" fmla="*/ 46 w 64"/>
                <a:gd name="T73" fmla="*/ 182 h 332"/>
                <a:gd name="T74" fmla="*/ 40 w 64"/>
                <a:gd name="T75" fmla="*/ 164 h 332"/>
                <a:gd name="T76" fmla="*/ 33 w 64"/>
                <a:gd name="T77" fmla="*/ 148 h 332"/>
                <a:gd name="T78" fmla="*/ 26 w 64"/>
                <a:gd name="T79" fmla="*/ 132 h 332"/>
                <a:gd name="T80" fmla="*/ 22 w 64"/>
                <a:gd name="T81" fmla="*/ 114 h 332"/>
                <a:gd name="T82" fmla="*/ 20 w 64"/>
                <a:gd name="T83" fmla="*/ 100 h 332"/>
                <a:gd name="T84" fmla="*/ 20 w 64"/>
                <a:gd name="T85" fmla="*/ 85 h 332"/>
                <a:gd name="T86" fmla="*/ 21 w 64"/>
                <a:gd name="T87" fmla="*/ 69 h 332"/>
                <a:gd name="T88" fmla="*/ 23 w 64"/>
                <a:gd name="T89" fmla="*/ 53 h 332"/>
                <a:gd name="T90" fmla="*/ 28 w 64"/>
                <a:gd name="T91" fmla="*/ 38 h 332"/>
                <a:gd name="T92" fmla="*/ 35 w 64"/>
                <a:gd name="T93" fmla="*/ 23 h 332"/>
                <a:gd name="T94" fmla="*/ 41 w 64"/>
                <a:gd name="T95" fmla="*/ 10 h 332"/>
                <a:gd name="T96" fmla="*/ 52 w 64"/>
                <a:gd name="T97" fmla="*/ 0 h 332"/>
                <a:gd name="T98" fmla="*/ 52 w 64"/>
                <a:gd name="T99" fmla="*/ 0 h 332"/>
                <a:gd name="T100" fmla="*/ 52 w 64"/>
                <a:gd name="T101" fmla="*/ 0 h 332"/>
                <a:gd name="T102" fmla="*/ 52 w 64"/>
                <a:gd name="T103" fmla="*/ 0 h 332"/>
                <a:gd name="T104" fmla="*/ 52 w 64"/>
                <a:gd name="T105" fmla="*/ 0 h 332"/>
                <a:gd name="T106" fmla="*/ 52 w 64"/>
                <a:gd name="T10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332">
                  <a:moveTo>
                    <a:pt x="52" y="0"/>
                  </a:moveTo>
                  <a:lnTo>
                    <a:pt x="37" y="12"/>
                  </a:lnTo>
                  <a:lnTo>
                    <a:pt x="25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3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2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3" y="330"/>
                  </a:lnTo>
                  <a:lnTo>
                    <a:pt x="64" y="329"/>
                  </a:lnTo>
                  <a:lnTo>
                    <a:pt x="63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5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49" y="229"/>
                  </a:lnTo>
                  <a:lnTo>
                    <a:pt x="49" y="218"/>
                  </a:lnTo>
                  <a:lnTo>
                    <a:pt x="49" y="209"/>
                  </a:lnTo>
                  <a:lnTo>
                    <a:pt x="49" y="200"/>
                  </a:lnTo>
                  <a:lnTo>
                    <a:pt x="48" y="190"/>
                  </a:lnTo>
                  <a:lnTo>
                    <a:pt x="46" y="182"/>
                  </a:lnTo>
                  <a:lnTo>
                    <a:pt x="40" y="164"/>
                  </a:lnTo>
                  <a:lnTo>
                    <a:pt x="33" y="148"/>
                  </a:lnTo>
                  <a:lnTo>
                    <a:pt x="26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1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Freeform 206"/>
            <p:cNvSpPr>
              <a:spLocks/>
            </p:cNvSpPr>
            <p:nvPr/>
          </p:nvSpPr>
          <p:spPr bwMode="auto">
            <a:xfrm>
              <a:off x="2919413" y="5203825"/>
              <a:ext cx="212725" cy="123825"/>
            </a:xfrm>
            <a:custGeom>
              <a:avLst/>
              <a:gdLst>
                <a:gd name="T0" fmla="*/ 267 w 267"/>
                <a:gd name="T1" fmla="*/ 0 h 157"/>
                <a:gd name="T2" fmla="*/ 263 w 267"/>
                <a:gd name="T3" fmla="*/ 21 h 157"/>
                <a:gd name="T4" fmla="*/ 256 w 267"/>
                <a:gd name="T5" fmla="*/ 38 h 157"/>
                <a:gd name="T6" fmla="*/ 249 w 267"/>
                <a:gd name="T7" fmla="*/ 54 h 157"/>
                <a:gd name="T8" fmla="*/ 239 w 267"/>
                <a:gd name="T9" fmla="*/ 69 h 157"/>
                <a:gd name="T10" fmla="*/ 228 w 267"/>
                <a:gd name="T11" fmla="*/ 81 h 157"/>
                <a:gd name="T12" fmla="*/ 214 w 267"/>
                <a:gd name="T13" fmla="*/ 92 h 157"/>
                <a:gd name="T14" fmla="*/ 200 w 267"/>
                <a:gd name="T15" fmla="*/ 101 h 157"/>
                <a:gd name="T16" fmla="*/ 182 w 267"/>
                <a:gd name="T17" fmla="*/ 111 h 157"/>
                <a:gd name="T18" fmla="*/ 162 w 267"/>
                <a:gd name="T19" fmla="*/ 119 h 157"/>
                <a:gd name="T20" fmla="*/ 141 w 267"/>
                <a:gd name="T21" fmla="*/ 126 h 157"/>
                <a:gd name="T22" fmla="*/ 118 w 267"/>
                <a:gd name="T23" fmla="*/ 131 h 157"/>
                <a:gd name="T24" fmla="*/ 96 w 267"/>
                <a:gd name="T25" fmla="*/ 135 h 157"/>
                <a:gd name="T26" fmla="*/ 73 w 267"/>
                <a:gd name="T27" fmla="*/ 138 h 157"/>
                <a:gd name="T28" fmla="*/ 50 w 267"/>
                <a:gd name="T29" fmla="*/ 139 h 157"/>
                <a:gd name="T30" fmla="*/ 28 w 267"/>
                <a:gd name="T31" fmla="*/ 138 h 157"/>
                <a:gd name="T32" fmla="*/ 6 w 267"/>
                <a:gd name="T33" fmla="*/ 135 h 157"/>
                <a:gd name="T34" fmla="*/ 4 w 267"/>
                <a:gd name="T35" fmla="*/ 135 h 157"/>
                <a:gd name="T36" fmla="*/ 1 w 267"/>
                <a:gd name="T37" fmla="*/ 137 h 157"/>
                <a:gd name="T38" fmla="*/ 0 w 267"/>
                <a:gd name="T39" fmla="*/ 140 h 157"/>
                <a:gd name="T40" fmla="*/ 1 w 267"/>
                <a:gd name="T41" fmla="*/ 143 h 157"/>
                <a:gd name="T42" fmla="*/ 12 w 267"/>
                <a:gd name="T43" fmla="*/ 150 h 157"/>
                <a:gd name="T44" fmla="*/ 22 w 267"/>
                <a:gd name="T45" fmla="*/ 153 h 157"/>
                <a:gd name="T46" fmla="*/ 34 w 267"/>
                <a:gd name="T47" fmla="*/ 155 h 157"/>
                <a:gd name="T48" fmla="*/ 46 w 267"/>
                <a:gd name="T49" fmla="*/ 157 h 157"/>
                <a:gd name="T50" fmla="*/ 58 w 267"/>
                <a:gd name="T51" fmla="*/ 155 h 157"/>
                <a:gd name="T52" fmla="*/ 71 w 267"/>
                <a:gd name="T53" fmla="*/ 154 h 157"/>
                <a:gd name="T54" fmla="*/ 82 w 267"/>
                <a:gd name="T55" fmla="*/ 153 h 157"/>
                <a:gd name="T56" fmla="*/ 95 w 267"/>
                <a:gd name="T57" fmla="*/ 151 h 157"/>
                <a:gd name="T58" fmla="*/ 109 w 267"/>
                <a:gd name="T59" fmla="*/ 147 h 157"/>
                <a:gd name="T60" fmla="*/ 122 w 267"/>
                <a:gd name="T61" fmla="*/ 144 h 157"/>
                <a:gd name="T62" fmla="*/ 135 w 267"/>
                <a:gd name="T63" fmla="*/ 139 h 157"/>
                <a:gd name="T64" fmla="*/ 149 w 267"/>
                <a:gd name="T65" fmla="*/ 135 h 157"/>
                <a:gd name="T66" fmla="*/ 163 w 267"/>
                <a:gd name="T67" fmla="*/ 129 h 157"/>
                <a:gd name="T68" fmla="*/ 175 w 267"/>
                <a:gd name="T69" fmla="*/ 122 h 157"/>
                <a:gd name="T70" fmla="*/ 188 w 267"/>
                <a:gd name="T71" fmla="*/ 115 h 157"/>
                <a:gd name="T72" fmla="*/ 201 w 267"/>
                <a:gd name="T73" fmla="*/ 108 h 157"/>
                <a:gd name="T74" fmla="*/ 216 w 267"/>
                <a:gd name="T75" fmla="*/ 99 h 157"/>
                <a:gd name="T76" fmla="*/ 228 w 267"/>
                <a:gd name="T77" fmla="*/ 88 h 157"/>
                <a:gd name="T78" fmla="*/ 240 w 267"/>
                <a:gd name="T79" fmla="*/ 76 h 157"/>
                <a:gd name="T80" fmla="*/ 249 w 267"/>
                <a:gd name="T81" fmla="*/ 62 h 157"/>
                <a:gd name="T82" fmla="*/ 256 w 267"/>
                <a:gd name="T83" fmla="*/ 48 h 157"/>
                <a:gd name="T84" fmla="*/ 262 w 267"/>
                <a:gd name="T85" fmla="*/ 33 h 157"/>
                <a:gd name="T86" fmla="*/ 265 w 267"/>
                <a:gd name="T87" fmla="*/ 17 h 157"/>
                <a:gd name="T88" fmla="*/ 267 w 267"/>
                <a:gd name="T89" fmla="*/ 0 h 157"/>
                <a:gd name="T90" fmla="*/ 267 w 267"/>
                <a:gd name="T91" fmla="*/ 0 h 157"/>
                <a:gd name="T92" fmla="*/ 267 w 267"/>
                <a:gd name="T93" fmla="*/ 0 h 157"/>
                <a:gd name="T94" fmla="*/ 267 w 267"/>
                <a:gd name="T95" fmla="*/ 0 h 157"/>
                <a:gd name="T96" fmla="*/ 267 w 267"/>
                <a:gd name="T97" fmla="*/ 0 h 157"/>
                <a:gd name="T98" fmla="*/ 267 w 267"/>
                <a:gd name="T9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157">
                  <a:moveTo>
                    <a:pt x="267" y="0"/>
                  </a:moveTo>
                  <a:lnTo>
                    <a:pt x="263" y="21"/>
                  </a:lnTo>
                  <a:lnTo>
                    <a:pt x="256" y="38"/>
                  </a:lnTo>
                  <a:lnTo>
                    <a:pt x="249" y="54"/>
                  </a:lnTo>
                  <a:lnTo>
                    <a:pt x="239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200" y="101"/>
                  </a:lnTo>
                  <a:lnTo>
                    <a:pt x="182" y="111"/>
                  </a:lnTo>
                  <a:lnTo>
                    <a:pt x="162" y="119"/>
                  </a:lnTo>
                  <a:lnTo>
                    <a:pt x="141" y="126"/>
                  </a:lnTo>
                  <a:lnTo>
                    <a:pt x="118" y="131"/>
                  </a:lnTo>
                  <a:lnTo>
                    <a:pt x="96" y="135"/>
                  </a:lnTo>
                  <a:lnTo>
                    <a:pt x="73" y="138"/>
                  </a:lnTo>
                  <a:lnTo>
                    <a:pt x="50" y="139"/>
                  </a:lnTo>
                  <a:lnTo>
                    <a:pt x="28" y="138"/>
                  </a:lnTo>
                  <a:lnTo>
                    <a:pt x="6" y="135"/>
                  </a:lnTo>
                  <a:lnTo>
                    <a:pt x="4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2" y="150"/>
                  </a:lnTo>
                  <a:lnTo>
                    <a:pt x="22" y="153"/>
                  </a:lnTo>
                  <a:lnTo>
                    <a:pt x="34" y="155"/>
                  </a:lnTo>
                  <a:lnTo>
                    <a:pt x="46" y="157"/>
                  </a:lnTo>
                  <a:lnTo>
                    <a:pt x="58" y="155"/>
                  </a:lnTo>
                  <a:lnTo>
                    <a:pt x="71" y="154"/>
                  </a:lnTo>
                  <a:lnTo>
                    <a:pt x="82" y="153"/>
                  </a:lnTo>
                  <a:lnTo>
                    <a:pt x="95" y="151"/>
                  </a:lnTo>
                  <a:lnTo>
                    <a:pt x="109" y="147"/>
                  </a:lnTo>
                  <a:lnTo>
                    <a:pt x="122" y="144"/>
                  </a:lnTo>
                  <a:lnTo>
                    <a:pt x="135" y="139"/>
                  </a:lnTo>
                  <a:lnTo>
                    <a:pt x="149" y="135"/>
                  </a:lnTo>
                  <a:lnTo>
                    <a:pt x="163" y="129"/>
                  </a:lnTo>
                  <a:lnTo>
                    <a:pt x="175" y="122"/>
                  </a:lnTo>
                  <a:lnTo>
                    <a:pt x="188" y="115"/>
                  </a:lnTo>
                  <a:lnTo>
                    <a:pt x="201" y="108"/>
                  </a:lnTo>
                  <a:lnTo>
                    <a:pt x="216" y="99"/>
                  </a:lnTo>
                  <a:lnTo>
                    <a:pt x="228" y="88"/>
                  </a:lnTo>
                  <a:lnTo>
                    <a:pt x="240" y="76"/>
                  </a:lnTo>
                  <a:lnTo>
                    <a:pt x="249" y="62"/>
                  </a:lnTo>
                  <a:lnTo>
                    <a:pt x="256" y="48"/>
                  </a:lnTo>
                  <a:lnTo>
                    <a:pt x="262" y="33"/>
                  </a:lnTo>
                  <a:lnTo>
                    <a:pt x="265" y="17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" name="Freeform 207"/>
            <p:cNvSpPr>
              <a:spLocks/>
            </p:cNvSpPr>
            <p:nvPr/>
          </p:nvSpPr>
          <p:spPr bwMode="auto">
            <a:xfrm>
              <a:off x="2882901" y="4986338"/>
              <a:ext cx="49213" cy="212725"/>
            </a:xfrm>
            <a:custGeom>
              <a:avLst/>
              <a:gdLst>
                <a:gd name="T0" fmla="*/ 0 w 63"/>
                <a:gd name="T1" fmla="*/ 0 h 267"/>
                <a:gd name="T2" fmla="*/ 9 w 63"/>
                <a:gd name="T3" fmla="*/ 7 h 267"/>
                <a:gd name="T4" fmla="*/ 17 w 63"/>
                <a:gd name="T5" fmla="*/ 15 h 267"/>
                <a:gd name="T6" fmla="*/ 25 w 63"/>
                <a:gd name="T7" fmla="*/ 23 h 267"/>
                <a:gd name="T8" fmla="*/ 32 w 63"/>
                <a:gd name="T9" fmla="*/ 31 h 267"/>
                <a:gd name="T10" fmla="*/ 39 w 63"/>
                <a:gd name="T11" fmla="*/ 40 h 267"/>
                <a:gd name="T12" fmla="*/ 44 w 63"/>
                <a:gd name="T13" fmla="*/ 49 h 267"/>
                <a:gd name="T14" fmla="*/ 48 w 63"/>
                <a:gd name="T15" fmla="*/ 60 h 267"/>
                <a:gd name="T16" fmla="*/ 52 w 63"/>
                <a:gd name="T17" fmla="*/ 70 h 267"/>
                <a:gd name="T18" fmla="*/ 53 w 63"/>
                <a:gd name="T19" fmla="*/ 91 h 267"/>
                <a:gd name="T20" fmla="*/ 50 w 63"/>
                <a:gd name="T21" fmla="*/ 113 h 267"/>
                <a:gd name="T22" fmla="*/ 43 w 63"/>
                <a:gd name="T23" fmla="*/ 135 h 267"/>
                <a:gd name="T24" fmla="*/ 37 w 63"/>
                <a:gd name="T25" fmla="*/ 155 h 267"/>
                <a:gd name="T26" fmla="*/ 32 w 63"/>
                <a:gd name="T27" fmla="*/ 183 h 267"/>
                <a:gd name="T28" fmla="*/ 33 w 63"/>
                <a:gd name="T29" fmla="*/ 212 h 267"/>
                <a:gd name="T30" fmla="*/ 38 w 63"/>
                <a:gd name="T31" fmla="*/ 241 h 267"/>
                <a:gd name="T32" fmla="*/ 46 w 63"/>
                <a:gd name="T33" fmla="*/ 267 h 267"/>
                <a:gd name="T34" fmla="*/ 46 w 63"/>
                <a:gd name="T35" fmla="*/ 267 h 267"/>
                <a:gd name="T36" fmla="*/ 46 w 63"/>
                <a:gd name="T37" fmla="*/ 267 h 267"/>
                <a:gd name="T38" fmla="*/ 46 w 63"/>
                <a:gd name="T39" fmla="*/ 267 h 267"/>
                <a:gd name="T40" fmla="*/ 46 w 63"/>
                <a:gd name="T41" fmla="*/ 266 h 267"/>
                <a:gd name="T42" fmla="*/ 40 w 63"/>
                <a:gd name="T43" fmla="*/ 246 h 267"/>
                <a:gd name="T44" fmla="*/ 37 w 63"/>
                <a:gd name="T45" fmla="*/ 227 h 267"/>
                <a:gd name="T46" fmla="*/ 36 w 63"/>
                <a:gd name="T47" fmla="*/ 207 h 267"/>
                <a:gd name="T48" fmla="*/ 35 w 63"/>
                <a:gd name="T49" fmla="*/ 185 h 267"/>
                <a:gd name="T50" fmla="*/ 38 w 63"/>
                <a:gd name="T51" fmla="*/ 161 h 267"/>
                <a:gd name="T52" fmla="*/ 44 w 63"/>
                <a:gd name="T53" fmla="*/ 138 h 267"/>
                <a:gd name="T54" fmla="*/ 52 w 63"/>
                <a:gd name="T55" fmla="*/ 116 h 267"/>
                <a:gd name="T56" fmla="*/ 60 w 63"/>
                <a:gd name="T57" fmla="*/ 93 h 267"/>
                <a:gd name="T58" fmla="*/ 63 w 63"/>
                <a:gd name="T59" fmla="*/ 76 h 267"/>
                <a:gd name="T60" fmla="*/ 62 w 63"/>
                <a:gd name="T61" fmla="*/ 61 h 267"/>
                <a:gd name="T62" fmla="*/ 58 w 63"/>
                <a:gd name="T63" fmla="*/ 48 h 267"/>
                <a:gd name="T64" fmla="*/ 50 w 63"/>
                <a:gd name="T65" fmla="*/ 36 h 267"/>
                <a:gd name="T66" fmla="*/ 40 w 63"/>
                <a:gd name="T67" fmla="*/ 25 h 267"/>
                <a:gd name="T68" fmla="*/ 28 w 63"/>
                <a:gd name="T69" fmla="*/ 16 h 267"/>
                <a:gd name="T70" fmla="*/ 15 w 63"/>
                <a:gd name="T71" fmla="*/ 8 h 267"/>
                <a:gd name="T72" fmla="*/ 1 w 63"/>
                <a:gd name="T73" fmla="*/ 0 h 267"/>
                <a:gd name="T74" fmla="*/ 1 w 63"/>
                <a:gd name="T75" fmla="*/ 0 h 267"/>
                <a:gd name="T76" fmla="*/ 1 w 63"/>
                <a:gd name="T77" fmla="*/ 0 h 267"/>
                <a:gd name="T78" fmla="*/ 0 w 63"/>
                <a:gd name="T79" fmla="*/ 0 h 267"/>
                <a:gd name="T80" fmla="*/ 0 w 63"/>
                <a:gd name="T81" fmla="*/ 0 h 267"/>
                <a:gd name="T82" fmla="*/ 0 w 63"/>
                <a:gd name="T8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" h="267">
                  <a:moveTo>
                    <a:pt x="0" y="0"/>
                  </a:moveTo>
                  <a:lnTo>
                    <a:pt x="9" y="7"/>
                  </a:lnTo>
                  <a:lnTo>
                    <a:pt x="17" y="15"/>
                  </a:lnTo>
                  <a:lnTo>
                    <a:pt x="25" y="23"/>
                  </a:lnTo>
                  <a:lnTo>
                    <a:pt x="32" y="31"/>
                  </a:lnTo>
                  <a:lnTo>
                    <a:pt x="39" y="40"/>
                  </a:lnTo>
                  <a:lnTo>
                    <a:pt x="44" y="49"/>
                  </a:lnTo>
                  <a:lnTo>
                    <a:pt x="48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2" y="183"/>
                  </a:lnTo>
                  <a:lnTo>
                    <a:pt x="33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7"/>
                  </a:lnTo>
                  <a:lnTo>
                    <a:pt x="46" y="267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0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3" y="76"/>
                  </a:lnTo>
                  <a:lnTo>
                    <a:pt x="62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0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4" name="Freeform 208"/>
            <p:cNvSpPr>
              <a:spLocks/>
            </p:cNvSpPr>
            <p:nvPr/>
          </p:nvSpPr>
          <p:spPr bwMode="auto">
            <a:xfrm>
              <a:off x="2898776" y="5043488"/>
              <a:ext cx="33338" cy="20638"/>
            </a:xfrm>
            <a:custGeom>
              <a:avLst/>
              <a:gdLst>
                <a:gd name="T0" fmla="*/ 0 w 40"/>
                <a:gd name="T1" fmla="*/ 0 h 27"/>
                <a:gd name="T2" fmla="*/ 0 w 40"/>
                <a:gd name="T3" fmla="*/ 3 h 27"/>
                <a:gd name="T4" fmla="*/ 0 w 40"/>
                <a:gd name="T5" fmla="*/ 6 h 27"/>
                <a:gd name="T6" fmla="*/ 0 w 40"/>
                <a:gd name="T7" fmla="*/ 9 h 27"/>
                <a:gd name="T8" fmla="*/ 1 w 40"/>
                <a:gd name="T9" fmla="*/ 12 h 27"/>
                <a:gd name="T10" fmla="*/ 3 w 40"/>
                <a:gd name="T11" fmla="*/ 15 h 27"/>
                <a:gd name="T12" fmla="*/ 6 w 40"/>
                <a:gd name="T13" fmla="*/ 18 h 27"/>
                <a:gd name="T14" fmla="*/ 8 w 40"/>
                <a:gd name="T15" fmla="*/ 20 h 27"/>
                <a:gd name="T16" fmla="*/ 10 w 40"/>
                <a:gd name="T17" fmla="*/ 22 h 27"/>
                <a:gd name="T18" fmla="*/ 14 w 40"/>
                <a:gd name="T19" fmla="*/ 23 h 27"/>
                <a:gd name="T20" fmla="*/ 17 w 40"/>
                <a:gd name="T21" fmla="*/ 24 h 27"/>
                <a:gd name="T22" fmla="*/ 21 w 40"/>
                <a:gd name="T23" fmla="*/ 26 h 27"/>
                <a:gd name="T24" fmla="*/ 24 w 40"/>
                <a:gd name="T25" fmla="*/ 26 h 27"/>
                <a:gd name="T26" fmla="*/ 28 w 40"/>
                <a:gd name="T27" fmla="*/ 27 h 27"/>
                <a:gd name="T28" fmla="*/ 31 w 40"/>
                <a:gd name="T29" fmla="*/ 26 h 27"/>
                <a:gd name="T30" fmla="*/ 35 w 40"/>
                <a:gd name="T31" fmla="*/ 26 h 27"/>
                <a:gd name="T32" fmla="*/ 37 w 40"/>
                <a:gd name="T33" fmla="*/ 23 h 27"/>
                <a:gd name="T34" fmla="*/ 38 w 40"/>
                <a:gd name="T35" fmla="*/ 22 h 27"/>
                <a:gd name="T36" fmla="*/ 40 w 40"/>
                <a:gd name="T37" fmla="*/ 21 h 27"/>
                <a:gd name="T38" fmla="*/ 40 w 40"/>
                <a:gd name="T39" fmla="*/ 19 h 27"/>
                <a:gd name="T40" fmla="*/ 40 w 40"/>
                <a:gd name="T41" fmla="*/ 18 h 27"/>
                <a:gd name="T42" fmla="*/ 38 w 40"/>
                <a:gd name="T43" fmla="*/ 14 h 27"/>
                <a:gd name="T44" fmla="*/ 33 w 40"/>
                <a:gd name="T45" fmla="*/ 12 h 27"/>
                <a:gd name="T46" fmla="*/ 28 w 40"/>
                <a:gd name="T47" fmla="*/ 12 h 27"/>
                <a:gd name="T48" fmla="*/ 23 w 40"/>
                <a:gd name="T49" fmla="*/ 12 h 27"/>
                <a:gd name="T50" fmla="*/ 20 w 40"/>
                <a:gd name="T51" fmla="*/ 12 h 27"/>
                <a:gd name="T52" fmla="*/ 16 w 40"/>
                <a:gd name="T53" fmla="*/ 11 h 27"/>
                <a:gd name="T54" fmla="*/ 13 w 40"/>
                <a:gd name="T55" fmla="*/ 11 h 27"/>
                <a:gd name="T56" fmla="*/ 10 w 40"/>
                <a:gd name="T57" fmla="*/ 9 h 27"/>
                <a:gd name="T58" fmla="*/ 7 w 40"/>
                <a:gd name="T59" fmla="*/ 7 h 27"/>
                <a:gd name="T60" fmla="*/ 5 w 40"/>
                <a:gd name="T61" fmla="*/ 5 h 27"/>
                <a:gd name="T62" fmla="*/ 2 w 40"/>
                <a:gd name="T63" fmla="*/ 3 h 27"/>
                <a:gd name="T64" fmla="*/ 0 w 40"/>
                <a:gd name="T65" fmla="*/ 0 h 27"/>
                <a:gd name="T66" fmla="*/ 0 w 40"/>
                <a:gd name="T67" fmla="*/ 0 h 27"/>
                <a:gd name="T68" fmla="*/ 0 w 40"/>
                <a:gd name="T69" fmla="*/ 0 h 27"/>
                <a:gd name="T70" fmla="*/ 0 w 40"/>
                <a:gd name="T71" fmla="*/ 0 h 27"/>
                <a:gd name="T72" fmla="*/ 0 w 40"/>
                <a:gd name="T73" fmla="*/ 0 h 27"/>
                <a:gd name="T74" fmla="*/ 0 w 40"/>
                <a:gd name="T7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3"/>
                  </a:lnTo>
                  <a:lnTo>
                    <a:pt x="17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3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0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5" name="Freeform 209"/>
            <p:cNvSpPr>
              <a:spLocks/>
            </p:cNvSpPr>
            <p:nvPr/>
          </p:nvSpPr>
          <p:spPr bwMode="auto">
            <a:xfrm>
              <a:off x="2984501" y="5070475"/>
              <a:ext cx="84138" cy="22225"/>
            </a:xfrm>
            <a:custGeom>
              <a:avLst/>
              <a:gdLst>
                <a:gd name="T0" fmla="*/ 0 w 106"/>
                <a:gd name="T1" fmla="*/ 0 h 27"/>
                <a:gd name="T2" fmla="*/ 1 w 106"/>
                <a:gd name="T3" fmla="*/ 6 h 27"/>
                <a:gd name="T4" fmla="*/ 4 w 106"/>
                <a:gd name="T5" fmla="*/ 10 h 27"/>
                <a:gd name="T6" fmla="*/ 8 w 106"/>
                <a:gd name="T7" fmla="*/ 15 h 27"/>
                <a:gd name="T8" fmla="*/ 13 w 106"/>
                <a:gd name="T9" fmla="*/ 17 h 27"/>
                <a:gd name="T10" fmla="*/ 18 w 106"/>
                <a:gd name="T11" fmla="*/ 21 h 27"/>
                <a:gd name="T12" fmla="*/ 24 w 106"/>
                <a:gd name="T13" fmla="*/ 22 h 27"/>
                <a:gd name="T14" fmla="*/ 30 w 106"/>
                <a:gd name="T15" fmla="*/ 24 h 27"/>
                <a:gd name="T16" fmla="*/ 35 w 106"/>
                <a:gd name="T17" fmla="*/ 25 h 27"/>
                <a:gd name="T18" fmla="*/ 43 w 106"/>
                <a:gd name="T19" fmla="*/ 27 h 27"/>
                <a:gd name="T20" fmla="*/ 52 w 106"/>
                <a:gd name="T21" fmla="*/ 27 h 27"/>
                <a:gd name="T22" fmla="*/ 61 w 106"/>
                <a:gd name="T23" fmla="*/ 27 h 27"/>
                <a:gd name="T24" fmla="*/ 70 w 106"/>
                <a:gd name="T25" fmla="*/ 27 h 27"/>
                <a:gd name="T26" fmla="*/ 80 w 106"/>
                <a:gd name="T27" fmla="*/ 26 h 27"/>
                <a:gd name="T28" fmla="*/ 89 w 106"/>
                <a:gd name="T29" fmla="*/ 24 h 27"/>
                <a:gd name="T30" fmla="*/ 97 w 106"/>
                <a:gd name="T31" fmla="*/ 22 h 27"/>
                <a:gd name="T32" fmla="*/ 105 w 106"/>
                <a:gd name="T33" fmla="*/ 18 h 27"/>
                <a:gd name="T34" fmla="*/ 105 w 106"/>
                <a:gd name="T35" fmla="*/ 18 h 27"/>
                <a:gd name="T36" fmla="*/ 106 w 106"/>
                <a:gd name="T37" fmla="*/ 17 h 27"/>
                <a:gd name="T38" fmla="*/ 106 w 106"/>
                <a:gd name="T39" fmla="*/ 17 h 27"/>
                <a:gd name="T40" fmla="*/ 105 w 106"/>
                <a:gd name="T41" fmla="*/ 17 h 27"/>
                <a:gd name="T42" fmla="*/ 97 w 106"/>
                <a:gd name="T43" fmla="*/ 18 h 27"/>
                <a:gd name="T44" fmla="*/ 89 w 106"/>
                <a:gd name="T45" fmla="*/ 19 h 27"/>
                <a:gd name="T46" fmla="*/ 82 w 106"/>
                <a:gd name="T47" fmla="*/ 18 h 27"/>
                <a:gd name="T48" fmla="*/ 74 w 106"/>
                <a:gd name="T49" fmla="*/ 18 h 27"/>
                <a:gd name="T50" fmla="*/ 66 w 106"/>
                <a:gd name="T51" fmla="*/ 17 h 27"/>
                <a:gd name="T52" fmla="*/ 59 w 106"/>
                <a:gd name="T53" fmla="*/ 15 h 27"/>
                <a:gd name="T54" fmla="*/ 51 w 106"/>
                <a:gd name="T55" fmla="*/ 14 h 27"/>
                <a:gd name="T56" fmla="*/ 43 w 106"/>
                <a:gd name="T57" fmla="*/ 11 h 27"/>
                <a:gd name="T58" fmla="*/ 37 w 106"/>
                <a:gd name="T59" fmla="*/ 10 h 27"/>
                <a:gd name="T60" fmla="*/ 32 w 106"/>
                <a:gd name="T61" fmla="*/ 8 h 27"/>
                <a:gd name="T62" fmla="*/ 27 w 106"/>
                <a:gd name="T63" fmla="*/ 7 h 27"/>
                <a:gd name="T64" fmla="*/ 22 w 106"/>
                <a:gd name="T65" fmla="*/ 4 h 27"/>
                <a:gd name="T66" fmla="*/ 16 w 106"/>
                <a:gd name="T67" fmla="*/ 2 h 27"/>
                <a:gd name="T68" fmla="*/ 12 w 106"/>
                <a:gd name="T69" fmla="*/ 1 h 27"/>
                <a:gd name="T70" fmla="*/ 6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27">
                  <a:moveTo>
                    <a:pt x="0" y="0"/>
                  </a:moveTo>
                  <a:lnTo>
                    <a:pt x="1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8" y="21"/>
                  </a:lnTo>
                  <a:lnTo>
                    <a:pt x="24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1" y="27"/>
                  </a:lnTo>
                  <a:lnTo>
                    <a:pt x="70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2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" name="Freeform 210"/>
            <p:cNvSpPr>
              <a:spLocks/>
            </p:cNvSpPr>
            <p:nvPr/>
          </p:nvSpPr>
          <p:spPr bwMode="auto">
            <a:xfrm>
              <a:off x="2974976" y="5019675"/>
              <a:ext cx="127000" cy="50800"/>
            </a:xfrm>
            <a:custGeom>
              <a:avLst/>
              <a:gdLst>
                <a:gd name="T0" fmla="*/ 0 w 160"/>
                <a:gd name="T1" fmla="*/ 10 h 65"/>
                <a:gd name="T2" fmla="*/ 0 w 160"/>
                <a:gd name="T3" fmla="*/ 10 h 65"/>
                <a:gd name="T4" fmla="*/ 0 w 160"/>
                <a:gd name="T5" fmla="*/ 10 h 65"/>
                <a:gd name="T6" fmla="*/ 0 w 160"/>
                <a:gd name="T7" fmla="*/ 11 h 65"/>
                <a:gd name="T8" fmla="*/ 0 w 160"/>
                <a:gd name="T9" fmla="*/ 11 h 65"/>
                <a:gd name="T10" fmla="*/ 2 w 160"/>
                <a:gd name="T11" fmla="*/ 12 h 65"/>
                <a:gd name="T12" fmla="*/ 2 w 160"/>
                <a:gd name="T13" fmla="*/ 12 h 65"/>
                <a:gd name="T14" fmla="*/ 2 w 160"/>
                <a:gd name="T15" fmla="*/ 12 h 65"/>
                <a:gd name="T16" fmla="*/ 2 w 160"/>
                <a:gd name="T17" fmla="*/ 13 h 65"/>
                <a:gd name="T18" fmla="*/ 11 w 160"/>
                <a:gd name="T19" fmla="*/ 15 h 65"/>
                <a:gd name="T20" fmla="*/ 20 w 160"/>
                <a:gd name="T21" fmla="*/ 18 h 65"/>
                <a:gd name="T22" fmla="*/ 29 w 160"/>
                <a:gd name="T23" fmla="*/ 20 h 65"/>
                <a:gd name="T24" fmla="*/ 40 w 160"/>
                <a:gd name="T25" fmla="*/ 21 h 65"/>
                <a:gd name="T26" fmla="*/ 49 w 160"/>
                <a:gd name="T27" fmla="*/ 23 h 65"/>
                <a:gd name="T28" fmla="*/ 58 w 160"/>
                <a:gd name="T29" fmla="*/ 25 h 65"/>
                <a:gd name="T30" fmla="*/ 67 w 160"/>
                <a:gd name="T31" fmla="*/ 26 h 65"/>
                <a:gd name="T32" fmla="*/ 76 w 160"/>
                <a:gd name="T33" fmla="*/ 27 h 65"/>
                <a:gd name="T34" fmla="*/ 88 w 160"/>
                <a:gd name="T35" fmla="*/ 29 h 65"/>
                <a:gd name="T36" fmla="*/ 99 w 160"/>
                <a:gd name="T37" fmla="*/ 32 h 65"/>
                <a:gd name="T38" fmla="*/ 110 w 160"/>
                <a:gd name="T39" fmla="*/ 36 h 65"/>
                <a:gd name="T40" fmla="*/ 119 w 160"/>
                <a:gd name="T41" fmla="*/ 41 h 65"/>
                <a:gd name="T42" fmla="*/ 129 w 160"/>
                <a:gd name="T43" fmla="*/ 47 h 65"/>
                <a:gd name="T44" fmla="*/ 139 w 160"/>
                <a:gd name="T45" fmla="*/ 52 h 65"/>
                <a:gd name="T46" fmla="*/ 148 w 160"/>
                <a:gd name="T47" fmla="*/ 59 h 65"/>
                <a:gd name="T48" fmla="*/ 158 w 160"/>
                <a:gd name="T49" fmla="*/ 65 h 65"/>
                <a:gd name="T50" fmla="*/ 159 w 160"/>
                <a:gd name="T51" fmla="*/ 65 h 65"/>
                <a:gd name="T52" fmla="*/ 160 w 160"/>
                <a:gd name="T53" fmla="*/ 64 h 65"/>
                <a:gd name="T54" fmla="*/ 160 w 160"/>
                <a:gd name="T55" fmla="*/ 63 h 65"/>
                <a:gd name="T56" fmla="*/ 160 w 160"/>
                <a:gd name="T57" fmla="*/ 61 h 65"/>
                <a:gd name="T58" fmla="*/ 156 w 160"/>
                <a:gd name="T59" fmla="*/ 56 h 65"/>
                <a:gd name="T60" fmla="*/ 150 w 160"/>
                <a:gd name="T61" fmla="*/ 51 h 65"/>
                <a:gd name="T62" fmla="*/ 145 w 160"/>
                <a:gd name="T63" fmla="*/ 45 h 65"/>
                <a:gd name="T64" fmla="*/ 141 w 160"/>
                <a:gd name="T65" fmla="*/ 40 h 65"/>
                <a:gd name="T66" fmla="*/ 136 w 160"/>
                <a:gd name="T67" fmla="*/ 34 h 65"/>
                <a:gd name="T68" fmla="*/ 132 w 160"/>
                <a:gd name="T69" fmla="*/ 28 h 65"/>
                <a:gd name="T70" fmla="*/ 126 w 160"/>
                <a:gd name="T71" fmla="*/ 23 h 65"/>
                <a:gd name="T72" fmla="*/ 120 w 160"/>
                <a:gd name="T73" fmla="*/ 19 h 65"/>
                <a:gd name="T74" fmla="*/ 114 w 160"/>
                <a:gd name="T75" fmla="*/ 15 h 65"/>
                <a:gd name="T76" fmla="*/ 109 w 160"/>
                <a:gd name="T77" fmla="*/ 12 h 65"/>
                <a:gd name="T78" fmla="*/ 102 w 160"/>
                <a:gd name="T79" fmla="*/ 10 h 65"/>
                <a:gd name="T80" fmla="*/ 95 w 160"/>
                <a:gd name="T81" fmla="*/ 7 h 65"/>
                <a:gd name="T82" fmla="*/ 88 w 160"/>
                <a:gd name="T83" fmla="*/ 6 h 65"/>
                <a:gd name="T84" fmla="*/ 81 w 160"/>
                <a:gd name="T85" fmla="*/ 5 h 65"/>
                <a:gd name="T86" fmla="*/ 74 w 160"/>
                <a:gd name="T87" fmla="*/ 4 h 65"/>
                <a:gd name="T88" fmla="*/ 67 w 160"/>
                <a:gd name="T89" fmla="*/ 3 h 65"/>
                <a:gd name="T90" fmla="*/ 63 w 160"/>
                <a:gd name="T91" fmla="*/ 2 h 65"/>
                <a:gd name="T92" fmla="*/ 55 w 160"/>
                <a:gd name="T93" fmla="*/ 2 h 65"/>
                <a:gd name="T94" fmla="*/ 43 w 160"/>
                <a:gd name="T95" fmla="*/ 0 h 65"/>
                <a:gd name="T96" fmla="*/ 31 w 160"/>
                <a:gd name="T97" fmla="*/ 0 h 65"/>
                <a:gd name="T98" fmla="*/ 20 w 160"/>
                <a:gd name="T99" fmla="*/ 2 h 65"/>
                <a:gd name="T100" fmla="*/ 10 w 160"/>
                <a:gd name="T101" fmla="*/ 3 h 65"/>
                <a:gd name="T102" fmla="*/ 3 w 160"/>
                <a:gd name="T103" fmla="*/ 5 h 65"/>
                <a:gd name="T104" fmla="*/ 0 w 160"/>
                <a:gd name="T105" fmla="*/ 10 h 65"/>
                <a:gd name="T106" fmla="*/ 0 w 160"/>
                <a:gd name="T107" fmla="*/ 1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11" y="15"/>
                  </a:lnTo>
                  <a:lnTo>
                    <a:pt x="20" y="18"/>
                  </a:lnTo>
                  <a:lnTo>
                    <a:pt x="29" y="20"/>
                  </a:lnTo>
                  <a:lnTo>
                    <a:pt x="40" y="21"/>
                  </a:lnTo>
                  <a:lnTo>
                    <a:pt x="49" y="23"/>
                  </a:lnTo>
                  <a:lnTo>
                    <a:pt x="58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8" y="29"/>
                  </a:lnTo>
                  <a:lnTo>
                    <a:pt x="99" y="32"/>
                  </a:lnTo>
                  <a:lnTo>
                    <a:pt x="110" y="36"/>
                  </a:lnTo>
                  <a:lnTo>
                    <a:pt x="119" y="41"/>
                  </a:lnTo>
                  <a:lnTo>
                    <a:pt x="129" y="47"/>
                  </a:lnTo>
                  <a:lnTo>
                    <a:pt x="139" y="52"/>
                  </a:lnTo>
                  <a:lnTo>
                    <a:pt x="148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6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1" y="40"/>
                  </a:lnTo>
                  <a:lnTo>
                    <a:pt x="136" y="34"/>
                  </a:lnTo>
                  <a:lnTo>
                    <a:pt x="132" y="28"/>
                  </a:lnTo>
                  <a:lnTo>
                    <a:pt x="126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9" y="12"/>
                  </a:lnTo>
                  <a:lnTo>
                    <a:pt x="102" y="10"/>
                  </a:lnTo>
                  <a:lnTo>
                    <a:pt x="95" y="7"/>
                  </a:lnTo>
                  <a:lnTo>
                    <a:pt x="88" y="6"/>
                  </a:lnTo>
                  <a:lnTo>
                    <a:pt x="81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3" y="2"/>
                  </a:lnTo>
                  <a:lnTo>
                    <a:pt x="55" y="2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20" y="2"/>
                  </a:lnTo>
                  <a:lnTo>
                    <a:pt x="10" y="3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7" name="Freeform 211"/>
            <p:cNvSpPr>
              <a:spLocks/>
            </p:cNvSpPr>
            <p:nvPr/>
          </p:nvSpPr>
          <p:spPr bwMode="auto">
            <a:xfrm>
              <a:off x="2822576" y="5056188"/>
              <a:ext cx="88900" cy="101600"/>
            </a:xfrm>
            <a:custGeom>
              <a:avLst/>
              <a:gdLst>
                <a:gd name="T0" fmla="*/ 113 w 113"/>
                <a:gd name="T1" fmla="*/ 74 h 128"/>
                <a:gd name="T2" fmla="*/ 111 w 113"/>
                <a:gd name="T3" fmla="*/ 61 h 128"/>
                <a:gd name="T4" fmla="*/ 108 w 113"/>
                <a:gd name="T5" fmla="*/ 49 h 128"/>
                <a:gd name="T6" fmla="*/ 104 w 113"/>
                <a:gd name="T7" fmla="*/ 38 h 128"/>
                <a:gd name="T8" fmla="*/ 98 w 113"/>
                <a:gd name="T9" fmla="*/ 28 h 128"/>
                <a:gd name="T10" fmla="*/ 91 w 113"/>
                <a:gd name="T11" fmla="*/ 19 h 128"/>
                <a:gd name="T12" fmla="*/ 82 w 113"/>
                <a:gd name="T13" fmla="*/ 12 h 128"/>
                <a:gd name="T14" fmla="*/ 71 w 113"/>
                <a:gd name="T15" fmla="*/ 6 h 128"/>
                <a:gd name="T16" fmla="*/ 59 w 113"/>
                <a:gd name="T17" fmla="*/ 2 h 128"/>
                <a:gd name="T18" fmla="*/ 50 w 113"/>
                <a:gd name="T19" fmla="*/ 0 h 128"/>
                <a:gd name="T20" fmla="*/ 40 w 113"/>
                <a:gd name="T21" fmla="*/ 2 h 128"/>
                <a:gd name="T22" fmla="*/ 32 w 113"/>
                <a:gd name="T23" fmla="*/ 5 h 128"/>
                <a:gd name="T24" fmla="*/ 24 w 113"/>
                <a:gd name="T25" fmla="*/ 10 h 128"/>
                <a:gd name="T26" fmla="*/ 17 w 113"/>
                <a:gd name="T27" fmla="*/ 15 h 128"/>
                <a:gd name="T28" fmla="*/ 12 w 113"/>
                <a:gd name="T29" fmla="*/ 23 h 128"/>
                <a:gd name="T30" fmla="*/ 7 w 113"/>
                <a:gd name="T31" fmla="*/ 30 h 128"/>
                <a:gd name="T32" fmla="*/ 4 w 113"/>
                <a:gd name="T33" fmla="*/ 38 h 128"/>
                <a:gd name="T34" fmla="*/ 0 w 113"/>
                <a:gd name="T35" fmla="*/ 57 h 128"/>
                <a:gd name="T36" fmla="*/ 4 w 113"/>
                <a:gd name="T37" fmla="*/ 76 h 128"/>
                <a:gd name="T38" fmla="*/ 13 w 113"/>
                <a:gd name="T39" fmla="*/ 95 h 128"/>
                <a:gd name="T40" fmla="*/ 27 w 113"/>
                <a:gd name="T41" fmla="*/ 111 h 128"/>
                <a:gd name="T42" fmla="*/ 44 w 113"/>
                <a:gd name="T43" fmla="*/ 122 h 128"/>
                <a:gd name="T44" fmla="*/ 62 w 113"/>
                <a:gd name="T45" fmla="*/ 128 h 128"/>
                <a:gd name="T46" fmla="*/ 81 w 113"/>
                <a:gd name="T47" fmla="*/ 127 h 128"/>
                <a:gd name="T48" fmla="*/ 98 w 113"/>
                <a:gd name="T49" fmla="*/ 117 h 128"/>
                <a:gd name="T50" fmla="*/ 98 w 113"/>
                <a:gd name="T51" fmla="*/ 116 h 128"/>
                <a:gd name="T52" fmla="*/ 98 w 113"/>
                <a:gd name="T53" fmla="*/ 114 h 128"/>
                <a:gd name="T54" fmla="*/ 98 w 113"/>
                <a:gd name="T55" fmla="*/ 114 h 128"/>
                <a:gd name="T56" fmla="*/ 97 w 113"/>
                <a:gd name="T57" fmla="*/ 116 h 128"/>
                <a:gd name="T58" fmla="*/ 82 w 113"/>
                <a:gd name="T59" fmla="*/ 120 h 128"/>
                <a:gd name="T60" fmla="*/ 67 w 113"/>
                <a:gd name="T61" fmla="*/ 119 h 128"/>
                <a:gd name="T62" fmla="*/ 52 w 113"/>
                <a:gd name="T63" fmla="*/ 113 h 128"/>
                <a:gd name="T64" fmla="*/ 39 w 113"/>
                <a:gd name="T65" fmla="*/ 103 h 128"/>
                <a:gd name="T66" fmla="*/ 28 w 113"/>
                <a:gd name="T67" fmla="*/ 90 h 128"/>
                <a:gd name="T68" fmla="*/ 19 w 113"/>
                <a:gd name="T69" fmla="*/ 76 h 128"/>
                <a:gd name="T70" fmla="*/ 13 w 113"/>
                <a:gd name="T71" fmla="*/ 63 h 128"/>
                <a:gd name="T72" fmla="*/ 10 w 113"/>
                <a:gd name="T73" fmla="*/ 49 h 128"/>
                <a:gd name="T74" fmla="*/ 13 w 113"/>
                <a:gd name="T75" fmla="*/ 35 h 128"/>
                <a:gd name="T76" fmla="*/ 19 w 113"/>
                <a:gd name="T77" fmla="*/ 23 h 128"/>
                <a:gd name="T78" fmla="*/ 27 w 113"/>
                <a:gd name="T79" fmla="*/ 15 h 128"/>
                <a:gd name="T80" fmla="*/ 38 w 113"/>
                <a:gd name="T81" fmla="*/ 10 h 128"/>
                <a:gd name="T82" fmla="*/ 50 w 113"/>
                <a:gd name="T83" fmla="*/ 8 h 128"/>
                <a:gd name="T84" fmla="*/ 62 w 113"/>
                <a:gd name="T85" fmla="*/ 8 h 128"/>
                <a:gd name="T86" fmla="*/ 75 w 113"/>
                <a:gd name="T87" fmla="*/ 12 h 128"/>
                <a:gd name="T88" fmla="*/ 86 w 113"/>
                <a:gd name="T89" fmla="*/ 19 h 128"/>
                <a:gd name="T90" fmla="*/ 97 w 113"/>
                <a:gd name="T91" fmla="*/ 30 h 128"/>
                <a:gd name="T92" fmla="*/ 105 w 113"/>
                <a:gd name="T93" fmla="*/ 44 h 128"/>
                <a:gd name="T94" fmla="*/ 109 w 113"/>
                <a:gd name="T95" fmla="*/ 59 h 128"/>
                <a:gd name="T96" fmla="*/ 112 w 113"/>
                <a:gd name="T97" fmla="*/ 75 h 128"/>
                <a:gd name="T98" fmla="*/ 112 w 113"/>
                <a:gd name="T99" fmla="*/ 75 h 128"/>
                <a:gd name="T100" fmla="*/ 113 w 113"/>
                <a:gd name="T101" fmla="*/ 74 h 128"/>
                <a:gd name="T102" fmla="*/ 113 w 113"/>
                <a:gd name="T103" fmla="*/ 74 h 128"/>
                <a:gd name="T104" fmla="*/ 113 w 113"/>
                <a:gd name="T105" fmla="*/ 74 h 128"/>
                <a:gd name="T106" fmla="*/ 113 w 113"/>
                <a:gd name="T107" fmla="*/ 7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8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1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7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2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0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2" y="8"/>
                  </a:lnTo>
                  <a:lnTo>
                    <a:pt x="75" y="12"/>
                  </a:lnTo>
                  <a:lnTo>
                    <a:pt x="86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09" y="59"/>
                  </a:lnTo>
                  <a:lnTo>
                    <a:pt x="112" y="75"/>
                  </a:lnTo>
                  <a:lnTo>
                    <a:pt x="112" y="75"/>
                  </a:lnTo>
                  <a:lnTo>
                    <a:pt x="113" y="74"/>
                  </a:lnTo>
                  <a:lnTo>
                    <a:pt x="113" y="74"/>
                  </a:lnTo>
                  <a:lnTo>
                    <a:pt x="113" y="74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8" name="Freeform 212"/>
            <p:cNvSpPr>
              <a:spLocks/>
            </p:cNvSpPr>
            <p:nvPr/>
          </p:nvSpPr>
          <p:spPr bwMode="auto">
            <a:xfrm>
              <a:off x="2909888" y="5105400"/>
              <a:ext cx="38100" cy="30163"/>
            </a:xfrm>
            <a:custGeom>
              <a:avLst/>
              <a:gdLst>
                <a:gd name="T0" fmla="*/ 0 w 48"/>
                <a:gd name="T1" fmla="*/ 15 h 39"/>
                <a:gd name="T2" fmla="*/ 4 w 48"/>
                <a:gd name="T3" fmla="*/ 8 h 39"/>
                <a:gd name="T4" fmla="*/ 13 w 48"/>
                <a:gd name="T5" fmla="*/ 8 h 39"/>
                <a:gd name="T6" fmla="*/ 22 w 48"/>
                <a:gd name="T7" fmla="*/ 12 h 39"/>
                <a:gd name="T8" fmla="*/ 28 w 48"/>
                <a:gd name="T9" fmla="*/ 18 h 39"/>
                <a:gd name="T10" fmla="*/ 31 w 48"/>
                <a:gd name="T11" fmla="*/ 21 h 39"/>
                <a:gd name="T12" fmla="*/ 33 w 48"/>
                <a:gd name="T13" fmla="*/ 24 h 39"/>
                <a:gd name="T14" fmla="*/ 34 w 48"/>
                <a:gd name="T15" fmla="*/ 27 h 39"/>
                <a:gd name="T16" fmla="*/ 36 w 48"/>
                <a:gd name="T17" fmla="*/ 31 h 39"/>
                <a:gd name="T18" fmla="*/ 38 w 48"/>
                <a:gd name="T19" fmla="*/ 33 h 39"/>
                <a:gd name="T20" fmla="*/ 39 w 48"/>
                <a:gd name="T21" fmla="*/ 36 h 39"/>
                <a:gd name="T22" fmla="*/ 41 w 48"/>
                <a:gd name="T23" fmla="*/ 38 h 39"/>
                <a:gd name="T24" fmla="*/ 43 w 48"/>
                <a:gd name="T25" fmla="*/ 39 h 39"/>
                <a:gd name="T26" fmla="*/ 46 w 48"/>
                <a:gd name="T27" fmla="*/ 39 h 39"/>
                <a:gd name="T28" fmla="*/ 47 w 48"/>
                <a:gd name="T29" fmla="*/ 38 h 39"/>
                <a:gd name="T30" fmla="*/ 48 w 48"/>
                <a:gd name="T31" fmla="*/ 35 h 39"/>
                <a:gd name="T32" fmla="*/ 48 w 48"/>
                <a:gd name="T33" fmla="*/ 33 h 39"/>
                <a:gd name="T34" fmla="*/ 46 w 48"/>
                <a:gd name="T35" fmla="*/ 21 h 39"/>
                <a:gd name="T36" fmla="*/ 41 w 48"/>
                <a:gd name="T37" fmla="*/ 11 h 39"/>
                <a:gd name="T38" fmla="*/ 33 w 48"/>
                <a:gd name="T39" fmla="*/ 3 h 39"/>
                <a:gd name="T40" fmla="*/ 22 w 48"/>
                <a:gd name="T41" fmla="*/ 0 h 39"/>
                <a:gd name="T42" fmla="*/ 13 w 48"/>
                <a:gd name="T43" fmla="*/ 0 h 39"/>
                <a:gd name="T44" fmla="*/ 7 w 48"/>
                <a:gd name="T45" fmla="*/ 2 h 39"/>
                <a:gd name="T46" fmla="*/ 2 w 48"/>
                <a:gd name="T47" fmla="*/ 8 h 39"/>
                <a:gd name="T48" fmla="*/ 0 w 48"/>
                <a:gd name="T49" fmla="*/ 15 h 39"/>
                <a:gd name="T50" fmla="*/ 0 w 48"/>
                <a:gd name="T51" fmla="*/ 15 h 39"/>
                <a:gd name="T52" fmla="*/ 0 w 48"/>
                <a:gd name="T53" fmla="*/ 15 h 39"/>
                <a:gd name="T54" fmla="*/ 0 w 48"/>
                <a:gd name="T55" fmla="*/ 15 h 39"/>
                <a:gd name="T56" fmla="*/ 0 w 48"/>
                <a:gd name="T57" fmla="*/ 15 h 39"/>
                <a:gd name="T58" fmla="*/ 0 w 48"/>
                <a:gd name="T59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39">
                  <a:moveTo>
                    <a:pt x="0" y="15"/>
                  </a:moveTo>
                  <a:lnTo>
                    <a:pt x="4" y="8"/>
                  </a:lnTo>
                  <a:lnTo>
                    <a:pt x="13" y="8"/>
                  </a:lnTo>
                  <a:lnTo>
                    <a:pt x="22" y="12"/>
                  </a:lnTo>
                  <a:lnTo>
                    <a:pt x="28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4" y="27"/>
                  </a:lnTo>
                  <a:lnTo>
                    <a:pt x="36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3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9" name="Freeform 213"/>
            <p:cNvSpPr>
              <a:spLocks/>
            </p:cNvSpPr>
            <p:nvPr/>
          </p:nvSpPr>
          <p:spPr bwMode="auto">
            <a:xfrm>
              <a:off x="2943226" y="5099050"/>
              <a:ext cx="96838" cy="96838"/>
            </a:xfrm>
            <a:custGeom>
              <a:avLst/>
              <a:gdLst>
                <a:gd name="T0" fmla="*/ 9 w 123"/>
                <a:gd name="T1" fmla="*/ 38 h 121"/>
                <a:gd name="T2" fmla="*/ 23 w 123"/>
                <a:gd name="T3" fmla="*/ 16 h 121"/>
                <a:gd name="T4" fmla="*/ 45 w 123"/>
                <a:gd name="T5" fmla="*/ 5 h 121"/>
                <a:gd name="T6" fmla="*/ 71 w 123"/>
                <a:gd name="T7" fmla="*/ 7 h 121"/>
                <a:gd name="T8" fmla="*/ 98 w 123"/>
                <a:gd name="T9" fmla="*/ 20 h 121"/>
                <a:gd name="T10" fmla="*/ 112 w 123"/>
                <a:gd name="T11" fmla="*/ 49 h 121"/>
                <a:gd name="T12" fmla="*/ 112 w 123"/>
                <a:gd name="T13" fmla="*/ 77 h 121"/>
                <a:gd name="T14" fmla="*/ 103 w 123"/>
                <a:gd name="T15" fmla="*/ 95 h 121"/>
                <a:gd name="T16" fmla="*/ 85 w 123"/>
                <a:gd name="T17" fmla="*/ 106 h 121"/>
                <a:gd name="T18" fmla="*/ 63 w 123"/>
                <a:gd name="T19" fmla="*/ 109 h 121"/>
                <a:gd name="T20" fmla="*/ 43 w 123"/>
                <a:gd name="T21" fmla="*/ 106 h 121"/>
                <a:gd name="T22" fmla="*/ 27 w 123"/>
                <a:gd name="T23" fmla="*/ 98 h 121"/>
                <a:gd name="T24" fmla="*/ 15 w 123"/>
                <a:gd name="T25" fmla="*/ 84 h 121"/>
                <a:gd name="T26" fmla="*/ 6 w 123"/>
                <a:gd name="T27" fmla="*/ 68 h 121"/>
                <a:gd name="T28" fmla="*/ 2 w 123"/>
                <a:gd name="T29" fmla="*/ 60 h 121"/>
                <a:gd name="T30" fmla="*/ 0 w 123"/>
                <a:gd name="T31" fmla="*/ 60 h 121"/>
                <a:gd name="T32" fmla="*/ 5 w 123"/>
                <a:gd name="T33" fmla="*/ 73 h 121"/>
                <a:gd name="T34" fmla="*/ 17 w 123"/>
                <a:gd name="T35" fmla="*/ 96 h 121"/>
                <a:gd name="T36" fmla="*/ 37 w 123"/>
                <a:gd name="T37" fmla="*/ 114 h 121"/>
                <a:gd name="T38" fmla="*/ 62 w 123"/>
                <a:gd name="T39" fmla="*/ 121 h 121"/>
                <a:gd name="T40" fmla="*/ 89 w 123"/>
                <a:gd name="T41" fmla="*/ 115 h 121"/>
                <a:gd name="T42" fmla="*/ 107 w 123"/>
                <a:gd name="T43" fmla="*/ 103 h 121"/>
                <a:gd name="T44" fmla="*/ 119 w 123"/>
                <a:gd name="T45" fmla="*/ 88 h 121"/>
                <a:gd name="T46" fmla="*/ 123 w 123"/>
                <a:gd name="T47" fmla="*/ 68 h 121"/>
                <a:gd name="T48" fmla="*/ 119 w 123"/>
                <a:gd name="T49" fmla="*/ 43 h 121"/>
                <a:gd name="T50" fmla="*/ 107 w 123"/>
                <a:gd name="T51" fmla="*/ 23 h 121"/>
                <a:gd name="T52" fmla="*/ 89 w 123"/>
                <a:gd name="T53" fmla="*/ 8 h 121"/>
                <a:gd name="T54" fmla="*/ 65 w 123"/>
                <a:gd name="T55" fmla="*/ 1 h 121"/>
                <a:gd name="T56" fmla="*/ 42 w 123"/>
                <a:gd name="T57" fmla="*/ 1 h 121"/>
                <a:gd name="T58" fmla="*/ 25 w 123"/>
                <a:gd name="T59" fmla="*/ 10 h 121"/>
                <a:gd name="T60" fmla="*/ 13 w 123"/>
                <a:gd name="T61" fmla="*/ 24 h 121"/>
                <a:gd name="T62" fmla="*/ 6 w 123"/>
                <a:gd name="T63" fmla="*/ 42 h 121"/>
                <a:gd name="T64" fmla="*/ 6 w 123"/>
                <a:gd name="T65" fmla="*/ 53 h 121"/>
                <a:gd name="T66" fmla="*/ 7 w 123"/>
                <a:gd name="T67" fmla="*/ 53 h 121"/>
                <a:gd name="T68" fmla="*/ 7 w 123"/>
                <a:gd name="T69" fmla="*/ 5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21">
                  <a:moveTo>
                    <a:pt x="7" y="53"/>
                  </a:moveTo>
                  <a:lnTo>
                    <a:pt x="9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3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1" y="7"/>
                  </a:lnTo>
                  <a:lnTo>
                    <a:pt x="84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8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5" y="106"/>
                  </a:lnTo>
                  <a:lnTo>
                    <a:pt x="75" y="108"/>
                  </a:lnTo>
                  <a:lnTo>
                    <a:pt x="63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9" y="77"/>
                  </a:lnTo>
                  <a:lnTo>
                    <a:pt x="6" y="68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1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0" y="86"/>
                  </a:lnTo>
                  <a:lnTo>
                    <a:pt x="17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8" y="118"/>
                  </a:lnTo>
                  <a:lnTo>
                    <a:pt x="62" y="121"/>
                  </a:lnTo>
                  <a:lnTo>
                    <a:pt x="77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7" y="103"/>
                  </a:lnTo>
                  <a:lnTo>
                    <a:pt x="114" y="96"/>
                  </a:lnTo>
                  <a:lnTo>
                    <a:pt x="119" y="88"/>
                  </a:lnTo>
                  <a:lnTo>
                    <a:pt x="122" y="79"/>
                  </a:lnTo>
                  <a:lnTo>
                    <a:pt x="123" y="68"/>
                  </a:lnTo>
                  <a:lnTo>
                    <a:pt x="122" y="56"/>
                  </a:lnTo>
                  <a:lnTo>
                    <a:pt x="119" y="43"/>
                  </a:lnTo>
                  <a:lnTo>
                    <a:pt x="114" y="32"/>
                  </a:lnTo>
                  <a:lnTo>
                    <a:pt x="107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7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5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0" name="Freeform 214"/>
            <p:cNvSpPr>
              <a:spLocks/>
            </p:cNvSpPr>
            <p:nvPr/>
          </p:nvSpPr>
          <p:spPr bwMode="auto">
            <a:xfrm>
              <a:off x="3027363" y="5135563"/>
              <a:ext cx="103188" cy="22225"/>
            </a:xfrm>
            <a:custGeom>
              <a:avLst/>
              <a:gdLst>
                <a:gd name="T0" fmla="*/ 130 w 130"/>
                <a:gd name="T1" fmla="*/ 0 h 28"/>
                <a:gd name="T2" fmla="*/ 114 w 130"/>
                <a:gd name="T3" fmla="*/ 2 h 28"/>
                <a:gd name="T4" fmla="*/ 98 w 130"/>
                <a:gd name="T5" fmla="*/ 4 h 28"/>
                <a:gd name="T6" fmla="*/ 82 w 130"/>
                <a:gd name="T7" fmla="*/ 6 h 28"/>
                <a:gd name="T8" fmla="*/ 67 w 130"/>
                <a:gd name="T9" fmla="*/ 9 h 28"/>
                <a:gd name="T10" fmla="*/ 51 w 130"/>
                <a:gd name="T11" fmla="*/ 12 h 28"/>
                <a:gd name="T12" fmla="*/ 35 w 130"/>
                <a:gd name="T13" fmla="*/ 15 h 28"/>
                <a:gd name="T14" fmla="*/ 20 w 130"/>
                <a:gd name="T15" fmla="*/ 18 h 28"/>
                <a:gd name="T16" fmla="*/ 3 w 130"/>
                <a:gd name="T17" fmla="*/ 23 h 28"/>
                <a:gd name="T18" fmla="*/ 1 w 130"/>
                <a:gd name="T19" fmla="*/ 24 h 28"/>
                <a:gd name="T20" fmla="*/ 0 w 130"/>
                <a:gd name="T21" fmla="*/ 26 h 28"/>
                <a:gd name="T22" fmla="*/ 0 w 130"/>
                <a:gd name="T23" fmla="*/ 28 h 28"/>
                <a:gd name="T24" fmla="*/ 2 w 130"/>
                <a:gd name="T25" fmla="*/ 28 h 28"/>
                <a:gd name="T26" fmla="*/ 18 w 130"/>
                <a:gd name="T27" fmla="*/ 25 h 28"/>
                <a:gd name="T28" fmla="*/ 35 w 130"/>
                <a:gd name="T29" fmla="*/ 21 h 28"/>
                <a:gd name="T30" fmla="*/ 50 w 130"/>
                <a:gd name="T31" fmla="*/ 18 h 28"/>
                <a:gd name="T32" fmla="*/ 66 w 130"/>
                <a:gd name="T33" fmla="*/ 13 h 28"/>
                <a:gd name="T34" fmla="*/ 82 w 130"/>
                <a:gd name="T35" fmla="*/ 10 h 28"/>
                <a:gd name="T36" fmla="*/ 98 w 130"/>
                <a:gd name="T37" fmla="*/ 6 h 28"/>
                <a:gd name="T38" fmla="*/ 114 w 130"/>
                <a:gd name="T39" fmla="*/ 3 h 28"/>
                <a:gd name="T40" fmla="*/ 130 w 130"/>
                <a:gd name="T41" fmla="*/ 0 h 28"/>
                <a:gd name="T42" fmla="*/ 130 w 130"/>
                <a:gd name="T43" fmla="*/ 0 h 28"/>
                <a:gd name="T44" fmla="*/ 130 w 130"/>
                <a:gd name="T45" fmla="*/ 0 h 28"/>
                <a:gd name="T46" fmla="*/ 130 w 130"/>
                <a:gd name="T47" fmla="*/ 0 h 28"/>
                <a:gd name="T48" fmla="*/ 130 w 130"/>
                <a:gd name="T49" fmla="*/ 0 h 28"/>
                <a:gd name="T50" fmla="*/ 130 w 13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">
                  <a:moveTo>
                    <a:pt x="130" y="0"/>
                  </a:moveTo>
                  <a:lnTo>
                    <a:pt x="114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3" y="23"/>
                  </a:lnTo>
                  <a:lnTo>
                    <a:pt x="1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18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4" y="3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1" name="Freeform 215"/>
            <p:cNvSpPr>
              <a:spLocks/>
            </p:cNvSpPr>
            <p:nvPr/>
          </p:nvSpPr>
          <p:spPr bwMode="auto">
            <a:xfrm>
              <a:off x="3109913" y="4910138"/>
              <a:ext cx="84138" cy="252413"/>
            </a:xfrm>
            <a:custGeom>
              <a:avLst/>
              <a:gdLst>
                <a:gd name="T0" fmla="*/ 11 w 106"/>
                <a:gd name="T1" fmla="*/ 4 h 319"/>
                <a:gd name="T2" fmla="*/ 34 w 106"/>
                <a:gd name="T3" fmla="*/ 12 h 319"/>
                <a:gd name="T4" fmla="*/ 55 w 106"/>
                <a:gd name="T5" fmla="*/ 23 h 319"/>
                <a:gd name="T6" fmla="*/ 74 w 106"/>
                <a:gd name="T7" fmla="*/ 37 h 319"/>
                <a:gd name="T8" fmla="*/ 92 w 106"/>
                <a:gd name="T9" fmla="*/ 63 h 319"/>
                <a:gd name="T10" fmla="*/ 92 w 106"/>
                <a:gd name="T11" fmla="*/ 101 h 319"/>
                <a:gd name="T12" fmla="*/ 74 w 106"/>
                <a:gd name="T13" fmla="*/ 121 h 319"/>
                <a:gd name="T14" fmla="*/ 64 w 106"/>
                <a:gd name="T15" fmla="*/ 127 h 319"/>
                <a:gd name="T16" fmla="*/ 55 w 106"/>
                <a:gd name="T17" fmla="*/ 134 h 319"/>
                <a:gd name="T18" fmla="*/ 46 w 106"/>
                <a:gd name="T19" fmla="*/ 141 h 319"/>
                <a:gd name="T20" fmla="*/ 31 w 106"/>
                <a:gd name="T21" fmla="*/ 158 h 319"/>
                <a:gd name="T22" fmla="*/ 22 w 106"/>
                <a:gd name="T23" fmla="*/ 187 h 319"/>
                <a:gd name="T24" fmla="*/ 23 w 106"/>
                <a:gd name="T25" fmla="*/ 214 h 319"/>
                <a:gd name="T26" fmla="*/ 28 w 106"/>
                <a:gd name="T27" fmla="*/ 238 h 319"/>
                <a:gd name="T28" fmla="*/ 28 w 106"/>
                <a:gd name="T29" fmla="*/ 267 h 319"/>
                <a:gd name="T30" fmla="*/ 17 w 106"/>
                <a:gd name="T31" fmla="*/ 302 h 319"/>
                <a:gd name="T32" fmla="*/ 13 w 106"/>
                <a:gd name="T33" fmla="*/ 319 h 319"/>
                <a:gd name="T34" fmla="*/ 14 w 106"/>
                <a:gd name="T35" fmla="*/ 319 h 319"/>
                <a:gd name="T36" fmla="*/ 18 w 106"/>
                <a:gd name="T37" fmla="*/ 303 h 319"/>
                <a:gd name="T38" fmla="*/ 28 w 106"/>
                <a:gd name="T39" fmla="*/ 275 h 319"/>
                <a:gd name="T40" fmla="*/ 32 w 106"/>
                <a:gd name="T41" fmla="*/ 248 h 319"/>
                <a:gd name="T42" fmla="*/ 31 w 106"/>
                <a:gd name="T43" fmla="*/ 220 h 319"/>
                <a:gd name="T44" fmla="*/ 33 w 106"/>
                <a:gd name="T45" fmla="*/ 191 h 319"/>
                <a:gd name="T46" fmla="*/ 48 w 106"/>
                <a:gd name="T47" fmla="*/ 165 h 319"/>
                <a:gd name="T48" fmla="*/ 71 w 106"/>
                <a:gd name="T49" fmla="*/ 144 h 319"/>
                <a:gd name="T50" fmla="*/ 93 w 106"/>
                <a:gd name="T51" fmla="*/ 122 h 319"/>
                <a:gd name="T52" fmla="*/ 106 w 106"/>
                <a:gd name="T53" fmla="*/ 88 h 319"/>
                <a:gd name="T54" fmla="*/ 94 w 106"/>
                <a:gd name="T55" fmla="*/ 50 h 319"/>
                <a:gd name="T56" fmla="*/ 62 w 106"/>
                <a:gd name="T57" fmla="*/ 22 h 319"/>
                <a:gd name="T58" fmla="*/ 21 w 106"/>
                <a:gd name="T59" fmla="*/ 5 h 319"/>
                <a:gd name="T60" fmla="*/ 0 w 106"/>
                <a:gd name="T61" fmla="*/ 0 h 319"/>
                <a:gd name="T62" fmla="*/ 0 w 106"/>
                <a:gd name="T63" fmla="*/ 1 h 319"/>
                <a:gd name="T64" fmla="*/ 0 w 106"/>
                <a:gd name="T65" fmla="*/ 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319">
                  <a:moveTo>
                    <a:pt x="0" y="1"/>
                  </a:moveTo>
                  <a:lnTo>
                    <a:pt x="11" y="4"/>
                  </a:lnTo>
                  <a:lnTo>
                    <a:pt x="23" y="8"/>
                  </a:lnTo>
                  <a:lnTo>
                    <a:pt x="34" y="12"/>
                  </a:lnTo>
                  <a:lnTo>
                    <a:pt x="45" y="16"/>
                  </a:lnTo>
                  <a:lnTo>
                    <a:pt x="55" y="23"/>
                  </a:lnTo>
                  <a:lnTo>
                    <a:pt x="64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2" y="63"/>
                  </a:lnTo>
                  <a:lnTo>
                    <a:pt x="96" y="83"/>
                  </a:lnTo>
                  <a:lnTo>
                    <a:pt x="92" y="101"/>
                  </a:lnTo>
                  <a:lnTo>
                    <a:pt x="78" y="118"/>
                  </a:lnTo>
                  <a:lnTo>
                    <a:pt x="74" y="121"/>
                  </a:lnTo>
                  <a:lnTo>
                    <a:pt x="69" y="124"/>
                  </a:lnTo>
                  <a:lnTo>
                    <a:pt x="64" y="127"/>
                  </a:lnTo>
                  <a:lnTo>
                    <a:pt x="60" y="130"/>
                  </a:lnTo>
                  <a:lnTo>
                    <a:pt x="55" y="134"/>
                  </a:lnTo>
                  <a:lnTo>
                    <a:pt x="51" y="137"/>
                  </a:lnTo>
                  <a:lnTo>
                    <a:pt x="46" y="141"/>
                  </a:lnTo>
                  <a:lnTo>
                    <a:pt x="41" y="145"/>
                  </a:lnTo>
                  <a:lnTo>
                    <a:pt x="31" y="158"/>
                  </a:lnTo>
                  <a:lnTo>
                    <a:pt x="25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3" y="214"/>
                  </a:lnTo>
                  <a:lnTo>
                    <a:pt x="25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3" y="285"/>
                  </a:lnTo>
                  <a:lnTo>
                    <a:pt x="17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8" y="303"/>
                  </a:lnTo>
                  <a:lnTo>
                    <a:pt x="23" y="289"/>
                  </a:lnTo>
                  <a:lnTo>
                    <a:pt x="28" y="275"/>
                  </a:lnTo>
                  <a:lnTo>
                    <a:pt x="31" y="260"/>
                  </a:lnTo>
                  <a:lnTo>
                    <a:pt x="32" y="248"/>
                  </a:lnTo>
                  <a:lnTo>
                    <a:pt x="32" y="234"/>
                  </a:lnTo>
                  <a:lnTo>
                    <a:pt x="31" y="220"/>
                  </a:lnTo>
                  <a:lnTo>
                    <a:pt x="31" y="207"/>
                  </a:lnTo>
                  <a:lnTo>
                    <a:pt x="33" y="191"/>
                  </a:lnTo>
                  <a:lnTo>
                    <a:pt x="39" y="177"/>
                  </a:lnTo>
                  <a:lnTo>
                    <a:pt x="48" y="165"/>
                  </a:lnTo>
                  <a:lnTo>
                    <a:pt x="60" y="154"/>
                  </a:lnTo>
                  <a:lnTo>
                    <a:pt x="71" y="144"/>
                  </a:lnTo>
                  <a:lnTo>
                    <a:pt x="83" y="134"/>
                  </a:lnTo>
                  <a:lnTo>
                    <a:pt x="93" y="122"/>
                  </a:lnTo>
                  <a:lnTo>
                    <a:pt x="101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4" y="50"/>
                  </a:lnTo>
                  <a:lnTo>
                    <a:pt x="79" y="35"/>
                  </a:lnTo>
                  <a:lnTo>
                    <a:pt x="62" y="22"/>
                  </a:lnTo>
                  <a:lnTo>
                    <a:pt x="41" y="12"/>
                  </a:lnTo>
                  <a:lnTo>
                    <a:pt x="21" y="5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2" name="Freeform 216"/>
            <p:cNvSpPr>
              <a:spLocks/>
            </p:cNvSpPr>
            <p:nvPr/>
          </p:nvSpPr>
          <p:spPr bwMode="auto">
            <a:xfrm>
              <a:off x="2890838" y="4891088"/>
              <a:ext cx="134938" cy="169863"/>
            </a:xfrm>
            <a:custGeom>
              <a:avLst/>
              <a:gdLst>
                <a:gd name="T0" fmla="*/ 169 w 169"/>
                <a:gd name="T1" fmla="*/ 0 h 214"/>
                <a:gd name="T2" fmla="*/ 149 w 169"/>
                <a:gd name="T3" fmla="*/ 0 h 214"/>
                <a:gd name="T4" fmla="*/ 131 w 169"/>
                <a:gd name="T5" fmla="*/ 3 h 214"/>
                <a:gd name="T6" fmla="*/ 112 w 169"/>
                <a:gd name="T7" fmla="*/ 9 h 214"/>
                <a:gd name="T8" fmla="*/ 95 w 169"/>
                <a:gd name="T9" fmla="*/ 17 h 214"/>
                <a:gd name="T10" fmla="*/ 78 w 169"/>
                <a:gd name="T11" fmla="*/ 28 h 214"/>
                <a:gd name="T12" fmla="*/ 62 w 169"/>
                <a:gd name="T13" fmla="*/ 40 h 214"/>
                <a:gd name="T14" fmla="*/ 48 w 169"/>
                <a:gd name="T15" fmla="*/ 53 h 214"/>
                <a:gd name="T16" fmla="*/ 35 w 169"/>
                <a:gd name="T17" fmla="*/ 67 h 214"/>
                <a:gd name="T18" fmla="*/ 24 w 169"/>
                <a:gd name="T19" fmla="*/ 82 h 214"/>
                <a:gd name="T20" fmla="*/ 15 w 169"/>
                <a:gd name="T21" fmla="*/ 99 h 214"/>
                <a:gd name="T22" fmla="*/ 7 w 169"/>
                <a:gd name="T23" fmla="*/ 118 h 214"/>
                <a:gd name="T24" fmla="*/ 2 w 169"/>
                <a:gd name="T25" fmla="*/ 137 h 214"/>
                <a:gd name="T26" fmla="*/ 0 w 169"/>
                <a:gd name="T27" fmla="*/ 158 h 214"/>
                <a:gd name="T28" fmla="*/ 1 w 169"/>
                <a:gd name="T29" fmla="*/ 177 h 214"/>
                <a:gd name="T30" fmla="*/ 5 w 169"/>
                <a:gd name="T31" fmla="*/ 196 h 214"/>
                <a:gd name="T32" fmla="*/ 15 w 169"/>
                <a:gd name="T33" fmla="*/ 213 h 214"/>
                <a:gd name="T34" fmla="*/ 17 w 169"/>
                <a:gd name="T35" fmla="*/ 214 h 214"/>
                <a:gd name="T36" fmla="*/ 20 w 169"/>
                <a:gd name="T37" fmla="*/ 212 h 214"/>
                <a:gd name="T38" fmla="*/ 23 w 169"/>
                <a:gd name="T39" fmla="*/ 210 h 214"/>
                <a:gd name="T40" fmla="*/ 24 w 169"/>
                <a:gd name="T41" fmla="*/ 206 h 214"/>
                <a:gd name="T42" fmla="*/ 23 w 169"/>
                <a:gd name="T43" fmla="*/ 194 h 214"/>
                <a:gd name="T44" fmla="*/ 20 w 169"/>
                <a:gd name="T45" fmla="*/ 182 h 214"/>
                <a:gd name="T46" fmla="*/ 18 w 169"/>
                <a:gd name="T47" fmla="*/ 169 h 214"/>
                <a:gd name="T48" fmla="*/ 15 w 169"/>
                <a:gd name="T49" fmla="*/ 158 h 214"/>
                <a:gd name="T50" fmla="*/ 15 w 169"/>
                <a:gd name="T51" fmla="*/ 139 h 214"/>
                <a:gd name="T52" fmla="*/ 18 w 169"/>
                <a:gd name="T53" fmla="*/ 119 h 214"/>
                <a:gd name="T54" fmla="*/ 25 w 169"/>
                <a:gd name="T55" fmla="*/ 100 h 214"/>
                <a:gd name="T56" fmla="*/ 33 w 169"/>
                <a:gd name="T57" fmla="*/ 83 h 214"/>
                <a:gd name="T58" fmla="*/ 43 w 169"/>
                <a:gd name="T59" fmla="*/ 66 h 214"/>
                <a:gd name="T60" fmla="*/ 57 w 169"/>
                <a:gd name="T61" fmla="*/ 50 h 214"/>
                <a:gd name="T62" fmla="*/ 72 w 169"/>
                <a:gd name="T63" fmla="*/ 36 h 214"/>
                <a:gd name="T64" fmla="*/ 89 w 169"/>
                <a:gd name="T65" fmla="*/ 23 h 214"/>
                <a:gd name="T66" fmla="*/ 109 w 169"/>
                <a:gd name="T67" fmla="*/ 14 h 214"/>
                <a:gd name="T68" fmla="*/ 129 w 169"/>
                <a:gd name="T69" fmla="*/ 6 h 214"/>
                <a:gd name="T70" fmla="*/ 148 w 169"/>
                <a:gd name="T71" fmla="*/ 1 h 214"/>
                <a:gd name="T72" fmla="*/ 169 w 169"/>
                <a:gd name="T73" fmla="*/ 0 h 214"/>
                <a:gd name="T74" fmla="*/ 169 w 169"/>
                <a:gd name="T75" fmla="*/ 0 h 214"/>
                <a:gd name="T76" fmla="*/ 169 w 169"/>
                <a:gd name="T77" fmla="*/ 0 h 214"/>
                <a:gd name="T78" fmla="*/ 169 w 169"/>
                <a:gd name="T79" fmla="*/ 0 h 214"/>
                <a:gd name="T80" fmla="*/ 169 w 169"/>
                <a:gd name="T81" fmla="*/ 0 h 214"/>
                <a:gd name="T82" fmla="*/ 169 w 169"/>
                <a:gd name="T8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9" h="214">
                  <a:moveTo>
                    <a:pt x="169" y="0"/>
                  </a:moveTo>
                  <a:lnTo>
                    <a:pt x="149" y="0"/>
                  </a:lnTo>
                  <a:lnTo>
                    <a:pt x="131" y="3"/>
                  </a:lnTo>
                  <a:lnTo>
                    <a:pt x="112" y="9"/>
                  </a:lnTo>
                  <a:lnTo>
                    <a:pt x="95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5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5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0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0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3" y="66"/>
                  </a:lnTo>
                  <a:lnTo>
                    <a:pt x="57" y="50"/>
                  </a:lnTo>
                  <a:lnTo>
                    <a:pt x="72" y="36"/>
                  </a:lnTo>
                  <a:lnTo>
                    <a:pt x="89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8" y="1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" name="Freeform 217"/>
            <p:cNvSpPr>
              <a:spLocks/>
            </p:cNvSpPr>
            <p:nvPr/>
          </p:nvSpPr>
          <p:spPr bwMode="auto">
            <a:xfrm>
              <a:off x="3025776" y="4862513"/>
              <a:ext cx="228600" cy="258763"/>
            </a:xfrm>
            <a:custGeom>
              <a:avLst/>
              <a:gdLst>
                <a:gd name="T0" fmla="*/ 15 w 289"/>
                <a:gd name="T1" fmla="*/ 24 h 327"/>
                <a:gd name="T2" fmla="*/ 44 w 289"/>
                <a:gd name="T3" fmla="*/ 14 h 327"/>
                <a:gd name="T4" fmla="*/ 75 w 289"/>
                <a:gd name="T5" fmla="*/ 9 h 327"/>
                <a:gd name="T6" fmla="*/ 106 w 289"/>
                <a:gd name="T7" fmla="*/ 11 h 327"/>
                <a:gd name="T8" fmla="*/ 136 w 289"/>
                <a:gd name="T9" fmla="*/ 19 h 327"/>
                <a:gd name="T10" fmla="*/ 165 w 289"/>
                <a:gd name="T11" fmla="*/ 30 h 327"/>
                <a:gd name="T12" fmla="*/ 193 w 289"/>
                <a:gd name="T13" fmla="*/ 45 h 327"/>
                <a:gd name="T14" fmla="*/ 219 w 289"/>
                <a:gd name="T15" fmla="*/ 65 h 327"/>
                <a:gd name="T16" fmla="*/ 241 w 289"/>
                <a:gd name="T17" fmla="*/ 87 h 327"/>
                <a:gd name="T18" fmla="*/ 257 w 289"/>
                <a:gd name="T19" fmla="*/ 113 h 327"/>
                <a:gd name="T20" fmla="*/ 268 w 289"/>
                <a:gd name="T21" fmla="*/ 143 h 327"/>
                <a:gd name="T22" fmla="*/ 275 w 289"/>
                <a:gd name="T23" fmla="*/ 174 h 327"/>
                <a:gd name="T24" fmla="*/ 277 w 289"/>
                <a:gd name="T25" fmla="*/ 207 h 327"/>
                <a:gd name="T26" fmla="*/ 273 w 289"/>
                <a:gd name="T27" fmla="*/ 246 h 327"/>
                <a:gd name="T28" fmla="*/ 259 w 289"/>
                <a:gd name="T29" fmla="*/ 280 h 327"/>
                <a:gd name="T30" fmla="*/ 237 w 289"/>
                <a:gd name="T31" fmla="*/ 312 h 327"/>
                <a:gd name="T32" fmla="*/ 223 w 289"/>
                <a:gd name="T33" fmla="*/ 326 h 327"/>
                <a:gd name="T34" fmla="*/ 223 w 289"/>
                <a:gd name="T35" fmla="*/ 327 h 327"/>
                <a:gd name="T36" fmla="*/ 249 w 289"/>
                <a:gd name="T37" fmla="*/ 302 h 327"/>
                <a:gd name="T38" fmla="*/ 281 w 289"/>
                <a:gd name="T39" fmla="*/ 241 h 327"/>
                <a:gd name="T40" fmla="*/ 289 w 289"/>
                <a:gd name="T41" fmla="*/ 173 h 327"/>
                <a:gd name="T42" fmla="*/ 270 w 289"/>
                <a:gd name="T43" fmla="*/ 106 h 327"/>
                <a:gd name="T44" fmla="*/ 241 w 289"/>
                <a:gd name="T45" fmla="*/ 61 h 327"/>
                <a:gd name="T46" fmla="*/ 214 w 289"/>
                <a:gd name="T47" fmla="*/ 36 h 327"/>
                <a:gd name="T48" fmla="*/ 184 w 289"/>
                <a:gd name="T49" fmla="*/ 19 h 327"/>
                <a:gd name="T50" fmla="*/ 152 w 289"/>
                <a:gd name="T51" fmla="*/ 6 h 327"/>
                <a:gd name="T52" fmla="*/ 117 w 289"/>
                <a:gd name="T53" fmla="*/ 1 h 327"/>
                <a:gd name="T54" fmla="*/ 83 w 289"/>
                <a:gd name="T55" fmla="*/ 1 h 327"/>
                <a:gd name="T56" fmla="*/ 48 w 289"/>
                <a:gd name="T57" fmla="*/ 9 h 327"/>
                <a:gd name="T58" fmla="*/ 16 w 289"/>
                <a:gd name="T59" fmla="*/ 23 h 327"/>
                <a:gd name="T60" fmla="*/ 0 w 289"/>
                <a:gd name="T61" fmla="*/ 32 h 327"/>
                <a:gd name="T62" fmla="*/ 0 w 289"/>
                <a:gd name="T63" fmla="*/ 32 h 327"/>
                <a:gd name="T64" fmla="*/ 0 w 289"/>
                <a:gd name="T65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9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79" y="37"/>
                  </a:lnTo>
                  <a:lnTo>
                    <a:pt x="193" y="45"/>
                  </a:lnTo>
                  <a:lnTo>
                    <a:pt x="206" y="54"/>
                  </a:lnTo>
                  <a:lnTo>
                    <a:pt x="219" y="65"/>
                  </a:lnTo>
                  <a:lnTo>
                    <a:pt x="230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2" y="128"/>
                  </a:lnTo>
                  <a:lnTo>
                    <a:pt x="268" y="143"/>
                  </a:lnTo>
                  <a:lnTo>
                    <a:pt x="272" y="159"/>
                  </a:lnTo>
                  <a:lnTo>
                    <a:pt x="275" y="174"/>
                  </a:lnTo>
                  <a:lnTo>
                    <a:pt x="277" y="189"/>
                  </a:lnTo>
                  <a:lnTo>
                    <a:pt x="277" y="207"/>
                  </a:lnTo>
                  <a:lnTo>
                    <a:pt x="276" y="227"/>
                  </a:lnTo>
                  <a:lnTo>
                    <a:pt x="273" y="246"/>
                  </a:lnTo>
                  <a:lnTo>
                    <a:pt x="267" y="263"/>
                  </a:lnTo>
                  <a:lnTo>
                    <a:pt x="259" y="280"/>
                  </a:lnTo>
                  <a:lnTo>
                    <a:pt x="249" y="297"/>
                  </a:lnTo>
                  <a:lnTo>
                    <a:pt x="237" y="312"/>
                  </a:lnTo>
                  <a:lnTo>
                    <a:pt x="224" y="326"/>
                  </a:lnTo>
                  <a:lnTo>
                    <a:pt x="223" y="326"/>
                  </a:lnTo>
                  <a:lnTo>
                    <a:pt x="223" y="327"/>
                  </a:lnTo>
                  <a:lnTo>
                    <a:pt x="223" y="327"/>
                  </a:lnTo>
                  <a:lnTo>
                    <a:pt x="224" y="327"/>
                  </a:lnTo>
                  <a:lnTo>
                    <a:pt x="249" y="302"/>
                  </a:lnTo>
                  <a:lnTo>
                    <a:pt x="268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89" y="173"/>
                  </a:lnTo>
                  <a:lnTo>
                    <a:pt x="283" y="138"/>
                  </a:lnTo>
                  <a:lnTo>
                    <a:pt x="270" y="106"/>
                  </a:lnTo>
                  <a:lnTo>
                    <a:pt x="252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4" y="36"/>
                  </a:lnTo>
                  <a:lnTo>
                    <a:pt x="199" y="27"/>
                  </a:lnTo>
                  <a:lnTo>
                    <a:pt x="184" y="19"/>
                  </a:lnTo>
                  <a:lnTo>
                    <a:pt x="168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7" y="1"/>
                  </a:lnTo>
                  <a:lnTo>
                    <a:pt x="100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8" y="9"/>
                  </a:lnTo>
                  <a:lnTo>
                    <a:pt x="32" y="15"/>
                  </a:lnTo>
                  <a:lnTo>
                    <a:pt x="16" y="2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" name="Freeform 218"/>
            <p:cNvSpPr>
              <a:spLocks/>
            </p:cNvSpPr>
            <p:nvPr/>
          </p:nvSpPr>
          <p:spPr bwMode="auto">
            <a:xfrm>
              <a:off x="3052763" y="4900613"/>
              <a:ext cx="200025" cy="106363"/>
            </a:xfrm>
            <a:custGeom>
              <a:avLst/>
              <a:gdLst>
                <a:gd name="T0" fmla="*/ 0 w 254"/>
                <a:gd name="T1" fmla="*/ 0 h 133"/>
                <a:gd name="T2" fmla="*/ 18 w 254"/>
                <a:gd name="T3" fmla="*/ 9 h 133"/>
                <a:gd name="T4" fmla="*/ 35 w 254"/>
                <a:gd name="T5" fmla="*/ 15 h 133"/>
                <a:gd name="T6" fmla="*/ 53 w 254"/>
                <a:gd name="T7" fmla="*/ 18 h 133"/>
                <a:gd name="T8" fmla="*/ 72 w 254"/>
                <a:gd name="T9" fmla="*/ 20 h 133"/>
                <a:gd name="T10" fmla="*/ 90 w 254"/>
                <a:gd name="T11" fmla="*/ 23 h 133"/>
                <a:gd name="T12" fmla="*/ 108 w 254"/>
                <a:gd name="T13" fmla="*/ 24 h 133"/>
                <a:gd name="T14" fmla="*/ 127 w 254"/>
                <a:gd name="T15" fmla="*/ 26 h 133"/>
                <a:gd name="T16" fmla="*/ 145 w 254"/>
                <a:gd name="T17" fmla="*/ 29 h 133"/>
                <a:gd name="T18" fmla="*/ 163 w 254"/>
                <a:gd name="T19" fmla="*/ 35 h 133"/>
                <a:gd name="T20" fmla="*/ 180 w 254"/>
                <a:gd name="T21" fmla="*/ 44 h 133"/>
                <a:gd name="T22" fmla="*/ 196 w 254"/>
                <a:gd name="T23" fmla="*/ 56 h 133"/>
                <a:gd name="T24" fmla="*/ 210 w 254"/>
                <a:gd name="T25" fmla="*/ 70 h 133"/>
                <a:gd name="T26" fmla="*/ 224 w 254"/>
                <a:gd name="T27" fmla="*/ 85 h 133"/>
                <a:gd name="T28" fmla="*/ 235 w 254"/>
                <a:gd name="T29" fmla="*/ 100 h 133"/>
                <a:gd name="T30" fmla="*/ 246 w 254"/>
                <a:gd name="T31" fmla="*/ 117 h 133"/>
                <a:gd name="T32" fmla="*/ 254 w 254"/>
                <a:gd name="T33" fmla="*/ 133 h 133"/>
                <a:gd name="T34" fmla="*/ 254 w 254"/>
                <a:gd name="T35" fmla="*/ 133 h 133"/>
                <a:gd name="T36" fmla="*/ 254 w 254"/>
                <a:gd name="T37" fmla="*/ 133 h 133"/>
                <a:gd name="T38" fmla="*/ 254 w 254"/>
                <a:gd name="T39" fmla="*/ 133 h 133"/>
                <a:gd name="T40" fmla="*/ 254 w 254"/>
                <a:gd name="T41" fmla="*/ 133 h 133"/>
                <a:gd name="T42" fmla="*/ 246 w 254"/>
                <a:gd name="T43" fmla="*/ 116 h 133"/>
                <a:gd name="T44" fmla="*/ 237 w 254"/>
                <a:gd name="T45" fmla="*/ 101 h 133"/>
                <a:gd name="T46" fmla="*/ 227 w 254"/>
                <a:gd name="T47" fmla="*/ 86 h 133"/>
                <a:gd name="T48" fmla="*/ 216 w 254"/>
                <a:gd name="T49" fmla="*/ 72 h 133"/>
                <a:gd name="T50" fmla="*/ 203 w 254"/>
                <a:gd name="T51" fmla="*/ 59 h 133"/>
                <a:gd name="T52" fmla="*/ 189 w 254"/>
                <a:gd name="T53" fmla="*/ 48 h 133"/>
                <a:gd name="T54" fmla="*/ 174 w 254"/>
                <a:gd name="T55" fmla="*/ 38 h 133"/>
                <a:gd name="T56" fmla="*/ 158 w 254"/>
                <a:gd name="T57" fmla="*/ 27 h 133"/>
                <a:gd name="T58" fmla="*/ 140 w 254"/>
                <a:gd name="T59" fmla="*/ 19 h 133"/>
                <a:gd name="T60" fmla="*/ 121 w 254"/>
                <a:gd name="T61" fmla="*/ 15 h 133"/>
                <a:gd name="T62" fmla="*/ 100 w 254"/>
                <a:gd name="T63" fmla="*/ 12 h 133"/>
                <a:gd name="T64" fmla="*/ 81 w 254"/>
                <a:gd name="T65" fmla="*/ 10 h 133"/>
                <a:gd name="T66" fmla="*/ 60 w 254"/>
                <a:gd name="T67" fmla="*/ 10 h 133"/>
                <a:gd name="T68" fmla="*/ 39 w 254"/>
                <a:gd name="T69" fmla="*/ 8 h 133"/>
                <a:gd name="T70" fmla="*/ 20 w 254"/>
                <a:gd name="T71" fmla="*/ 5 h 133"/>
                <a:gd name="T72" fmla="*/ 1 w 254"/>
                <a:gd name="T73" fmla="*/ 0 h 133"/>
                <a:gd name="T74" fmla="*/ 0 w 254"/>
                <a:gd name="T75" fmla="*/ 0 h 133"/>
                <a:gd name="T76" fmla="*/ 0 w 254"/>
                <a:gd name="T77" fmla="*/ 0 h 133"/>
                <a:gd name="T78" fmla="*/ 0 w 254"/>
                <a:gd name="T79" fmla="*/ 0 h 133"/>
                <a:gd name="T80" fmla="*/ 0 w 254"/>
                <a:gd name="T81" fmla="*/ 0 h 133"/>
                <a:gd name="T82" fmla="*/ 0 w 254"/>
                <a:gd name="T8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" h="133">
                  <a:moveTo>
                    <a:pt x="0" y="0"/>
                  </a:moveTo>
                  <a:lnTo>
                    <a:pt x="18" y="9"/>
                  </a:lnTo>
                  <a:lnTo>
                    <a:pt x="35" y="15"/>
                  </a:lnTo>
                  <a:lnTo>
                    <a:pt x="53" y="18"/>
                  </a:lnTo>
                  <a:lnTo>
                    <a:pt x="72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7" y="26"/>
                  </a:lnTo>
                  <a:lnTo>
                    <a:pt x="145" y="29"/>
                  </a:lnTo>
                  <a:lnTo>
                    <a:pt x="163" y="35"/>
                  </a:lnTo>
                  <a:lnTo>
                    <a:pt x="180" y="44"/>
                  </a:lnTo>
                  <a:lnTo>
                    <a:pt x="196" y="56"/>
                  </a:lnTo>
                  <a:lnTo>
                    <a:pt x="210" y="70"/>
                  </a:lnTo>
                  <a:lnTo>
                    <a:pt x="224" y="85"/>
                  </a:lnTo>
                  <a:lnTo>
                    <a:pt x="235" y="100"/>
                  </a:lnTo>
                  <a:lnTo>
                    <a:pt x="246" y="117"/>
                  </a:lnTo>
                  <a:lnTo>
                    <a:pt x="254" y="133"/>
                  </a:lnTo>
                  <a:lnTo>
                    <a:pt x="254" y="133"/>
                  </a:lnTo>
                  <a:lnTo>
                    <a:pt x="254" y="133"/>
                  </a:lnTo>
                  <a:lnTo>
                    <a:pt x="254" y="133"/>
                  </a:lnTo>
                  <a:lnTo>
                    <a:pt x="254" y="133"/>
                  </a:lnTo>
                  <a:lnTo>
                    <a:pt x="246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6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40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1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20" y="5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" name="Freeform 219"/>
            <p:cNvSpPr>
              <a:spLocks/>
            </p:cNvSpPr>
            <p:nvPr/>
          </p:nvSpPr>
          <p:spPr bwMode="auto">
            <a:xfrm>
              <a:off x="3122613" y="5094288"/>
              <a:ext cx="85725" cy="109538"/>
            </a:xfrm>
            <a:custGeom>
              <a:avLst/>
              <a:gdLst>
                <a:gd name="T0" fmla="*/ 1 w 108"/>
                <a:gd name="T1" fmla="*/ 76 h 138"/>
                <a:gd name="T2" fmla="*/ 7 w 108"/>
                <a:gd name="T3" fmla="*/ 64 h 138"/>
                <a:gd name="T4" fmla="*/ 11 w 108"/>
                <a:gd name="T5" fmla="*/ 53 h 138"/>
                <a:gd name="T6" fmla="*/ 17 w 108"/>
                <a:gd name="T7" fmla="*/ 42 h 138"/>
                <a:gd name="T8" fmla="*/ 24 w 108"/>
                <a:gd name="T9" fmla="*/ 31 h 138"/>
                <a:gd name="T10" fmla="*/ 31 w 108"/>
                <a:gd name="T11" fmla="*/ 22 h 138"/>
                <a:gd name="T12" fmla="*/ 39 w 108"/>
                <a:gd name="T13" fmla="*/ 15 h 138"/>
                <a:gd name="T14" fmla="*/ 48 w 108"/>
                <a:gd name="T15" fmla="*/ 10 h 138"/>
                <a:gd name="T16" fmla="*/ 59 w 108"/>
                <a:gd name="T17" fmla="*/ 8 h 138"/>
                <a:gd name="T18" fmla="*/ 68 w 108"/>
                <a:gd name="T19" fmla="*/ 8 h 138"/>
                <a:gd name="T20" fmla="*/ 76 w 108"/>
                <a:gd name="T21" fmla="*/ 11 h 138"/>
                <a:gd name="T22" fmla="*/ 83 w 108"/>
                <a:gd name="T23" fmla="*/ 18 h 138"/>
                <a:gd name="T24" fmla="*/ 89 w 108"/>
                <a:gd name="T25" fmla="*/ 30 h 138"/>
                <a:gd name="T26" fmla="*/ 91 w 108"/>
                <a:gd name="T27" fmla="*/ 44 h 138"/>
                <a:gd name="T28" fmla="*/ 89 w 108"/>
                <a:gd name="T29" fmla="*/ 60 h 138"/>
                <a:gd name="T30" fmla="*/ 82 w 108"/>
                <a:gd name="T31" fmla="*/ 75 h 138"/>
                <a:gd name="T32" fmla="*/ 71 w 108"/>
                <a:gd name="T33" fmla="*/ 88 h 138"/>
                <a:gd name="T34" fmla="*/ 59 w 108"/>
                <a:gd name="T35" fmla="*/ 102 h 138"/>
                <a:gd name="T36" fmla="*/ 46 w 108"/>
                <a:gd name="T37" fmla="*/ 114 h 138"/>
                <a:gd name="T38" fmla="*/ 32 w 108"/>
                <a:gd name="T39" fmla="*/ 123 h 138"/>
                <a:gd name="T40" fmla="*/ 19 w 108"/>
                <a:gd name="T41" fmla="*/ 130 h 138"/>
                <a:gd name="T42" fmla="*/ 17 w 108"/>
                <a:gd name="T43" fmla="*/ 132 h 138"/>
                <a:gd name="T44" fmla="*/ 15 w 108"/>
                <a:gd name="T45" fmla="*/ 135 h 138"/>
                <a:gd name="T46" fmla="*/ 15 w 108"/>
                <a:gd name="T47" fmla="*/ 137 h 138"/>
                <a:gd name="T48" fmla="*/ 16 w 108"/>
                <a:gd name="T49" fmla="*/ 138 h 138"/>
                <a:gd name="T50" fmla="*/ 36 w 108"/>
                <a:gd name="T51" fmla="*/ 136 h 138"/>
                <a:gd name="T52" fmla="*/ 55 w 108"/>
                <a:gd name="T53" fmla="*/ 128 h 138"/>
                <a:gd name="T54" fmla="*/ 72 w 108"/>
                <a:gd name="T55" fmla="*/ 115 h 138"/>
                <a:gd name="T56" fmla="*/ 89 w 108"/>
                <a:gd name="T57" fmla="*/ 98 h 138"/>
                <a:gd name="T58" fmla="*/ 100 w 108"/>
                <a:gd name="T59" fmla="*/ 79 h 138"/>
                <a:gd name="T60" fmla="*/ 108 w 108"/>
                <a:gd name="T61" fmla="*/ 60 h 138"/>
                <a:gd name="T62" fmla="*/ 108 w 108"/>
                <a:gd name="T63" fmla="*/ 40 h 138"/>
                <a:gd name="T64" fmla="*/ 102 w 108"/>
                <a:gd name="T65" fmla="*/ 20 h 138"/>
                <a:gd name="T66" fmla="*/ 97 w 108"/>
                <a:gd name="T67" fmla="*/ 11 h 138"/>
                <a:gd name="T68" fmla="*/ 91 w 108"/>
                <a:gd name="T69" fmla="*/ 5 h 138"/>
                <a:gd name="T70" fmla="*/ 83 w 108"/>
                <a:gd name="T71" fmla="*/ 2 h 138"/>
                <a:gd name="T72" fmla="*/ 76 w 108"/>
                <a:gd name="T73" fmla="*/ 0 h 138"/>
                <a:gd name="T74" fmla="*/ 68 w 108"/>
                <a:gd name="T75" fmla="*/ 0 h 138"/>
                <a:gd name="T76" fmla="*/ 59 w 108"/>
                <a:gd name="T77" fmla="*/ 1 h 138"/>
                <a:gd name="T78" fmla="*/ 51 w 108"/>
                <a:gd name="T79" fmla="*/ 3 h 138"/>
                <a:gd name="T80" fmla="*/ 41 w 108"/>
                <a:gd name="T81" fmla="*/ 8 h 138"/>
                <a:gd name="T82" fmla="*/ 33 w 108"/>
                <a:gd name="T83" fmla="*/ 12 h 138"/>
                <a:gd name="T84" fmla="*/ 28 w 108"/>
                <a:gd name="T85" fmla="*/ 20 h 138"/>
                <a:gd name="T86" fmla="*/ 22 w 108"/>
                <a:gd name="T87" fmla="*/ 29 h 138"/>
                <a:gd name="T88" fmla="*/ 16 w 108"/>
                <a:gd name="T89" fmla="*/ 38 h 138"/>
                <a:gd name="T90" fmla="*/ 11 w 108"/>
                <a:gd name="T91" fmla="*/ 48 h 138"/>
                <a:gd name="T92" fmla="*/ 8 w 108"/>
                <a:gd name="T93" fmla="*/ 58 h 138"/>
                <a:gd name="T94" fmla="*/ 3 w 108"/>
                <a:gd name="T95" fmla="*/ 68 h 138"/>
                <a:gd name="T96" fmla="*/ 0 w 108"/>
                <a:gd name="T97" fmla="*/ 76 h 138"/>
                <a:gd name="T98" fmla="*/ 0 w 108"/>
                <a:gd name="T99" fmla="*/ 76 h 138"/>
                <a:gd name="T100" fmla="*/ 1 w 108"/>
                <a:gd name="T101" fmla="*/ 76 h 138"/>
                <a:gd name="T102" fmla="*/ 1 w 108"/>
                <a:gd name="T103" fmla="*/ 76 h 138"/>
                <a:gd name="T104" fmla="*/ 1 w 108"/>
                <a:gd name="T105" fmla="*/ 76 h 138"/>
                <a:gd name="T106" fmla="*/ 1 w 108"/>
                <a:gd name="T107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138">
                  <a:moveTo>
                    <a:pt x="1" y="76"/>
                  </a:moveTo>
                  <a:lnTo>
                    <a:pt x="7" y="64"/>
                  </a:lnTo>
                  <a:lnTo>
                    <a:pt x="11" y="53"/>
                  </a:lnTo>
                  <a:lnTo>
                    <a:pt x="17" y="42"/>
                  </a:lnTo>
                  <a:lnTo>
                    <a:pt x="24" y="31"/>
                  </a:lnTo>
                  <a:lnTo>
                    <a:pt x="31" y="22"/>
                  </a:lnTo>
                  <a:lnTo>
                    <a:pt x="39" y="15"/>
                  </a:lnTo>
                  <a:lnTo>
                    <a:pt x="48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6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1" y="88"/>
                  </a:lnTo>
                  <a:lnTo>
                    <a:pt x="59" y="102"/>
                  </a:lnTo>
                  <a:lnTo>
                    <a:pt x="46" y="114"/>
                  </a:lnTo>
                  <a:lnTo>
                    <a:pt x="32" y="123"/>
                  </a:lnTo>
                  <a:lnTo>
                    <a:pt x="19" y="130"/>
                  </a:lnTo>
                  <a:lnTo>
                    <a:pt x="17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6" y="138"/>
                  </a:lnTo>
                  <a:lnTo>
                    <a:pt x="36" y="136"/>
                  </a:lnTo>
                  <a:lnTo>
                    <a:pt x="55" y="128"/>
                  </a:lnTo>
                  <a:lnTo>
                    <a:pt x="72" y="115"/>
                  </a:lnTo>
                  <a:lnTo>
                    <a:pt x="89" y="98"/>
                  </a:lnTo>
                  <a:lnTo>
                    <a:pt x="100" y="79"/>
                  </a:lnTo>
                  <a:lnTo>
                    <a:pt x="108" y="60"/>
                  </a:lnTo>
                  <a:lnTo>
                    <a:pt x="108" y="40"/>
                  </a:lnTo>
                  <a:lnTo>
                    <a:pt x="102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1" y="8"/>
                  </a:lnTo>
                  <a:lnTo>
                    <a:pt x="33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6" y="38"/>
                  </a:lnTo>
                  <a:lnTo>
                    <a:pt x="11" y="48"/>
                  </a:lnTo>
                  <a:lnTo>
                    <a:pt x="8" y="58"/>
                  </a:lnTo>
                  <a:lnTo>
                    <a:pt x="3" y="68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1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" name="Freeform 220"/>
            <p:cNvSpPr>
              <a:spLocks/>
            </p:cNvSpPr>
            <p:nvPr/>
          </p:nvSpPr>
          <p:spPr bwMode="auto">
            <a:xfrm>
              <a:off x="3163888" y="5180013"/>
              <a:ext cx="393700" cy="425450"/>
            </a:xfrm>
            <a:custGeom>
              <a:avLst/>
              <a:gdLst>
                <a:gd name="T0" fmla="*/ 1 w 496"/>
                <a:gd name="T1" fmla="*/ 45 h 536"/>
                <a:gd name="T2" fmla="*/ 3 w 496"/>
                <a:gd name="T3" fmla="*/ 141 h 536"/>
                <a:gd name="T4" fmla="*/ 22 w 496"/>
                <a:gd name="T5" fmla="*/ 205 h 536"/>
                <a:gd name="T6" fmla="*/ 45 w 496"/>
                <a:gd name="T7" fmla="*/ 241 h 536"/>
                <a:gd name="T8" fmla="*/ 73 w 496"/>
                <a:gd name="T9" fmla="*/ 273 h 536"/>
                <a:gd name="T10" fmla="*/ 107 w 496"/>
                <a:gd name="T11" fmla="*/ 301 h 536"/>
                <a:gd name="T12" fmla="*/ 134 w 496"/>
                <a:gd name="T13" fmla="*/ 321 h 536"/>
                <a:gd name="T14" fmla="*/ 157 w 496"/>
                <a:gd name="T15" fmla="*/ 335 h 536"/>
                <a:gd name="T16" fmla="*/ 179 w 496"/>
                <a:gd name="T17" fmla="*/ 348 h 536"/>
                <a:gd name="T18" fmla="*/ 202 w 496"/>
                <a:gd name="T19" fmla="*/ 359 h 536"/>
                <a:gd name="T20" fmla="*/ 227 w 496"/>
                <a:gd name="T21" fmla="*/ 370 h 536"/>
                <a:gd name="T22" fmla="*/ 250 w 496"/>
                <a:gd name="T23" fmla="*/ 380 h 536"/>
                <a:gd name="T24" fmla="*/ 274 w 496"/>
                <a:gd name="T25" fmla="*/ 390 h 536"/>
                <a:gd name="T26" fmla="*/ 298 w 496"/>
                <a:gd name="T27" fmla="*/ 401 h 536"/>
                <a:gd name="T28" fmla="*/ 322 w 496"/>
                <a:gd name="T29" fmla="*/ 412 h 536"/>
                <a:gd name="T30" fmla="*/ 347 w 496"/>
                <a:gd name="T31" fmla="*/ 426 h 536"/>
                <a:gd name="T32" fmla="*/ 372 w 496"/>
                <a:gd name="T33" fmla="*/ 440 h 536"/>
                <a:gd name="T34" fmla="*/ 395 w 496"/>
                <a:gd name="T35" fmla="*/ 455 h 536"/>
                <a:gd name="T36" fmla="*/ 418 w 496"/>
                <a:gd name="T37" fmla="*/ 471 h 536"/>
                <a:gd name="T38" fmla="*/ 441 w 496"/>
                <a:gd name="T39" fmla="*/ 488 h 536"/>
                <a:gd name="T40" fmla="*/ 463 w 496"/>
                <a:gd name="T41" fmla="*/ 507 h 536"/>
                <a:gd name="T42" fmla="*/ 483 w 496"/>
                <a:gd name="T43" fmla="*/ 525 h 536"/>
                <a:gd name="T44" fmla="*/ 495 w 496"/>
                <a:gd name="T45" fmla="*/ 536 h 536"/>
                <a:gd name="T46" fmla="*/ 496 w 496"/>
                <a:gd name="T47" fmla="*/ 534 h 536"/>
                <a:gd name="T48" fmla="*/ 480 w 496"/>
                <a:gd name="T49" fmla="*/ 517 h 536"/>
                <a:gd name="T50" fmla="*/ 448 w 496"/>
                <a:gd name="T51" fmla="*/ 487 h 536"/>
                <a:gd name="T52" fmla="*/ 414 w 496"/>
                <a:gd name="T53" fmla="*/ 458 h 536"/>
                <a:gd name="T54" fmla="*/ 380 w 496"/>
                <a:gd name="T55" fmla="*/ 432 h 536"/>
                <a:gd name="T56" fmla="*/ 339 w 496"/>
                <a:gd name="T57" fmla="*/ 405 h 536"/>
                <a:gd name="T58" fmla="*/ 297 w 496"/>
                <a:gd name="T59" fmla="*/ 380 h 536"/>
                <a:gd name="T60" fmla="*/ 252 w 496"/>
                <a:gd name="T61" fmla="*/ 357 h 536"/>
                <a:gd name="T62" fmla="*/ 208 w 496"/>
                <a:gd name="T63" fmla="*/ 333 h 536"/>
                <a:gd name="T64" fmla="*/ 167 w 496"/>
                <a:gd name="T65" fmla="*/ 308 h 536"/>
                <a:gd name="T66" fmla="*/ 129 w 496"/>
                <a:gd name="T67" fmla="*/ 282 h 536"/>
                <a:gd name="T68" fmla="*/ 93 w 496"/>
                <a:gd name="T69" fmla="*/ 253 h 536"/>
                <a:gd name="T70" fmla="*/ 61 w 496"/>
                <a:gd name="T71" fmla="*/ 221 h 536"/>
                <a:gd name="T72" fmla="*/ 31 w 496"/>
                <a:gd name="T73" fmla="*/ 181 h 536"/>
                <a:gd name="T74" fmla="*/ 11 w 496"/>
                <a:gd name="T75" fmla="*/ 132 h 536"/>
                <a:gd name="T76" fmla="*/ 3 w 496"/>
                <a:gd name="T77" fmla="*/ 79 h 536"/>
                <a:gd name="T78" fmla="*/ 4 w 496"/>
                <a:gd name="T79" fmla="*/ 25 h 536"/>
                <a:gd name="T80" fmla="*/ 9 w 496"/>
                <a:gd name="T81" fmla="*/ 0 h 536"/>
                <a:gd name="T82" fmla="*/ 9 w 496"/>
                <a:gd name="T83" fmla="*/ 0 h 536"/>
                <a:gd name="T84" fmla="*/ 9 w 496"/>
                <a:gd name="T8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6" h="536">
                  <a:moveTo>
                    <a:pt x="9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3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2" y="223"/>
                  </a:lnTo>
                  <a:lnTo>
                    <a:pt x="45" y="241"/>
                  </a:lnTo>
                  <a:lnTo>
                    <a:pt x="58" y="258"/>
                  </a:lnTo>
                  <a:lnTo>
                    <a:pt x="73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4" y="313"/>
                  </a:lnTo>
                  <a:lnTo>
                    <a:pt x="134" y="321"/>
                  </a:lnTo>
                  <a:lnTo>
                    <a:pt x="146" y="328"/>
                  </a:lnTo>
                  <a:lnTo>
                    <a:pt x="157" y="335"/>
                  </a:lnTo>
                  <a:lnTo>
                    <a:pt x="169" y="341"/>
                  </a:lnTo>
                  <a:lnTo>
                    <a:pt x="179" y="348"/>
                  </a:lnTo>
                  <a:lnTo>
                    <a:pt x="191" y="354"/>
                  </a:lnTo>
                  <a:lnTo>
                    <a:pt x="202" y="359"/>
                  </a:lnTo>
                  <a:lnTo>
                    <a:pt x="215" y="365"/>
                  </a:lnTo>
                  <a:lnTo>
                    <a:pt x="227" y="370"/>
                  </a:lnTo>
                  <a:lnTo>
                    <a:pt x="238" y="376"/>
                  </a:lnTo>
                  <a:lnTo>
                    <a:pt x="250" y="380"/>
                  </a:lnTo>
                  <a:lnTo>
                    <a:pt x="262" y="386"/>
                  </a:lnTo>
                  <a:lnTo>
                    <a:pt x="274" y="390"/>
                  </a:lnTo>
                  <a:lnTo>
                    <a:pt x="285" y="396"/>
                  </a:lnTo>
                  <a:lnTo>
                    <a:pt x="298" y="401"/>
                  </a:lnTo>
                  <a:lnTo>
                    <a:pt x="309" y="407"/>
                  </a:lnTo>
                  <a:lnTo>
                    <a:pt x="322" y="412"/>
                  </a:lnTo>
                  <a:lnTo>
                    <a:pt x="335" y="419"/>
                  </a:lnTo>
                  <a:lnTo>
                    <a:pt x="347" y="426"/>
                  </a:lnTo>
                  <a:lnTo>
                    <a:pt x="360" y="433"/>
                  </a:lnTo>
                  <a:lnTo>
                    <a:pt x="372" y="440"/>
                  </a:lnTo>
                  <a:lnTo>
                    <a:pt x="383" y="448"/>
                  </a:lnTo>
                  <a:lnTo>
                    <a:pt x="395" y="455"/>
                  </a:lnTo>
                  <a:lnTo>
                    <a:pt x="407" y="463"/>
                  </a:lnTo>
                  <a:lnTo>
                    <a:pt x="418" y="471"/>
                  </a:lnTo>
                  <a:lnTo>
                    <a:pt x="429" y="480"/>
                  </a:lnTo>
                  <a:lnTo>
                    <a:pt x="441" y="488"/>
                  </a:lnTo>
                  <a:lnTo>
                    <a:pt x="451" y="498"/>
                  </a:lnTo>
                  <a:lnTo>
                    <a:pt x="463" y="507"/>
                  </a:lnTo>
                  <a:lnTo>
                    <a:pt x="473" y="516"/>
                  </a:lnTo>
                  <a:lnTo>
                    <a:pt x="483" y="525"/>
                  </a:lnTo>
                  <a:lnTo>
                    <a:pt x="494" y="536"/>
                  </a:lnTo>
                  <a:lnTo>
                    <a:pt x="495" y="536"/>
                  </a:lnTo>
                  <a:lnTo>
                    <a:pt x="495" y="534"/>
                  </a:lnTo>
                  <a:lnTo>
                    <a:pt x="496" y="534"/>
                  </a:lnTo>
                  <a:lnTo>
                    <a:pt x="496" y="533"/>
                  </a:lnTo>
                  <a:lnTo>
                    <a:pt x="480" y="517"/>
                  </a:lnTo>
                  <a:lnTo>
                    <a:pt x="465" y="502"/>
                  </a:lnTo>
                  <a:lnTo>
                    <a:pt x="448" y="487"/>
                  </a:lnTo>
                  <a:lnTo>
                    <a:pt x="432" y="472"/>
                  </a:lnTo>
                  <a:lnTo>
                    <a:pt x="414" y="458"/>
                  </a:lnTo>
                  <a:lnTo>
                    <a:pt x="397" y="446"/>
                  </a:lnTo>
                  <a:lnTo>
                    <a:pt x="380" y="432"/>
                  </a:lnTo>
                  <a:lnTo>
                    <a:pt x="361" y="419"/>
                  </a:lnTo>
                  <a:lnTo>
                    <a:pt x="339" y="405"/>
                  </a:lnTo>
                  <a:lnTo>
                    <a:pt x="319" y="393"/>
                  </a:lnTo>
                  <a:lnTo>
                    <a:pt x="297" y="380"/>
                  </a:lnTo>
                  <a:lnTo>
                    <a:pt x="274" y="369"/>
                  </a:lnTo>
                  <a:lnTo>
                    <a:pt x="252" y="357"/>
                  </a:lnTo>
                  <a:lnTo>
                    <a:pt x="230" y="344"/>
                  </a:lnTo>
                  <a:lnTo>
                    <a:pt x="208" y="333"/>
                  </a:lnTo>
                  <a:lnTo>
                    <a:pt x="186" y="320"/>
                  </a:lnTo>
                  <a:lnTo>
                    <a:pt x="167" y="308"/>
                  </a:lnTo>
                  <a:lnTo>
                    <a:pt x="147" y="295"/>
                  </a:lnTo>
                  <a:lnTo>
                    <a:pt x="129" y="282"/>
                  </a:lnTo>
                  <a:lnTo>
                    <a:pt x="110" y="268"/>
                  </a:lnTo>
                  <a:lnTo>
                    <a:pt x="93" y="253"/>
                  </a:lnTo>
                  <a:lnTo>
                    <a:pt x="77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0" y="157"/>
                  </a:lnTo>
                  <a:lnTo>
                    <a:pt x="11" y="132"/>
                  </a:lnTo>
                  <a:lnTo>
                    <a:pt x="5" y="106"/>
                  </a:lnTo>
                  <a:lnTo>
                    <a:pt x="3" y="79"/>
                  </a:lnTo>
                  <a:lnTo>
                    <a:pt x="2" y="52"/>
                  </a:lnTo>
                  <a:lnTo>
                    <a:pt x="4" y="25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" name="Freeform 221"/>
            <p:cNvSpPr>
              <a:spLocks/>
            </p:cNvSpPr>
            <p:nvPr/>
          </p:nvSpPr>
          <p:spPr bwMode="auto">
            <a:xfrm>
              <a:off x="3017838" y="5567363"/>
              <a:ext cx="527050" cy="679450"/>
            </a:xfrm>
            <a:custGeom>
              <a:avLst/>
              <a:gdLst>
                <a:gd name="T0" fmla="*/ 654 w 664"/>
                <a:gd name="T1" fmla="*/ 59 h 856"/>
                <a:gd name="T2" fmla="*/ 626 w 664"/>
                <a:gd name="T3" fmla="*/ 174 h 856"/>
                <a:gd name="T4" fmla="*/ 589 w 664"/>
                <a:gd name="T5" fmla="*/ 287 h 856"/>
                <a:gd name="T6" fmla="*/ 542 w 664"/>
                <a:gd name="T7" fmla="*/ 396 h 856"/>
                <a:gd name="T8" fmla="*/ 492 w 664"/>
                <a:gd name="T9" fmla="*/ 486 h 856"/>
                <a:gd name="T10" fmla="*/ 445 w 664"/>
                <a:gd name="T11" fmla="*/ 555 h 856"/>
                <a:gd name="T12" fmla="*/ 391 w 664"/>
                <a:gd name="T13" fmla="*/ 619 h 856"/>
                <a:gd name="T14" fmla="*/ 331 w 664"/>
                <a:gd name="T15" fmla="*/ 675 h 856"/>
                <a:gd name="T16" fmla="*/ 267 w 664"/>
                <a:gd name="T17" fmla="*/ 726 h 856"/>
                <a:gd name="T18" fmla="*/ 196 w 664"/>
                <a:gd name="T19" fmla="*/ 769 h 856"/>
                <a:gd name="T20" fmla="*/ 122 w 664"/>
                <a:gd name="T21" fmla="*/ 807 h 856"/>
                <a:gd name="T22" fmla="*/ 43 w 664"/>
                <a:gd name="T23" fmla="*/ 837 h 856"/>
                <a:gd name="T24" fmla="*/ 1 w 664"/>
                <a:gd name="T25" fmla="*/ 850 h 856"/>
                <a:gd name="T26" fmla="*/ 0 w 664"/>
                <a:gd name="T27" fmla="*/ 855 h 856"/>
                <a:gd name="T28" fmla="*/ 23 w 664"/>
                <a:gd name="T29" fmla="*/ 851 h 856"/>
                <a:gd name="T30" fmla="*/ 66 w 664"/>
                <a:gd name="T31" fmla="*/ 842 h 856"/>
                <a:gd name="T32" fmla="*/ 110 w 664"/>
                <a:gd name="T33" fmla="*/ 830 h 856"/>
                <a:gd name="T34" fmla="*/ 153 w 664"/>
                <a:gd name="T35" fmla="*/ 815 h 856"/>
                <a:gd name="T36" fmla="*/ 194 w 664"/>
                <a:gd name="T37" fmla="*/ 796 h 856"/>
                <a:gd name="T38" fmla="*/ 234 w 664"/>
                <a:gd name="T39" fmla="*/ 777 h 856"/>
                <a:gd name="T40" fmla="*/ 274 w 664"/>
                <a:gd name="T41" fmla="*/ 754 h 856"/>
                <a:gd name="T42" fmla="*/ 310 w 664"/>
                <a:gd name="T43" fmla="*/ 729 h 856"/>
                <a:gd name="T44" fmla="*/ 345 w 664"/>
                <a:gd name="T45" fmla="*/ 703 h 856"/>
                <a:gd name="T46" fmla="*/ 375 w 664"/>
                <a:gd name="T47" fmla="*/ 678 h 856"/>
                <a:gd name="T48" fmla="*/ 404 w 664"/>
                <a:gd name="T49" fmla="*/ 650 h 856"/>
                <a:gd name="T50" fmla="*/ 430 w 664"/>
                <a:gd name="T51" fmla="*/ 621 h 856"/>
                <a:gd name="T52" fmla="*/ 455 w 664"/>
                <a:gd name="T53" fmla="*/ 590 h 856"/>
                <a:gd name="T54" fmla="*/ 480 w 664"/>
                <a:gd name="T55" fmla="*/ 559 h 856"/>
                <a:gd name="T56" fmla="*/ 503 w 664"/>
                <a:gd name="T57" fmla="*/ 526 h 856"/>
                <a:gd name="T58" fmla="*/ 523 w 664"/>
                <a:gd name="T59" fmla="*/ 492 h 856"/>
                <a:gd name="T60" fmla="*/ 561 w 664"/>
                <a:gd name="T61" fmla="*/ 420 h 856"/>
                <a:gd name="T62" fmla="*/ 604 w 664"/>
                <a:gd name="T63" fmla="*/ 304 h 856"/>
                <a:gd name="T64" fmla="*/ 634 w 664"/>
                <a:gd name="T65" fmla="*/ 185 h 856"/>
                <a:gd name="T66" fmla="*/ 656 w 664"/>
                <a:gd name="T67" fmla="*/ 62 h 856"/>
                <a:gd name="T68" fmla="*/ 664 w 664"/>
                <a:gd name="T69" fmla="*/ 0 h 856"/>
                <a:gd name="T70" fmla="*/ 664 w 664"/>
                <a:gd name="T71" fmla="*/ 0 h 856"/>
                <a:gd name="T72" fmla="*/ 664 w 664"/>
                <a:gd name="T73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4" h="856">
                  <a:moveTo>
                    <a:pt x="664" y="0"/>
                  </a:moveTo>
                  <a:lnTo>
                    <a:pt x="654" y="59"/>
                  </a:lnTo>
                  <a:lnTo>
                    <a:pt x="641" y="117"/>
                  </a:lnTo>
                  <a:lnTo>
                    <a:pt x="626" y="174"/>
                  </a:lnTo>
                  <a:lnTo>
                    <a:pt x="609" y="232"/>
                  </a:lnTo>
                  <a:lnTo>
                    <a:pt x="589" y="287"/>
                  </a:lnTo>
                  <a:lnTo>
                    <a:pt x="566" y="342"/>
                  </a:lnTo>
                  <a:lnTo>
                    <a:pt x="542" y="396"/>
                  </a:lnTo>
                  <a:lnTo>
                    <a:pt x="514" y="449"/>
                  </a:lnTo>
                  <a:lnTo>
                    <a:pt x="492" y="486"/>
                  </a:lnTo>
                  <a:lnTo>
                    <a:pt x="469" y="522"/>
                  </a:lnTo>
                  <a:lnTo>
                    <a:pt x="445" y="555"/>
                  </a:lnTo>
                  <a:lnTo>
                    <a:pt x="419" y="588"/>
                  </a:lnTo>
                  <a:lnTo>
                    <a:pt x="391" y="619"/>
                  </a:lnTo>
                  <a:lnTo>
                    <a:pt x="362" y="648"/>
                  </a:lnTo>
                  <a:lnTo>
                    <a:pt x="331" y="675"/>
                  </a:lnTo>
                  <a:lnTo>
                    <a:pt x="300" y="701"/>
                  </a:lnTo>
                  <a:lnTo>
                    <a:pt x="267" y="726"/>
                  </a:lnTo>
                  <a:lnTo>
                    <a:pt x="232" y="748"/>
                  </a:lnTo>
                  <a:lnTo>
                    <a:pt x="196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3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4" y="847"/>
                  </a:lnTo>
                  <a:lnTo>
                    <a:pt x="66" y="842"/>
                  </a:lnTo>
                  <a:lnTo>
                    <a:pt x="88" y="835"/>
                  </a:lnTo>
                  <a:lnTo>
                    <a:pt x="110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3" y="805"/>
                  </a:lnTo>
                  <a:lnTo>
                    <a:pt x="194" y="796"/>
                  </a:lnTo>
                  <a:lnTo>
                    <a:pt x="215" y="787"/>
                  </a:lnTo>
                  <a:lnTo>
                    <a:pt x="234" y="777"/>
                  </a:lnTo>
                  <a:lnTo>
                    <a:pt x="254" y="766"/>
                  </a:lnTo>
                  <a:lnTo>
                    <a:pt x="274" y="754"/>
                  </a:lnTo>
                  <a:lnTo>
                    <a:pt x="292" y="742"/>
                  </a:lnTo>
                  <a:lnTo>
                    <a:pt x="310" y="729"/>
                  </a:lnTo>
                  <a:lnTo>
                    <a:pt x="329" y="716"/>
                  </a:lnTo>
                  <a:lnTo>
                    <a:pt x="345" y="703"/>
                  </a:lnTo>
                  <a:lnTo>
                    <a:pt x="360" y="690"/>
                  </a:lnTo>
                  <a:lnTo>
                    <a:pt x="375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6" y="635"/>
                  </a:lnTo>
                  <a:lnTo>
                    <a:pt x="430" y="621"/>
                  </a:lnTo>
                  <a:lnTo>
                    <a:pt x="443" y="605"/>
                  </a:lnTo>
                  <a:lnTo>
                    <a:pt x="455" y="590"/>
                  </a:lnTo>
                  <a:lnTo>
                    <a:pt x="468" y="575"/>
                  </a:lnTo>
                  <a:lnTo>
                    <a:pt x="480" y="559"/>
                  </a:lnTo>
                  <a:lnTo>
                    <a:pt x="491" y="543"/>
                  </a:lnTo>
                  <a:lnTo>
                    <a:pt x="503" y="526"/>
                  </a:lnTo>
                  <a:lnTo>
                    <a:pt x="513" y="509"/>
                  </a:lnTo>
                  <a:lnTo>
                    <a:pt x="523" y="492"/>
                  </a:lnTo>
                  <a:lnTo>
                    <a:pt x="533" y="475"/>
                  </a:lnTo>
                  <a:lnTo>
                    <a:pt x="561" y="420"/>
                  </a:lnTo>
                  <a:lnTo>
                    <a:pt x="584" y="362"/>
                  </a:lnTo>
                  <a:lnTo>
                    <a:pt x="604" y="304"/>
                  </a:lnTo>
                  <a:lnTo>
                    <a:pt x="621" y="244"/>
                  </a:lnTo>
                  <a:lnTo>
                    <a:pt x="634" y="185"/>
                  </a:lnTo>
                  <a:lnTo>
                    <a:pt x="645" y="124"/>
                  </a:lnTo>
                  <a:lnTo>
                    <a:pt x="656" y="62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" name="Freeform 222"/>
            <p:cNvSpPr>
              <a:spLocks/>
            </p:cNvSpPr>
            <p:nvPr/>
          </p:nvSpPr>
          <p:spPr bwMode="auto">
            <a:xfrm>
              <a:off x="2635251" y="5791200"/>
              <a:ext cx="74613" cy="122238"/>
            </a:xfrm>
            <a:custGeom>
              <a:avLst/>
              <a:gdLst>
                <a:gd name="T0" fmla="*/ 93 w 93"/>
                <a:gd name="T1" fmla="*/ 0 h 153"/>
                <a:gd name="T2" fmla="*/ 91 w 93"/>
                <a:gd name="T3" fmla="*/ 27 h 153"/>
                <a:gd name="T4" fmla="*/ 85 w 93"/>
                <a:gd name="T5" fmla="*/ 53 h 153"/>
                <a:gd name="T6" fmla="*/ 76 w 93"/>
                <a:gd name="T7" fmla="*/ 77 h 153"/>
                <a:gd name="T8" fmla="*/ 61 w 93"/>
                <a:gd name="T9" fmla="*/ 100 h 153"/>
                <a:gd name="T10" fmla="*/ 55 w 93"/>
                <a:gd name="T11" fmla="*/ 107 h 153"/>
                <a:gd name="T12" fmla="*/ 51 w 93"/>
                <a:gd name="T13" fmla="*/ 115 h 153"/>
                <a:gd name="T14" fmla="*/ 44 w 93"/>
                <a:gd name="T15" fmla="*/ 122 h 153"/>
                <a:gd name="T16" fmla="*/ 38 w 93"/>
                <a:gd name="T17" fmla="*/ 129 h 153"/>
                <a:gd name="T18" fmla="*/ 31 w 93"/>
                <a:gd name="T19" fmla="*/ 134 h 153"/>
                <a:gd name="T20" fmla="*/ 23 w 93"/>
                <a:gd name="T21" fmla="*/ 139 h 153"/>
                <a:gd name="T22" fmla="*/ 15 w 93"/>
                <a:gd name="T23" fmla="*/ 141 h 153"/>
                <a:gd name="T24" fmla="*/ 6 w 93"/>
                <a:gd name="T25" fmla="*/ 144 h 153"/>
                <a:gd name="T26" fmla="*/ 4 w 93"/>
                <a:gd name="T27" fmla="*/ 144 h 153"/>
                <a:gd name="T28" fmla="*/ 1 w 93"/>
                <a:gd name="T29" fmla="*/ 146 h 153"/>
                <a:gd name="T30" fmla="*/ 0 w 93"/>
                <a:gd name="T31" fmla="*/ 147 h 153"/>
                <a:gd name="T32" fmla="*/ 1 w 93"/>
                <a:gd name="T33" fmla="*/ 149 h 153"/>
                <a:gd name="T34" fmla="*/ 9 w 93"/>
                <a:gd name="T35" fmla="*/ 153 h 153"/>
                <a:gd name="T36" fmla="*/ 17 w 93"/>
                <a:gd name="T37" fmla="*/ 153 h 153"/>
                <a:gd name="T38" fmla="*/ 26 w 93"/>
                <a:gd name="T39" fmla="*/ 148 h 153"/>
                <a:gd name="T40" fmla="*/ 34 w 93"/>
                <a:gd name="T41" fmla="*/ 142 h 153"/>
                <a:gd name="T42" fmla="*/ 42 w 93"/>
                <a:gd name="T43" fmla="*/ 136 h 153"/>
                <a:gd name="T44" fmla="*/ 49 w 93"/>
                <a:gd name="T45" fmla="*/ 127 h 153"/>
                <a:gd name="T46" fmla="*/ 54 w 93"/>
                <a:gd name="T47" fmla="*/ 121 h 153"/>
                <a:gd name="T48" fmla="*/ 59 w 93"/>
                <a:gd name="T49" fmla="*/ 115 h 153"/>
                <a:gd name="T50" fmla="*/ 68 w 93"/>
                <a:gd name="T51" fmla="*/ 102 h 153"/>
                <a:gd name="T52" fmla="*/ 75 w 93"/>
                <a:gd name="T53" fmla="*/ 88 h 153"/>
                <a:gd name="T54" fmla="*/ 81 w 93"/>
                <a:gd name="T55" fmla="*/ 74 h 153"/>
                <a:gd name="T56" fmla="*/ 87 w 93"/>
                <a:gd name="T57" fmla="*/ 61 h 153"/>
                <a:gd name="T58" fmla="*/ 90 w 93"/>
                <a:gd name="T59" fmla="*/ 46 h 153"/>
                <a:gd name="T60" fmla="*/ 92 w 93"/>
                <a:gd name="T61" fmla="*/ 31 h 153"/>
                <a:gd name="T62" fmla="*/ 93 w 93"/>
                <a:gd name="T63" fmla="*/ 16 h 153"/>
                <a:gd name="T64" fmla="*/ 93 w 93"/>
                <a:gd name="T65" fmla="*/ 0 h 153"/>
                <a:gd name="T66" fmla="*/ 93 w 93"/>
                <a:gd name="T67" fmla="*/ 0 h 153"/>
                <a:gd name="T68" fmla="*/ 93 w 93"/>
                <a:gd name="T69" fmla="*/ 0 h 153"/>
                <a:gd name="T70" fmla="*/ 93 w 93"/>
                <a:gd name="T71" fmla="*/ 0 h 153"/>
                <a:gd name="T72" fmla="*/ 93 w 93"/>
                <a:gd name="T73" fmla="*/ 0 h 153"/>
                <a:gd name="T74" fmla="*/ 93 w 93"/>
                <a:gd name="T7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3" h="153">
                  <a:moveTo>
                    <a:pt x="93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5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3" y="16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" name="Freeform 223"/>
            <p:cNvSpPr>
              <a:spLocks/>
            </p:cNvSpPr>
            <p:nvPr/>
          </p:nvSpPr>
          <p:spPr bwMode="auto">
            <a:xfrm>
              <a:off x="2646363" y="5816600"/>
              <a:ext cx="95250" cy="166688"/>
            </a:xfrm>
            <a:custGeom>
              <a:avLst/>
              <a:gdLst>
                <a:gd name="T0" fmla="*/ 121 w 121"/>
                <a:gd name="T1" fmla="*/ 0 h 210"/>
                <a:gd name="T2" fmla="*/ 120 w 121"/>
                <a:gd name="T3" fmla="*/ 17 h 210"/>
                <a:gd name="T4" fmla="*/ 117 w 121"/>
                <a:gd name="T5" fmla="*/ 34 h 210"/>
                <a:gd name="T6" fmla="*/ 115 w 121"/>
                <a:gd name="T7" fmla="*/ 52 h 210"/>
                <a:gd name="T8" fmla="*/ 112 w 121"/>
                <a:gd name="T9" fmla="*/ 68 h 210"/>
                <a:gd name="T10" fmla="*/ 106 w 121"/>
                <a:gd name="T11" fmla="*/ 84 h 210"/>
                <a:gd name="T12" fmla="*/ 99 w 121"/>
                <a:gd name="T13" fmla="*/ 100 h 210"/>
                <a:gd name="T14" fmla="*/ 91 w 121"/>
                <a:gd name="T15" fmla="*/ 115 h 210"/>
                <a:gd name="T16" fmla="*/ 81 w 121"/>
                <a:gd name="T17" fmla="*/ 129 h 210"/>
                <a:gd name="T18" fmla="*/ 71 w 121"/>
                <a:gd name="T19" fmla="*/ 138 h 210"/>
                <a:gd name="T20" fmla="*/ 62 w 121"/>
                <a:gd name="T21" fmla="*/ 146 h 210"/>
                <a:gd name="T22" fmla="*/ 52 w 121"/>
                <a:gd name="T23" fmla="*/ 154 h 210"/>
                <a:gd name="T24" fmla="*/ 41 w 121"/>
                <a:gd name="T25" fmla="*/ 161 h 210"/>
                <a:gd name="T26" fmla="*/ 31 w 121"/>
                <a:gd name="T27" fmla="*/ 169 h 210"/>
                <a:gd name="T28" fmla="*/ 21 w 121"/>
                <a:gd name="T29" fmla="*/ 177 h 210"/>
                <a:gd name="T30" fmla="*/ 12 w 121"/>
                <a:gd name="T31" fmla="*/ 185 h 210"/>
                <a:gd name="T32" fmla="*/ 3 w 121"/>
                <a:gd name="T33" fmla="*/ 195 h 210"/>
                <a:gd name="T34" fmla="*/ 1 w 121"/>
                <a:gd name="T35" fmla="*/ 198 h 210"/>
                <a:gd name="T36" fmla="*/ 0 w 121"/>
                <a:gd name="T37" fmla="*/ 204 h 210"/>
                <a:gd name="T38" fmla="*/ 0 w 121"/>
                <a:gd name="T39" fmla="*/ 208 h 210"/>
                <a:gd name="T40" fmla="*/ 3 w 121"/>
                <a:gd name="T41" fmla="*/ 210 h 210"/>
                <a:gd name="T42" fmla="*/ 17 w 121"/>
                <a:gd name="T43" fmla="*/ 205 h 210"/>
                <a:gd name="T44" fmla="*/ 31 w 121"/>
                <a:gd name="T45" fmla="*/ 198 h 210"/>
                <a:gd name="T46" fmla="*/ 45 w 121"/>
                <a:gd name="T47" fmla="*/ 188 h 210"/>
                <a:gd name="T48" fmla="*/ 58 w 121"/>
                <a:gd name="T49" fmla="*/ 176 h 210"/>
                <a:gd name="T50" fmla="*/ 69 w 121"/>
                <a:gd name="T51" fmla="*/ 163 h 210"/>
                <a:gd name="T52" fmla="*/ 81 w 121"/>
                <a:gd name="T53" fmla="*/ 150 h 210"/>
                <a:gd name="T54" fmla="*/ 90 w 121"/>
                <a:gd name="T55" fmla="*/ 136 h 210"/>
                <a:gd name="T56" fmla="*/ 97 w 121"/>
                <a:gd name="T57" fmla="*/ 124 h 210"/>
                <a:gd name="T58" fmla="*/ 109 w 121"/>
                <a:gd name="T59" fmla="*/ 95 h 210"/>
                <a:gd name="T60" fmla="*/ 117 w 121"/>
                <a:gd name="T61" fmla="*/ 63 h 210"/>
                <a:gd name="T62" fmla="*/ 121 w 121"/>
                <a:gd name="T63" fmla="*/ 32 h 210"/>
                <a:gd name="T64" fmla="*/ 121 w 121"/>
                <a:gd name="T65" fmla="*/ 0 h 210"/>
                <a:gd name="T66" fmla="*/ 121 w 121"/>
                <a:gd name="T67" fmla="*/ 0 h 210"/>
                <a:gd name="T68" fmla="*/ 121 w 121"/>
                <a:gd name="T69" fmla="*/ 0 h 210"/>
                <a:gd name="T70" fmla="*/ 121 w 121"/>
                <a:gd name="T71" fmla="*/ 0 h 210"/>
                <a:gd name="T72" fmla="*/ 121 w 121"/>
                <a:gd name="T73" fmla="*/ 0 h 210"/>
                <a:gd name="T74" fmla="*/ 121 w 121"/>
                <a:gd name="T7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7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1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09" y="95"/>
                  </a:lnTo>
                  <a:lnTo>
                    <a:pt x="117" y="63"/>
                  </a:lnTo>
                  <a:lnTo>
                    <a:pt x="121" y="3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" name="Freeform 224"/>
            <p:cNvSpPr>
              <a:spLocks/>
            </p:cNvSpPr>
            <p:nvPr/>
          </p:nvSpPr>
          <p:spPr bwMode="auto">
            <a:xfrm>
              <a:off x="2433638" y="5514975"/>
              <a:ext cx="276225" cy="312738"/>
            </a:xfrm>
            <a:custGeom>
              <a:avLst/>
              <a:gdLst>
                <a:gd name="T0" fmla="*/ 337 w 347"/>
                <a:gd name="T1" fmla="*/ 381 h 395"/>
                <a:gd name="T2" fmla="*/ 319 w 347"/>
                <a:gd name="T3" fmla="*/ 354 h 395"/>
                <a:gd name="T4" fmla="*/ 303 w 347"/>
                <a:gd name="T5" fmla="*/ 327 h 395"/>
                <a:gd name="T6" fmla="*/ 286 w 347"/>
                <a:gd name="T7" fmla="*/ 299 h 395"/>
                <a:gd name="T8" fmla="*/ 274 w 347"/>
                <a:gd name="T9" fmla="*/ 266 h 395"/>
                <a:gd name="T10" fmla="*/ 267 w 347"/>
                <a:gd name="T11" fmla="*/ 227 h 395"/>
                <a:gd name="T12" fmla="*/ 259 w 347"/>
                <a:gd name="T13" fmla="*/ 190 h 395"/>
                <a:gd name="T14" fmla="*/ 246 w 347"/>
                <a:gd name="T15" fmla="*/ 156 h 395"/>
                <a:gd name="T16" fmla="*/ 231 w 347"/>
                <a:gd name="T17" fmla="*/ 134 h 395"/>
                <a:gd name="T18" fmla="*/ 220 w 347"/>
                <a:gd name="T19" fmla="*/ 122 h 395"/>
                <a:gd name="T20" fmla="*/ 206 w 347"/>
                <a:gd name="T21" fmla="*/ 110 h 395"/>
                <a:gd name="T22" fmla="*/ 193 w 347"/>
                <a:gd name="T23" fmla="*/ 98 h 395"/>
                <a:gd name="T24" fmla="*/ 182 w 347"/>
                <a:gd name="T25" fmla="*/ 86 h 395"/>
                <a:gd name="T26" fmla="*/ 170 w 347"/>
                <a:gd name="T27" fmla="*/ 77 h 395"/>
                <a:gd name="T28" fmla="*/ 159 w 347"/>
                <a:gd name="T29" fmla="*/ 70 h 395"/>
                <a:gd name="T30" fmla="*/ 146 w 347"/>
                <a:gd name="T31" fmla="*/ 63 h 395"/>
                <a:gd name="T32" fmla="*/ 122 w 347"/>
                <a:gd name="T33" fmla="*/ 54 h 395"/>
                <a:gd name="T34" fmla="*/ 87 w 347"/>
                <a:gd name="T35" fmla="*/ 41 h 395"/>
                <a:gd name="T36" fmla="*/ 53 w 347"/>
                <a:gd name="T37" fmla="*/ 27 h 395"/>
                <a:gd name="T38" fmla="*/ 20 w 347"/>
                <a:gd name="T39" fmla="*/ 10 h 395"/>
                <a:gd name="T40" fmla="*/ 3 w 347"/>
                <a:gd name="T41" fmla="*/ 1 h 395"/>
                <a:gd name="T42" fmla="*/ 0 w 347"/>
                <a:gd name="T43" fmla="*/ 7 h 395"/>
                <a:gd name="T44" fmla="*/ 12 w 347"/>
                <a:gd name="T45" fmla="*/ 19 h 395"/>
                <a:gd name="T46" fmla="*/ 39 w 347"/>
                <a:gd name="T47" fmla="*/ 38 h 395"/>
                <a:gd name="T48" fmla="*/ 65 w 347"/>
                <a:gd name="T49" fmla="*/ 53 h 395"/>
                <a:gd name="T50" fmla="*/ 94 w 347"/>
                <a:gd name="T51" fmla="*/ 66 h 395"/>
                <a:gd name="T52" fmla="*/ 118 w 347"/>
                <a:gd name="T53" fmla="*/ 76 h 395"/>
                <a:gd name="T54" fmla="*/ 136 w 347"/>
                <a:gd name="T55" fmla="*/ 83 h 395"/>
                <a:gd name="T56" fmla="*/ 153 w 347"/>
                <a:gd name="T57" fmla="*/ 91 h 395"/>
                <a:gd name="T58" fmla="*/ 168 w 347"/>
                <a:gd name="T59" fmla="*/ 101 h 395"/>
                <a:gd name="T60" fmla="*/ 182 w 347"/>
                <a:gd name="T61" fmla="*/ 114 h 395"/>
                <a:gd name="T62" fmla="*/ 195 w 347"/>
                <a:gd name="T63" fmla="*/ 124 h 395"/>
                <a:gd name="T64" fmla="*/ 209 w 347"/>
                <a:gd name="T65" fmla="*/ 134 h 395"/>
                <a:gd name="T66" fmla="*/ 223 w 347"/>
                <a:gd name="T67" fmla="*/ 145 h 395"/>
                <a:gd name="T68" fmla="*/ 243 w 347"/>
                <a:gd name="T69" fmla="*/ 164 h 395"/>
                <a:gd name="T70" fmla="*/ 257 w 347"/>
                <a:gd name="T71" fmla="*/ 199 h 395"/>
                <a:gd name="T72" fmla="*/ 263 w 347"/>
                <a:gd name="T73" fmla="*/ 238 h 395"/>
                <a:gd name="T74" fmla="*/ 271 w 347"/>
                <a:gd name="T75" fmla="*/ 275 h 395"/>
                <a:gd name="T76" fmla="*/ 285 w 347"/>
                <a:gd name="T77" fmla="*/ 306 h 395"/>
                <a:gd name="T78" fmla="*/ 301 w 347"/>
                <a:gd name="T79" fmla="*/ 332 h 395"/>
                <a:gd name="T80" fmla="*/ 319 w 347"/>
                <a:gd name="T81" fmla="*/ 358 h 395"/>
                <a:gd name="T82" fmla="*/ 337 w 347"/>
                <a:gd name="T83" fmla="*/ 382 h 395"/>
                <a:gd name="T84" fmla="*/ 347 w 347"/>
                <a:gd name="T85" fmla="*/ 395 h 395"/>
                <a:gd name="T86" fmla="*/ 347 w 347"/>
                <a:gd name="T87" fmla="*/ 395 h 395"/>
                <a:gd name="T88" fmla="*/ 347 w 347"/>
                <a:gd name="T8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7" h="395">
                  <a:moveTo>
                    <a:pt x="347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5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7" y="19"/>
                  </a:lnTo>
                  <a:lnTo>
                    <a:pt x="20" y="1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2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8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09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7" y="395"/>
                  </a:lnTo>
                  <a:lnTo>
                    <a:pt x="347" y="395"/>
                  </a:lnTo>
                  <a:lnTo>
                    <a:pt x="347" y="395"/>
                  </a:lnTo>
                  <a:lnTo>
                    <a:pt x="347" y="395"/>
                  </a:lnTo>
                  <a:lnTo>
                    <a:pt x="347" y="394"/>
                  </a:lnTo>
                  <a:lnTo>
                    <a:pt x="347" y="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" name="Freeform 225"/>
            <p:cNvSpPr>
              <a:spLocks/>
            </p:cNvSpPr>
            <p:nvPr/>
          </p:nvSpPr>
          <p:spPr bwMode="auto">
            <a:xfrm>
              <a:off x="2517776" y="5713413"/>
              <a:ext cx="146050" cy="187325"/>
            </a:xfrm>
            <a:custGeom>
              <a:avLst/>
              <a:gdLst>
                <a:gd name="T0" fmla="*/ 4 w 183"/>
                <a:gd name="T1" fmla="*/ 19 h 237"/>
                <a:gd name="T2" fmla="*/ 7 w 183"/>
                <a:gd name="T3" fmla="*/ 58 h 237"/>
                <a:gd name="T4" fmla="*/ 9 w 183"/>
                <a:gd name="T5" fmla="*/ 99 h 237"/>
                <a:gd name="T6" fmla="*/ 19 w 183"/>
                <a:gd name="T7" fmla="*/ 135 h 237"/>
                <a:gd name="T8" fmla="*/ 38 w 183"/>
                <a:gd name="T9" fmla="*/ 161 h 237"/>
                <a:gd name="T10" fmla="*/ 53 w 183"/>
                <a:gd name="T11" fmla="*/ 175 h 237"/>
                <a:gd name="T12" fmla="*/ 70 w 183"/>
                <a:gd name="T13" fmla="*/ 186 h 237"/>
                <a:gd name="T14" fmla="*/ 88 w 183"/>
                <a:gd name="T15" fmla="*/ 195 h 237"/>
                <a:gd name="T16" fmla="*/ 102 w 183"/>
                <a:gd name="T17" fmla="*/ 201 h 237"/>
                <a:gd name="T18" fmla="*/ 112 w 183"/>
                <a:gd name="T19" fmla="*/ 205 h 237"/>
                <a:gd name="T20" fmla="*/ 122 w 183"/>
                <a:gd name="T21" fmla="*/ 207 h 237"/>
                <a:gd name="T22" fmla="*/ 132 w 183"/>
                <a:gd name="T23" fmla="*/ 209 h 237"/>
                <a:gd name="T24" fmla="*/ 141 w 183"/>
                <a:gd name="T25" fmla="*/ 214 h 237"/>
                <a:gd name="T26" fmla="*/ 151 w 183"/>
                <a:gd name="T27" fmla="*/ 221 h 237"/>
                <a:gd name="T28" fmla="*/ 161 w 183"/>
                <a:gd name="T29" fmla="*/ 228 h 237"/>
                <a:gd name="T30" fmla="*/ 170 w 183"/>
                <a:gd name="T31" fmla="*/ 233 h 237"/>
                <a:gd name="T32" fmla="*/ 178 w 183"/>
                <a:gd name="T33" fmla="*/ 237 h 237"/>
                <a:gd name="T34" fmla="*/ 183 w 183"/>
                <a:gd name="T35" fmla="*/ 232 h 237"/>
                <a:gd name="T36" fmla="*/ 176 w 183"/>
                <a:gd name="T37" fmla="*/ 222 h 237"/>
                <a:gd name="T38" fmla="*/ 167 w 183"/>
                <a:gd name="T39" fmla="*/ 209 h 237"/>
                <a:gd name="T40" fmla="*/ 156 w 183"/>
                <a:gd name="T41" fmla="*/ 197 h 237"/>
                <a:gd name="T42" fmla="*/ 144 w 183"/>
                <a:gd name="T43" fmla="*/ 186 h 237"/>
                <a:gd name="T44" fmla="*/ 125 w 183"/>
                <a:gd name="T45" fmla="*/ 178 h 237"/>
                <a:gd name="T46" fmla="*/ 107 w 183"/>
                <a:gd name="T47" fmla="*/ 170 h 237"/>
                <a:gd name="T48" fmla="*/ 88 w 183"/>
                <a:gd name="T49" fmla="*/ 161 h 237"/>
                <a:gd name="T50" fmla="*/ 71 w 183"/>
                <a:gd name="T51" fmla="*/ 149 h 237"/>
                <a:gd name="T52" fmla="*/ 48 w 183"/>
                <a:gd name="T53" fmla="*/ 127 h 237"/>
                <a:gd name="T54" fmla="*/ 29 w 183"/>
                <a:gd name="T55" fmla="*/ 94 h 237"/>
                <a:gd name="T56" fmla="*/ 18 w 183"/>
                <a:gd name="T57" fmla="*/ 57 h 237"/>
                <a:gd name="T58" fmla="*/ 8 w 183"/>
                <a:gd name="T59" fmla="*/ 19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6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2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" name="Freeform 226"/>
            <p:cNvSpPr>
              <a:spLocks/>
            </p:cNvSpPr>
            <p:nvPr/>
          </p:nvSpPr>
          <p:spPr bwMode="auto">
            <a:xfrm>
              <a:off x="2459038" y="5681663"/>
              <a:ext cx="107950" cy="57150"/>
            </a:xfrm>
            <a:custGeom>
              <a:avLst/>
              <a:gdLst>
                <a:gd name="T0" fmla="*/ 1 w 136"/>
                <a:gd name="T1" fmla="*/ 72 h 72"/>
                <a:gd name="T2" fmla="*/ 0 w 136"/>
                <a:gd name="T3" fmla="*/ 58 h 72"/>
                <a:gd name="T4" fmla="*/ 5 w 136"/>
                <a:gd name="T5" fmla="*/ 48 h 72"/>
                <a:gd name="T6" fmla="*/ 12 w 136"/>
                <a:gd name="T7" fmla="*/ 40 h 72"/>
                <a:gd name="T8" fmla="*/ 21 w 136"/>
                <a:gd name="T9" fmla="*/ 35 h 72"/>
                <a:gd name="T10" fmla="*/ 32 w 136"/>
                <a:gd name="T11" fmla="*/ 31 h 72"/>
                <a:gd name="T12" fmla="*/ 44 w 136"/>
                <a:gd name="T13" fmla="*/ 30 h 72"/>
                <a:gd name="T14" fmla="*/ 55 w 136"/>
                <a:gd name="T15" fmla="*/ 28 h 72"/>
                <a:gd name="T16" fmla="*/ 66 w 136"/>
                <a:gd name="T17" fmla="*/ 27 h 72"/>
                <a:gd name="T18" fmla="*/ 74 w 136"/>
                <a:gd name="T19" fmla="*/ 25 h 72"/>
                <a:gd name="T20" fmla="*/ 82 w 136"/>
                <a:gd name="T21" fmla="*/ 22 h 72"/>
                <a:gd name="T22" fmla="*/ 90 w 136"/>
                <a:gd name="T23" fmla="*/ 20 h 72"/>
                <a:gd name="T24" fmla="*/ 99 w 136"/>
                <a:gd name="T25" fmla="*/ 18 h 72"/>
                <a:gd name="T26" fmla="*/ 107 w 136"/>
                <a:gd name="T27" fmla="*/ 15 h 72"/>
                <a:gd name="T28" fmla="*/ 115 w 136"/>
                <a:gd name="T29" fmla="*/ 13 h 72"/>
                <a:gd name="T30" fmla="*/ 123 w 136"/>
                <a:gd name="T31" fmla="*/ 10 h 72"/>
                <a:gd name="T32" fmla="*/ 131 w 136"/>
                <a:gd name="T33" fmla="*/ 7 h 72"/>
                <a:gd name="T34" fmla="*/ 134 w 136"/>
                <a:gd name="T35" fmla="*/ 6 h 72"/>
                <a:gd name="T36" fmla="*/ 135 w 136"/>
                <a:gd name="T37" fmla="*/ 4 h 72"/>
                <a:gd name="T38" fmla="*/ 136 w 136"/>
                <a:gd name="T39" fmla="*/ 2 h 72"/>
                <a:gd name="T40" fmla="*/ 134 w 136"/>
                <a:gd name="T41" fmla="*/ 0 h 72"/>
                <a:gd name="T42" fmla="*/ 117 w 136"/>
                <a:gd name="T43" fmla="*/ 3 h 72"/>
                <a:gd name="T44" fmla="*/ 96 w 136"/>
                <a:gd name="T45" fmla="*/ 5 h 72"/>
                <a:gd name="T46" fmla="*/ 71 w 136"/>
                <a:gd name="T47" fmla="*/ 8 h 72"/>
                <a:gd name="T48" fmla="*/ 47 w 136"/>
                <a:gd name="T49" fmla="*/ 14 h 72"/>
                <a:gd name="T50" fmla="*/ 25 w 136"/>
                <a:gd name="T51" fmla="*/ 23 h 72"/>
                <a:gd name="T52" fmla="*/ 9 w 136"/>
                <a:gd name="T53" fmla="*/ 35 h 72"/>
                <a:gd name="T54" fmla="*/ 0 w 136"/>
                <a:gd name="T55" fmla="*/ 51 h 72"/>
                <a:gd name="T56" fmla="*/ 0 w 136"/>
                <a:gd name="T57" fmla="*/ 72 h 72"/>
                <a:gd name="T58" fmla="*/ 0 w 136"/>
                <a:gd name="T59" fmla="*/ 72 h 72"/>
                <a:gd name="T60" fmla="*/ 1 w 136"/>
                <a:gd name="T61" fmla="*/ 72 h 72"/>
                <a:gd name="T62" fmla="*/ 1 w 136"/>
                <a:gd name="T63" fmla="*/ 72 h 72"/>
                <a:gd name="T64" fmla="*/ 1 w 136"/>
                <a:gd name="T65" fmla="*/ 72 h 72"/>
                <a:gd name="T66" fmla="*/ 1 w 136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5" y="48"/>
                  </a:lnTo>
                  <a:lnTo>
                    <a:pt x="12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6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4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4" y="0"/>
                  </a:lnTo>
                  <a:lnTo>
                    <a:pt x="117" y="3"/>
                  </a:lnTo>
                  <a:lnTo>
                    <a:pt x="96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" name="Freeform 227"/>
            <p:cNvSpPr>
              <a:spLocks/>
            </p:cNvSpPr>
            <p:nvPr/>
          </p:nvSpPr>
          <p:spPr bwMode="auto">
            <a:xfrm>
              <a:off x="2487613" y="5724525"/>
              <a:ext cx="50800" cy="33338"/>
            </a:xfrm>
            <a:custGeom>
              <a:avLst/>
              <a:gdLst>
                <a:gd name="T0" fmla="*/ 0 w 63"/>
                <a:gd name="T1" fmla="*/ 1 h 41"/>
                <a:gd name="T2" fmla="*/ 5 w 63"/>
                <a:gd name="T3" fmla="*/ 6 h 41"/>
                <a:gd name="T4" fmla="*/ 12 w 63"/>
                <a:gd name="T5" fmla="*/ 13 h 41"/>
                <a:gd name="T6" fmla="*/ 19 w 63"/>
                <a:gd name="T7" fmla="*/ 19 h 41"/>
                <a:gd name="T8" fmla="*/ 27 w 63"/>
                <a:gd name="T9" fmla="*/ 25 h 41"/>
                <a:gd name="T10" fmla="*/ 33 w 63"/>
                <a:gd name="T11" fmla="*/ 29 h 41"/>
                <a:gd name="T12" fmla="*/ 40 w 63"/>
                <a:gd name="T13" fmla="*/ 34 h 41"/>
                <a:gd name="T14" fmla="*/ 47 w 63"/>
                <a:gd name="T15" fmla="*/ 39 h 41"/>
                <a:gd name="T16" fmla="*/ 54 w 63"/>
                <a:gd name="T17" fmla="*/ 41 h 41"/>
                <a:gd name="T18" fmla="*/ 57 w 63"/>
                <a:gd name="T19" fmla="*/ 41 h 41"/>
                <a:gd name="T20" fmla="*/ 61 w 63"/>
                <a:gd name="T21" fmla="*/ 39 h 41"/>
                <a:gd name="T22" fmla="*/ 63 w 63"/>
                <a:gd name="T23" fmla="*/ 34 h 41"/>
                <a:gd name="T24" fmla="*/ 63 w 63"/>
                <a:gd name="T25" fmla="*/ 31 h 41"/>
                <a:gd name="T26" fmla="*/ 63 w 63"/>
                <a:gd name="T27" fmla="*/ 31 h 41"/>
                <a:gd name="T28" fmla="*/ 63 w 63"/>
                <a:gd name="T29" fmla="*/ 29 h 41"/>
                <a:gd name="T30" fmla="*/ 63 w 63"/>
                <a:gd name="T31" fmla="*/ 29 h 41"/>
                <a:gd name="T32" fmla="*/ 63 w 63"/>
                <a:gd name="T33" fmla="*/ 29 h 41"/>
                <a:gd name="T34" fmla="*/ 62 w 63"/>
                <a:gd name="T35" fmla="*/ 28 h 41"/>
                <a:gd name="T36" fmla="*/ 62 w 63"/>
                <a:gd name="T37" fmla="*/ 27 h 41"/>
                <a:gd name="T38" fmla="*/ 61 w 63"/>
                <a:gd name="T39" fmla="*/ 26 h 41"/>
                <a:gd name="T40" fmla="*/ 60 w 63"/>
                <a:gd name="T41" fmla="*/ 26 h 41"/>
                <a:gd name="T42" fmla="*/ 53 w 63"/>
                <a:gd name="T43" fmla="*/ 24 h 41"/>
                <a:gd name="T44" fmla="*/ 46 w 63"/>
                <a:gd name="T45" fmla="*/ 21 h 41"/>
                <a:gd name="T46" fmla="*/ 39 w 63"/>
                <a:gd name="T47" fmla="*/ 20 h 41"/>
                <a:gd name="T48" fmla="*/ 32 w 63"/>
                <a:gd name="T49" fmla="*/ 18 h 41"/>
                <a:gd name="T50" fmla="*/ 23 w 63"/>
                <a:gd name="T51" fmla="*/ 14 h 41"/>
                <a:gd name="T52" fmla="*/ 15 w 63"/>
                <a:gd name="T53" fmla="*/ 10 h 41"/>
                <a:gd name="T54" fmla="*/ 8 w 63"/>
                <a:gd name="T55" fmla="*/ 5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60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5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" name="Freeform 228"/>
            <p:cNvSpPr>
              <a:spLocks/>
            </p:cNvSpPr>
            <p:nvPr/>
          </p:nvSpPr>
          <p:spPr bwMode="auto">
            <a:xfrm>
              <a:off x="2462213" y="5741988"/>
              <a:ext cx="84138" cy="61913"/>
            </a:xfrm>
            <a:custGeom>
              <a:avLst/>
              <a:gdLst>
                <a:gd name="T0" fmla="*/ 0 w 108"/>
                <a:gd name="T1" fmla="*/ 2 h 78"/>
                <a:gd name="T2" fmla="*/ 5 w 108"/>
                <a:gd name="T3" fmla="*/ 6 h 78"/>
                <a:gd name="T4" fmla="*/ 10 w 108"/>
                <a:gd name="T5" fmla="*/ 11 h 78"/>
                <a:gd name="T6" fmla="*/ 15 w 108"/>
                <a:gd name="T7" fmla="*/ 14 h 78"/>
                <a:gd name="T8" fmla="*/ 21 w 108"/>
                <a:gd name="T9" fmla="*/ 18 h 78"/>
                <a:gd name="T10" fmla="*/ 27 w 108"/>
                <a:gd name="T11" fmla="*/ 21 h 78"/>
                <a:gd name="T12" fmla="*/ 33 w 108"/>
                <a:gd name="T13" fmla="*/ 25 h 78"/>
                <a:gd name="T14" fmla="*/ 38 w 108"/>
                <a:gd name="T15" fmla="*/ 28 h 78"/>
                <a:gd name="T16" fmla="*/ 44 w 108"/>
                <a:gd name="T17" fmla="*/ 32 h 78"/>
                <a:gd name="T18" fmla="*/ 52 w 108"/>
                <a:gd name="T19" fmla="*/ 37 h 78"/>
                <a:gd name="T20" fmla="*/ 60 w 108"/>
                <a:gd name="T21" fmla="*/ 42 h 78"/>
                <a:gd name="T22" fmla="*/ 68 w 108"/>
                <a:gd name="T23" fmla="*/ 48 h 78"/>
                <a:gd name="T24" fmla="*/ 75 w 108"/>
                <a:gd name="T25" fmla="*/ 53 h 78"/>
                <a:gd name="T26" fmla="*/ 83 w 108"/>
                <a:gd name="T27" fmla="*/ 59 h 78"/>
                <a:gd name="T28" fmla="*/ 91 w 108"/>
                <a:gd name="T29" fmla="*/ 66 h 78"/>
                <a:gd name="T30" fmla="*/ 98 w 108"/>
                <a:gd name="T31" fmla="*/ 72 h 78"/>
                <a:gd name="T32" fmla="*/ 106 w 108"/>
                <a:gd name="T33" fmla="*/ 78 h 78"/>
                <a:gd name="T34" fmla="*/ 108 w 108"/>
                <a:gd name="T35" fmla="*/ 78 h 78"/>
                <a:gd name="T36" fmla="*/ 108 w 108"/>
                <a:gd name="T37" fmla="*/ 76 h 78"/>
                <a:gd name="T38" fmla="*/ 108 w 108"/>
                <a:gd name="T39" fmla="*/ 75 h 78"/>
                <a:gd name="T40" fmla="*/ 108 w 108"/>
                <a:gd name="T41" fmla="*/ 74 h 78"/>
                <a:gd name="T42" fmla="*/ 102 w 108"/>
                <a:gd name="T43" fmla="*/ 68 h 78"/>
                <a:gd name="T44" fmla="*/ 96 w 108"/>
                <a:gd name="T45" fmla="*/ 63 h 78"/>
                <a:gd name="T46" fmla="*/ 90 w 108"/>
                <a:gd name="T47" fmla="*/ 57 h 78"/>
                <a:gd name="T48" fmla="*/ 84 w 108"/>
                <a:gd name="T49" fmla="*/ 52 h 78"/>
                <a:gd name="T50" fmla="*/ 78 w 108"/>
                <a:gd name="T51" fmla="*/ 48 h 78"/>
                <a:gd name="T52" fmla="*/ 72 w 108"/>
                <a:gd name="T53" fmla="*/ 43 h 78"/>
                <a:gd name="T54" fmla="*/ 65 w 108"/>
                <a:gd name="T55" fmla="*/ 38 h 78"/>
                <a:gd name="T56" fmla="*/ 58 w 108"/>
                <a:gd name="T57" fmla="*/ 34 h 78"/>
                <a:gd name="T58" fmla="*/ 51 w 108"/>
                <a:gd name="T59" fmla="*/ 30 h 78"/>
                <a:gd name="T60" fmla="*/ 43 w 108"/>
                <a:gd name="T61" fmla="*/ 27 h 78"/>
                <a:gd name="T62" fmla="*/ 36 w 108"/>
                <a:gd name="T63" fmla="*/ 23 h 78"/>
                <a:gd name="T64" fmla="*/ 28 w 108"/>
                <a:gd name="T65" fmla="*/ 19 h 78"/>
                <a:gd name="T66" fmla="*/ 20 w 108"/>
                <a:gd name="T67" fmla="*/ 15 h 78"/>
                <a:gd name="T68" fmla="*/ 13 w 108"/>
                <a:gd name="T69" fmla="*/ 11 h 78"/>
                <a:gd name="T70" fmla="*/ 6 w 108"/>
                <a:gd name="T71" fmla="*/ 6 h 78"/>
                <a:gd name="T72" fmla="*/ 0 w 108"/>
                <a:gd name="T73" fmla="*/ 0 h 78"/>
                <a:gd name="T74" fmla="*/ 0 w 108"/>
                <a:gd name="T75" fmla="*/ 0 h 78"/>
                <a:gd name="T76" fmla="*/ 0 w 108"/>
                <a:gd name="T77" fmla="*/ 0 h 78"/>
                <a:gd name="T78" fmla="*/ 0 w 108"/>
                <a:gd name="T79" fmla="*/ 2 h 78"/>
                <a:gd name="T80" fmla="*/ 0 w 108"/>
                <a:gd name="T81" fmla="*/ 2 h 78"/>
                <a:gd name="T82" fmla="*/ 0 w 108"/>
                <a:gd name="T83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78">
                  <a:moveTo>
                    <a:pt x="0" y="2"/>
                  </a:moveTo>
                  <a:lnTo>
                    <a:pt x="5" y="6"/>
                  </a:lnTo>
                  <a:lnTo>
                    <a:pt x="10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8" y="78"/>
                  </a:lnTo>
                  <a:lnTo>
                    <a:pt x="108" y="76"/>
                  </a:lnTo>
                  <a:lnTo>
                    <a:pt x="108" y="75"/>
                  </a:lnTo>
                  <a:lnTo>
                    <a:pt x="108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8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" name="Freeform 229"/>
            <p:cNvSpPr>
              <a:spLocks/>
            </p:cNvSpPr>
            <p:nvPr/>
          </p:nvSpPr>
          <p:spPr bwMode="auto">
            <a:xfrm>
              <a:off x="2449513" y="5657850"/>
              <a:ext cx="134938" cy="58738"/>
            </a:xfrm>
            <a:custGeom>
              <a:avLst/>
              <a:gdLst>
                <a:gd name="T0" fmla="*/ 7 w 170"/>
                <a:gd name="T1" fmla="*/ 73 h 73"/>
                <a:gd name="T2" fmla="*/ 3 w 170"/>
                <a:gd name="T3" fmla="*/ 56 h 73"/>
                <a:gd name="T4" fmla="*/ 5 w 170"/>
                <a:gd name="T5" fmla="*/ 43 h 73"/>
                <a:gd name="T6" fmla="*/ 13 w 170"/>
                <a:gd name="T7" fmla="*/ 34 h 73"/>
                <a:gd name="T8" fmla="*/ 25 w 170"/>
                <a:gd name="T9" fmla="*/ 28 h 73"/>
                <a:gd name="T10" fmla="*/ 40 w 170"/>
                <a:gd name="T11" fmla="*/ 25 h 73"/>
                <a:gd name="T12" fmla="*/ 55 w 170"/>
                <a:gd name="T13" fmla="*/ 23 h 73"/>
                <a:gd name="T14" fmla="*/ 70 w 170"/>
                <a:gd name="T15" fmla="*/ 23 h 73"/>
                <a:gd name="T16" fmla="*/ 82 w 170"/>
                <a:gd name="T17" fmla="*/ 22 h 73"/>
                <a:gd name="T18" fmla="*/ 93 w 170"/>
                <a:gd name="T19" fmla="*/ 21 h 73"/>
                <a:gd name="T20" fmla="*/ 103 w 170"/>
                <a:gd name="T21" fmla="*/ 19 h 73"/>
                <a:gd name="T22" fmla="*/ 114 w 170"/>
                <a:gd name="T23" fmla="*/ 17 h 73"/>
                <a:gd name="T24" fmla="*/ 125 w 170"/>
                <a:gd name="T25" fmla="*/ 13 h 73"/>
                <a:gd name="T26" fmla="*/ 135 w 170"/>
                <a:gd name="T27" fmla="*/ 11 h 73"/>
                <a:gd name="T28" fmla="*/ 147 w 170"/>
                <a:gd name="T29" fmla="*/ 9 h 73"/>
                <a:gd name="T30" fmla="*/ 157 w 170"/>
                <a:gd name="T31" fmla="*/ 9 h 73"/>
                <a:gd name="T32" fmla="*/ 167 w 170"/>
                <a:gd name="T33" fmla="*/ 10 h 73"/>
                <a:gd name="T34" fmla="*/ 169 w 170"/>
                <a:gd name="T35" fmla="*/ 10 h 73"/>
                <a:gd name="T36" fmla="*/ 170 w 170"/>
                <a:gd name="T37" fmla="*/ 9 h 73"/>
                <a:gd name="T38" fmla="*/ 170 w 170"/>
                <a:gd name="T39" fmla="*/ 7 h 73"/>
                <a:gd name="T40" fmla="*/ 170 w 170"/>
                <a:gd name="T41" fmla="*/ 7 h 73"/>
                <a:gd name="T42" fmla="*/ 164 w 170"/>
                <a:gd name="T43" fmla="*/ 4 h 73"/>
                <a:gd name="T44" fmla="*/ 157 w 170"/>
                <a:gd name="T45" fmla="*/ 3 h 73"/>
                <a:gd name="T46" fmla="*/ 151 w 170"/>
                <a:gd name="T47" fmla="*/ 2 h 73"/>
                <a:gd name="T48" fmla="*/ 144 w 170"/>
                <a:gd name="T49" fmla="*/ 0 h 73"/>
                <a:gd name="T50" fmla="*/ 139 w 170"/>
                <a:gd name="T51" fmla="*/ 0 h 73"/>
                <a:gd name="T52" fmla="*/ 132 w 170"/>
                <a:gd name="T53" fmla="*/ 2 h 73"/>
                <a:gd name="T54" fmla="*/ 126 w 170"/>
                <a:gd name="T55" fmla="*/ 2 h 73"/>
                <a:gd name="T56" fmla="*/ 119 w 170"/>
                <a:gd name="T57" fmla="*/ 2 h 73"/>
                <a:gd name="T58" fmla="*/ 109 w 170"/>
                <a:gd name="T59" fmla="*/ 2 h 73"/>
                <a:gd name="T60" fmla="*/ 98 w 170"/>
                <a:gd name="T61" fmla="*/ 3 h 73"/>
                <a:gd name="T62" fmla="*/ 88 w 170"/>
                <a:gd name="T63" fmla="*/ 3 h 73"/>
                <a:gd name="T64" fmla="*/ 79 w 170"/>
                <a:gd name="T65" fmla="*/ 4 h 73"/>
                <a:gd name="T66" fmla="*/ 68 w 170"/>
                <a:gd name="T67" fmla="*/ 5 h 73"/>
                <a:gd name="T68" fmla="*/ 58 w 170"/>
                <a:gd name="T69" fmla="*/ 6 h 73"/>
                <a:gd name="T70" fmla="*/ 48 w 170"/>
                <a:gd name="T71" fmla="*/ 9 h 73"/>
                <a:gd name="T72" fmla="*/ 37 w 170"/>
                <a:gd name="T73" fmla="*/ 11 h 73"/>
                <a:gd name="T74" fmla="*/ 26 w 170"/>
                <a:gd name="T75" fmla="*/ 14 h 73"/>
                <a:gd name="T76" fmla="*/ 17 w 170"/>
                <a:gd name="T77" fmla="*/ 19 h 73"/>
                <a:gd name="T78" fmla="*/ 9 w 170"/>
                <a:gd name="T79" fmla="*/ 26 h 73"/>
                <a:gd name="T80" fmla="*/ 4 w 170"/>
                <a:gd name="T81" fmla="*/ 34 h 73"/>
                <a:gd name="T82" fmla="*/ 0 w 170"/>
                <a:gd name="T83" fmla="*/ 43 h 73"/>
                <a:gd name="T84" fmla="*/ 0 w 170"/>
                <a:gd name="T85" fmla="*/ 52 h 73"/>
                <a:gd name="T86" fmla="*/ 3 w 170"/>
                <a:gd name="T87" fmla="*/ 63 h 73"/>
                <a:gd name="T88" fmla="*/ 7 w 170"/>
                <a:gd name="T89" fmla="*/ 73 h 73"/>
                <a:gd name="T90" fmla="*/ 7 w 170"/>
                <a:gd name="T91" fmla="*/ 73 h 73"/>
                <a:gd name="T92" fmla="*/ 7 w 170"/>
                <a:gd name="T93" fmla="*/ 73 h 73"/>
                <a:gd name="T94" fmla="*/ 7 w 170"/>
                <a:gd name="T95" fmla="*/ 73 h 73"/>
                <a:gd name="T96" fmla="*/ 7 w 170"/>
                <a:gd name="T97" fmla="*/ 73 h 73"/>
                <a:gd name="T98" fmla="*/ 7 w 170"/>
                <a:gd name="T9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73">
                  <a:moveTo>
                    <a:pt x="7" y="73"/>
                  </a:moveTo>
                  <a:lnTo>
                    <a:pt x="3" y="56"/>
                  </a:lnTo>
                  <a:lnTo>
                    <a:pt x="5" y="43"/>
                  </a:lnTo>
                  <a:lnTo>
                    <a:pt x="13" y="34"/>
                  </a:lnTo>
                  <a:lnTo>
                    <a:pt x="25" y="28"/>
                  </a:lnTo>
                  <a:lnTo>
                    <a:pt x="40" y="25"/>
                  </a:lnTo>
                  <a:lnTo>
                    <a:pt x="55" y="23"/>
                  </a:lnTo>
                  <a:lnTo>
                    <a:pt x="70" y="23"/>
                  </a:lnTo>
                  <a:lnTo>
                    <a:pt x="82" y="22"/>
                  </a:lnTo>
                  <a:lnTo>
                    <a:pt x="93" y="21"/>
                  </a:lnTo>
                  <a:lnTo>
                    <a:pt x="103" y="19"/>
                  </a:lnTo>
                  <a:lnTo>
                    <a:pt x="114" y="17"/>
                  </a:lnTo>
                  <a:lnTo>
                    <a:pt x="125" y="13"/>
                  </a:lnTo>
                  <a:lnTo>
                    <a:pt x="135" y="11"/>
                  </a:lnTo>
                  <a:lnTo>
                    <a:pt x="147" y="9"/>
                  </a:lnTo>
                  <a:lnTo>
                    <a:pt x="157" y="9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0" y="9"/>
                  </a:lnTo>
                  <a:lnTo>
                    <a:pt x="170" y="7"/>
                  </a:lnTo>
                  <a:lnTo>
                    <a:pt x="170" y="7"/>
                  </a:lnTo>
                  <a:lnTo>
                    <a:pt x="164" y="4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2"/>
                  </a:lnTo>
                  <a:lnTo>
                    <a:pt x="126" y="2"/>
                  </a:lnTo>
                  <a:lnTo>
                    <a:pt x="119" y="2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8" y="3"/>
                  </a:lnTo>
                  <a:lnTo>
                    <a:pt x="79" y="4"/>
                  </a:lnTo>
                  <a:lnTo>
                    <a:pt x="68" y="5"/>
                  </a:lnTo>
                  <a:lnTo>
                    <a:pt x="58" y="6"/>
                  </a:lnTo>
                  <a:lnTo>
                    <a:pt x="48" y="9"/>
                  </a:lnTo>
                  <a:lnTo>
                    <a:pt x="37" y="11"/>
                  </a:lnTo>
                  <a:lnTo>
                    <a:pt x="26" y="14"/>
                  </a:lnTo>
                  <a:lnTo>
                    <a:pt x="17" y="19"/>
                  </a:lnTo>
                  <a:lnTo>
                    <a:pt x="9" y="26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6" name="Freeform 230"/>
            <p:cNvSpPr>
              <a:spLocks/>
            </p:cNvSpPr>
            <p:nvPr/>
          </p:nvSpPr>
          <p:spPr bwMode="auto">
            <a:xfrm>
              <a:off x="2465388" y="5618163"/>
              <a:ext cx="128588" cy="50800"/>
            </a:xfrm>
            <a:custGeom>
              <a:avLst/>
              <a:gdLst>
                <a:gd name="T0" fmla="*/ 2 w 162"/>
                <a:gd name="T1" fmla="*/ 64 h 64"/>
                <a:gd name="T2" fmla="*/ 5 w 162"/>
                <a:gd name="T3" fmla="*/ 49 h 64"/>
                <a:gd name="T4" fmla="*/ 10 w 162"/>
                <a:gd name="T5" fmla="*/ 39 h 64"/>
                <a:gd name="T6" fmla="*/ 20 w 162"/>
                <a:gd name="T7" fmla="*/ 31 h 64"/>
                <a:gd name="T8" fmla="*/ 36 w 162"/>
                <a:gd name="T9" fmla="*/ 27 h 64"/>
                <a:gd name="T10" fmla="*/ 40 w 162"/>
                <a:gd name="T11" fmla="*/ 26 h 64"/>
                <a:gd name="T12" fmla="*/ 45 w 162"/>
                <a:gd name="T13" fmla="*/ 26 h 64"/>
                <a:gd name="T14" fmla="*/ 50 w 162"/>
                <a:gd name="T15" fmla="*/ 26 h 64"/>
                <a:gd name="T16" fmla="*/ 54 w 162"/>
                <a:gd name="T17" fmla="*/ 26 h 64"/>
                <a:gd name="T18" fmla="*/ 59 w 162"/>
                <a:gd name="T19" fmla="*/ 27 h 64"/>
                <a:gd name="T20" fmla="*/ 63 w 162"/>
                <a:gd name="T21" fmla="*/ 27 h 64"/>
                <a:gd name="T22" fmla="*/ 68 w 162"/>
                <a:gd name="T23" fmla="*/ 29 h 64"/>
                <a:gd name="T24" fmla="*/ 73 w 162"/>
                <a:gd name="T25" fmla="*/ 29 h 64"/>
                <a:gd name="T26" fmla="*/ 84 w 162"/>
                <a:gd name="T27" fmla="*/ 29 h 64"/>
                <a:gd name="T28" fmla="*/ 94 w 162"/>
                <a:gd name="T29" fmla="*/ 29 h 64"/>
                <a:gd name="T30" fmla="*/ 106 w 162"/>
                <a:gd name="T31" fmla="*/ 29 h 64"/>
                <a:gd name="T32" fmla="*/ 117 w 162"/>
                <a:gd name="T33" fmla="*/ 29 h 64"/>
                <a:gd name="T34" fmla="*/ 129 w 162"/>
                <a:gd name="T35" fmla="*/ 30 h 64"/>
                <a:gd name="T36" fmla="*/ 139 w 162"/>
                <a:gd name="T37" fmla="*/ 31 h 64"/>
                <a:gd name="T38" fmla="*/ 151 w 162"/>
                <a:gd name="T39" fmla="*/ 32 h 64"/>
                <a:gd name="T40" fmla="*/ 161 w 162"/>
                <a:gd name="T41" fmla="*/ 35 h 64"/>
                <a:gd name="T42" fmla="*/ 162 w 162"/>
                <a:gd name="T43" fmla="*/ 35 h 64"/>
                <a:gd name="T44" fmla="*/ 162 w 162"/>
                <a:gd name="T45" fmla="*/ 33 h 64"/>
                <a:gd name="T46" fmla="*/ 162 w 162"/>
                <a:gd name="T47" fmla="*/ 32 h 64"/>
                <a:gd name="T48" fmla="*/ 162 w 162"/>
                <a:gd name="T49" fmla="*/ 32 h 64"/>
                <a:gd name="T50" fmla="*/ 154 w 162"/>
                <a:gd name="T51" fmla="*/ 29 h 64"/>
                <a:gd name="T52" fmla="*/ 147 w 162"/>
                <a:gd name="T53" fmla="*/ 26 h 64"/>
                <a:gd name="T54" fmla="*/ 139 w 162"/>
                <a:gd name="T55" fmla="*/ 24 h 64"/>
                <a:gd name="T56" fmla="*/ 130 w 162"/>
                <a:gd name="T57" fmla="*/ 22 h 64"/>
                <a:gd name="T58" fmla="*/ 122 w 162"/>
                <a:gd name="T59" fmla="*/ 20 h 64"/>
                <a:gd name="T60" fmla="*/ 114 w 162"/>
                <a:gd name="T61" fmla="*/ 18 h 64"/>
                <a:gd name="T62" fmla="*/ 106 w 162"/>
                <a:gd name="T63" fmla="*/ 17 h 64"/>
                <a:gd name="T64" fmla="*/ 98 w 162"/>
                <a:gd name="T65" fmla="*/ 15 h 64"/>
                <a:gd name="T66" fmla="*/ 91 w 162"/>
                <a:gd name="T67" fmla="*/ 12 h 64"/>
                <a:gd name="T68" fmla="*/ 84 w 162"/>
                <a:gd name="T69" fmla="*/ 9 h 64"/>
                <a:gd name="T70" fmla="*/ 76 w 162"/>
                <a:gd name="T71" fmla="*/ 7 h 64"/>
                <a:gd name="T72" fmla="*/ 69 w 162"/>
                <a:gd name="T73" fmla="*/ 4 h 64"/>
                <a:gd name="T74" fmla="*/ 61 w 162"/>
                <a:gd name="T75" fmla="*/ 2 h 64"/>
                <a:gd name="T76" fmla="*/ 53 w 162"/>
                <a:gd name="T77" fmla="*/ 0 h 64"/>
                <a:gd name="T78" fmla="*/ 46 w 162"/>
                <a:gd name="T79" fmla="*/ 0 h 64"/>
                <a:gd name="T80" fmla="*/ 38 w 162"/>
                <a:gd name="T81" fmla="*/ 1 h 64"/>
                <a:gd name="T82" fmla="*/ 33 w 162"/>
                <a:gd name="T83" fmla="*/ 2 h 64"/>
                <a:gd name="T84" fmla="*/ 28 w 162"/>
                <a:gd name="T85" fmla="*/ 4 h 64"/>
                <a:gd name="T86" fmla="*/ 22 w 162"/>
                <a:gd name="T87" fmla="*/ 7 h 64"/>
                <a:gd name="T88" fmla="*/ 17 w 162"/>
                <a:gd name="T89" fmla="*/ 9 h 64"/>
                <a:gd name="T90" fmla="*/ 13 w 162"/>
                <a:gd name="T91" fmla="*/ 12 h 64"/>
                <a:gd name="T92" fmla="*/ 8 w 162"/>
                <a:gd name="T93" fmla="*/ 16 h 64"/>
                <a:gd name="T94" fmla="*/ 5 w 162"/>
                <a:gd name="T95" fmla="*/ 20 h 64"/>
                <a:gd name="T96" fmla="*/ 2 w 162"/>
                <a:gd name="T97" fmla="*/ 25 h 64"/>
                <a:gd name="T98" fmla="*/ 0 w 162"/>
                <a:gd name="T99" fmla="*/ 35 h 64"/>
                <a:gd name="T100" fmla="*/ 0 w 162"/>
                <a:gd name="T101" fmla="*/ 45 h 64"/>
                <a:gd name="T102" fmla="*/ 1 w 162"/>
                <a:gd name="T103" fmla="*/ 54 h 64"/>
                <a:gd name="T104" fmla="*/ 2 w 162"/>
                <a:gd name="T105" fmla="*/ 64 h 64"/>
                <a:gd name="T106" fmla="*/ 2 w 162"/>
                <a:gd name="T107" fmla="*/ 64 h 64"/>
                <a:gd name="T108" fmla="*/ 2 w 162"/>
                <a:gd name="T109" fmla="*/ 64 h 64"/>
                <a:gd name="T110" fmla="*/ 2 w 162"/>
                <a:gd name="T111" fmla="*/ 64 h 64"/>
                <a:gd name="T112" fmla="*/ 2 w 162"/>
                <a:gd name="T113" fmla="*/ 64 h 64"/>
                <a:gd name="T114" fmla="*/ 2 w 162"/>
                <a:gd name="T1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64">
                  <a:moveTo>
                    <a:pt x="2" y="64"/>
                  </a:moveTo>
                  <a:lnTo>
                    <a:pt x="5" y="49"/>
                  </a:lnTo>
                  <a:lnTo>
                    <a:pt x="10" y="39"/>
                  </a:lnTo>
                  <a:lnTo>
                    <a:pt x="20" y="31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50" y="26"/>
                  </a:lnTo>
                  <a:lnTo>
                    <a:pt x="54" y="26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8" y="29"/>
                  </a:lnTo>
                  <a:lnTo>
                    <a:pt x="73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0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2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2" y="25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7" name="Freeform 231"/>
            <p:cNvSpPr>
              <a:spLocks/>
            </p:cNvSpPr>
            <p:nvPr/>
          </p:nvSpPr>
          <p:spPr bwMode="auto">
            <a:xfrm>
              <a:off x="2546351" y="5683250"/>
              <a:ext cx="36513" cy="41275"/>
            </a:xfrm>
            <a:custGeom>
              <a:avLst/>
              <a:gdLst>
                <a:gd name="T0" fmla="*/ 0 w 44"/>
                <a:gd name="T1" fmla="*/ 5 h 53"/>
                <a:gd name="T2" fmla="*/ 4 w 44"/>
                <a:gd name="T3" fmla="*/ 4 h 53"/>
                <a:gd name="T4" fmla="*/ 10 w 44"/>
                <a:gd name="T5" fmla="*/ 4 h 53"/>
                <a:gd name="T6" fmla="*/ 14 w 44"/>
                <a:gd name="T7" fmla="*/ 4 h 53"/>
                <a:gd name="T8" fmla="*/ 19 w 44"/>
                <a:gd name="T9" fmla="*/ 6 h 53"/>
                <a:gd name="T10" fmla="*/ 24 w 44"/>
                <a:gd name="T11" fmla="*/ 9 h 53"/>
                <a:gd name="T12" fmla="*/ 27 w 44"/>
                <a:gd name="T13" fmla="*/ 11 h 53"/>
                <a:gd name="T14" fmla="*/ 31 w 44"/>
                <a:gd name="T15" fmla="*/ 15 h 53"/>
                <a:gd name="T16" fmla="*/ 33 w 44"/>
                <a:gd name="T17" fmla="*/ 19 h 53"/>
                <a:gd name="T18" fmla="*/ 36 w 44"/>
                <a:gd name="T19" fmla="*/ 26 h 53"/>
                <a:gd name="T20" fmla="*/ 39 w 44"/>
                <a:gd name="T21" fmla="*/ 34 h 53"/>
                <a:gd name="T22" fmla="*/ 39 w 44"/>
                <a:gd name="T23" fmla="*/ 43 h 53"/>
                <a:gd name="T24" fmla="*/ 40 w 44"/>
                <a:gd name="T25" fmla="*/ 51 h 53"/>
                <a:gd name="T26" fmla="*/ 40 w 44"/>
                <a:gd name="T27" fmla="*/ 53 h 53"/>
                <a:gd name="T28" fmla="*/ 42 w 44"/>
                <a:gd name="T29" fmla="*/ 51 h 53"/>
                <a:gd name="T30" fmla="*/ 43 w 44"/>
                <a:gd name="T31" fmla="*/ 50 h 53"/>
                <a:gd name="T32" fmla="*/ 43 w 44"/>
                <a:gd name="T33" fmla="*/ 49 h 53"/>
                <a:gd name="T34" fmla="*/ 44 w 44"/>
                <a:gd name="T35" fmla="*/ 39 h 53"/>
                <a:gd name="T36" fmla="*/ 44 w 44"/>
                <a:gd name="T37" fmla="*/ 28 h 53"/>
                <a:gd name="T38" fmla="*/ 43 w 44"/>
                <a:gd name="T39" fmla="*/ 19 h 53"/>
                <a:gd name="T40" fmla="*/ 39 w 44"/>
                <a:gd name="T41" fmla="*/ 10 h 53"/>
                <a:gd name="T42" fmla="*/ 35 w 44"/>
                <a:gd name="T43" fmla="*/ 5 h 53"/>
                <a:gd name="T44" fmla="*/ 31 w 44"/>
                <a:gd name="T45" fmla="*/ 2 h 53"/>
                <a:gd name="T46" fmla="*/ 26 w 44"/>
                <a:gd name="T47" fmla="*/ 0 h 53"/>
                <a:gd name="T48" fmla="*/ 21 w 44"/>
                <a:gd name="T49" fmla="*/ 0 h 53"/>
                <a:gd name="T50" fmla="*/ 16 w 44"/>
                <a:gd name="T51" fmla="*/ 0 h 53"/>
                <a:gd name="T52" fmla="*/ 10 w 44"/>
                <a:gd name="T53" fmla="*/ 2 h 53"/>
                <a:gd name="T54" fmla="*/ 5 w 44"/>
                <a:gd name="T55" fmla="*/ 3 h 53"/>
                <a:gd name="T56" fmla="*/ 0 w 44"/>
                <a:gd name="T57" fmla="*/ 5 h 53"/>
                <a:gd name="T58" fmla="*/ 0 w 44"/>
                <a:gd name="T59" fmla="*/ 5 h 53"/>
                <a:gd name="T60" fmla="*/ 0 w 44"/>
                <a:gd name="T61" fmla="*/ 5 h 53"/>
                <a:gd name="T62" fmla="*/ 0 w 44"/>
                <a:gd name="T63" fmla="*/ 5 h 53"/>
                <a:gd name="T64" fmla="*/ 0 w 44"/>
                <a:gd name="T65" fmla="*/ 5 h 53"/>
                <a:gd name="T66" fmla="*/ 0 w 44"/>
                <a:gd name="T67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" h="53">
                  <a:moveTo>
                    <a:pt x="0" y="5"/>
                  </a:moveTo>
                  <a:lnTo>
                    <a:pt x="4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9" y="6"/>
                  </a:lnTo>
                  <a:lnTo>
                    <a:pt x="24" y="9"/>
                  </a:lnTo>
                  <a:lnTo>
                    <a:pt x="27" y="11"/>
                  </a:lnTo>
                  <a:lnTo>
                    <a:pt x="31" y="15"/>
                  </a:lnTo>
                  <a:lnTo>
                    <a:pt x="33" y="19"/>
                  </a:lnTo>
                  <a:lnTo>
                    <a:pt x="36" y="26"/>
                  </a:lnTo>
                  <a:lnTo>
                    <a:pt x="39" y="34"/>
                  </a:lnTo>
                  <a:lnTo>
                    <a:pt x="39" y="43"/>
                  </a:lnTo>
                  <a:lnTo>
                    <a:pt x="40" y="51"/>
                  </a:lnTo>
                  <a:lnTo>
                    <a:pt x="40" y="53"/>
                  </a:lnTo>
                  <a:lnTo>
                    <a:pt x="42" y="51"/>
                  </a:lnTo>
                  <a:lnTo>
                    <a:pt x="43" y="50"/>
                  </a:lnTo>
                  <a:lnTo>
                    <a:pt x="43" y="49"/>
                  </a:lnTo>
                  <a:lnTo>
                    <a:pt x="44" y="39"/>
                  </a:lnTo>
                  <a:lnTo>
                    <a:pt x="44" y="28"/>
                  </a:lnTo>
                  <a:lnTo>
                    <a:pt x="43" y="19"/>
                  </a:lnTo>
                  <a:lnTo>
                    <a:pt x="39" y="10"/>
                  </a:lnTo>
                  <a:lnTo>
                    <a:pt x="35" y="5"/>
                  </a:lnTo>
                  <a:lnTo>
                    <a:pt x="31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8" name="Freeform 232"/>
            <p:cNvSpPr>
              <a:spLocks/>
            </p:cNvSpPr>
            <p:nvPr/>
          </p:nvSpPr>
          <p:spPr bwMode="auto">
            <a:xfrm>
              <a:off x="2568576" y="5662613"/>
              <a:ext cx="36513" cy="31750"/>
            </a:xfrm>
            <a:custGeom>
              <a:avLst/>
              <a:gdLst>
                <a:gd name="T0" fmla="*/ 0 w 46"/>
                <a:gd name="T1" fmla="*/ 0 h 42"/>
                <a:gd name="T2" fmla="*/ 8 w 46"/>
                <a:gd name="T3" fmla="*/ 2 h 42"/>
                <a:gd name="T4" fmla="*/ 16 w 46"/>
                <a:gd name="T5" fmla="*/ 5 h 42"/>
                <a:gd name="T6" fmla="*/ 23 w 46"/>
                <a:gd name="T7" fmla="*/ 8 h 42"/>
                <a:gd name="T8" fmla="*/ 30 w 46"/>
                <a:gd name="T9" fmla="*/ 14 h 42"/>
                <a:gd name="T10" fmla="*/ 35 w 46"/>
                <a:gd name="T11" fmla="*/ 20 h 42"/>
                <a:gd name="T12" fmla="*/ 39 w 46"/>
                <a:gd name="T13" fmla="*/ 25 h 42"/>
                <a:gd name="T14" fmla="*/ 43 w 46"/>
                <a:gd name="T15" fmla="*/ 33 h 42"/>
                <a:gd name="T16" fmla="*/ 45 w 46"/>
                <a:gd name="T17" fmla="*/ 42 h 42"/>
                <a:gd name="T18" fmla="*/ 45 w 46"/>
                <a:gd name="T19" fmla="*/ 42 h 42"/>
                <a:gd name="T20" fmla="*/ 46 w 46"/>
                <a:gd name="T21" fmla="*/ 42 h 42"/>
                <a:gd name="T22" fmla="*/ 46 w 46"/>
                <a:gd name="T23" fmla="*/ 42 h 42"/>
                <a:gd name="T24" fmla="*/ 46 w 46"/>
                <a:gd name="T25" fmla="*/ 40 h 42"/>
                <a:gd name="T26" fmla="*/ 45 w 46"/>
                <a:gd name="T27" fmla="*/ 32 h 42"/>
                <a:gd name="T28" fmla="*/ 43 w 46"/>
                <a:gd name="T29" fmla="*/ 25 h 42"/>
                <a:gd name="T30" fmla="*/ 39 w 46"/>
                <a:gd name="T31" fmla="*/ 20 h 42"/>
                <a:gd name="T32" fmla="*/ 35 w 46"/>
                <a:gd name="T33" fmla="*/ 14 h 42"/>
                <a:gd name="T34" fmla="*/ 31 w 46"/>
                <a:gd name="T35" fmla="*/ 10 h 42"/>
                <a:gd name="T36" fmla="*/ 27 w 46"/>
                <a:gd name="T37" fmla="*/ 8 h 42"/>
                <a:gd name="T38" fmla="*/ 23 w 46"/>
                <a:gd name="T39" fmla="*/ 6 h 42"/>
                <a:gd name="T40" fmla="*/ 19 w 46"/>
                <a:gd name="T41" fmla="*/ 4 h 42"/>
                <a:gd name="T42" fmla="*/ 14 w 46"/>
                <a:gd name="T43" fmla="*/ 2 h 42"/>
                <a:gd name="T44" fmla="*/ 9 w 46"/>
                <a:gd name="T45" fmla="*/ 1 h 42"/>
                <a:gd name="T46" fmla="*/ 5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2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5"/>
                  </a:lnTo>
                  <a:lnTo>
                    <a:pt x="43" y="33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5" y="32"/>
                  </a:lnTo>
                  <a:lnTo>
                    <a:pt x="43" y="25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0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9" name="Freeform 233"/>
            <p:cNvSpPr>
              <a:spLocks/>
            </p:cNvSpPr>
            <p:nvPr/>
          </p:nvSpPr>
          <p:spPr bwMode="auto">
            <a:xfrm>
              <a:off x="2582863" y="5641975"/>
              <a:ext cx="34925" cy="33338"/>
            </a:xfrm>
            <a:custGeom>
              <a:avLst/>
              <a:gdLst>
                <a:gd name="T0" fmla="*/ 0 w 45"/>
                <a:gd name="T1" fmla="*/ 0 h 42"/>
                <a:gd name="T2" fmla="*/ 8 w 45"/>
                <a:gd name="T3" fmla="*/ 2 h 42"/>
                <a:gd name="T4" fmla="*/ 17 w 45"/>
                <a:gd name="T5" fmla="*/ 4 h 42"/>
                <a:gd name="T6" fmla="*/ 23 w 45"/>
                <a:gd name="T7" fmla="*/ 8 h 42"/>
                <a:gd name="T8" fmla="*/ 29 w 45"/>
                <a:gd name="T9" fmla="*/ 14 h 42"/>
                <a:gd name="T10" fmla="*/ 33 w 45"/>
                <a:gd name="T11" fmla="*/ 20 h 42"/>
                <a:gd name="T12" fmla="*/ 36 w 45"/>
                <a:gd name="T13" fmla="*/ 27 h 42"/>
                <a:gd name="T14" fmla="*/ 38 w 45"/>
                <a:gd name="T15" fmla="*/ 34 h 42"/>
                <a:gd name="T16" fmla="*/ 42 w 45"/>
                <a:gd name="T17" fmla="*/ 41 h 42"/>
                <a:gd name="T18" fmla="*/ 42 w 45"/>
                <a:gd name="T19" fmla="*/ 42 h 42"/>
                <a:gd name="T20" fmla="*/ 44 w 45"/>
                <a:gd name="T21" fmla="*/ 41 h 42"/>
                <a:gd name="T22" fmla="*/ 45 w 45"/>
                <a:gd name="T23" fmla="*/ 40 h 42"/>
                <a:gd name="T24" fmla="*/ 45 w 45"/>
                <a:gd name="T25" fmla="*/ 39 h 42"/>
                <a:gd name="T26" fmla="*/ 44 w 45"/>
                <a:gd name="T27" fmla="*/ 32 h 42"/>
                <a:gd name="T28" fmla="*/ 42 w 45"/>
                <a:gd name="T29" fmla="*/ 24 h 42"/>
                <a:gd name="T30" fmla="*/ 40 w 45"/>
                <a:gd name="T31" fmla="*/ 17 h 42"/>
                <a:gd name="T32" fmla="*/ 35 w 45"/>
                <a:gd name="T33" fmla="*/ 10 h 42"/>
                <a:gd name="T34" fmla="*/ 28 w 45"/>
                <a:gd name="T35" fmla="*/ 4 h 42"/>
                <a:gd name="T36" fmla="*/ 19 w 45"/>
                <a:gd name="T37" fmla="*/ 2 h 42"/>
                <a:gd name="T38" fmla="*/ 10 w 45"/>
                <a:gd name="T39" fmla="*/ 1 h 42"/>
                <a:gd name="T40" fmla="*/ 2 w 45"/>
                <a:gd name="T41" fmla="*/ 0 h 42"/>
                <a:gd name="T42" fmla="*/ 2 w 45"/>
                <a:gd name="T43" fmla="*/ 0 h 42"/>
                <a:gd name="T44" fmla="*/ 2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0" name="Freeform 234"/>
            <p:cNvSpPr>
              <a:spLocks/>
            </p:cNvSpPr>
            <p:nvPr/>
          </p:nvSpPr>
          <p:spPr bwMode="auto">
            <a:xfrm>
              <a:off x="2630488" y="5918200"/>
              <a:ext cx="431800" cy="331788"/>
            </a:xfrm>
            <a:custGeom>
              <a:avLst/>
              <a:gdLst>
                <a:gd name="T0" fmla="*/ 19 w 544"/>
                <a:gd name="T1" fmla="*/ 25 h 418"/>
                <a:gd name="T2" fmla="*/ 56 w 544"/>
                <a:gd name="T3" fmla="*/ 76 h 418"/>
                <a:gd name="T4" fmla="*/ 96 w 544"/>
                <a:gd name="T5" fmla="*/ 125 h 418"/>
                <a:gd name="T6" fmla="*/ 137 w 544"/>
                <a:gd name="T7" fmla="*/ 172 h 418"/>
                <a:gd name="T8" fmla="*/ 182 w 544"/>
                <a:gd name="T9" fmla="*/ 217 h 418"/>
                <a:gd name="T10" fmla="*/ 230 w 544"/>
                <a:gd name="T11" fmla="*/ 259 h 418"/>
                <a:gd name="T12" fmla="*/ 279 w 544"/>
                <a:gd name="T13" fmla="*/ 298 h 418"/>
                <a:gd name="T14" fmla="*/ 331 w 544"/>
                <a:gd name="T15" fmla="*/ 332 h 418"/>
                <a:gd name="T16" fmla="*/ 374 w 544"/>
                <a:gd name="T17" fmla="*/ 357 h 418"/>
                <a:gd name="T18" fmla="*/ 403 w 544"/>
                <a:gd name="T19" fmla="*/ 372 h 418"/>
                <a:gd name="T20" fmla="*/ 435 w 544"/>
                <a:gd name="T21" fmla="*/ 385 h 418"/>
                <a:gd name="T22" fmla="*/ 466 w 544"/>
                <a:gd name="T23" fmla="*/ 397 h 418"/>
                <a:gd name="T24" fmla="*/ 485 w 544"/>
                <a:gd name="T25" fmla="*/ 404 h 418"/>
                <a:gd name="T26" fmla="*/ 494 w 544"/>
                <a:gd name="T27" fmla="*/ 407 h 418"/>
                <a:gd name="T28" fmla="*/ 505 w 544"/>
                <a:gd name="T29" fmla="*/ 411 h 418"/>
                <a:gd name="T30" fmla="*/ 514 w 544"/>
                <a:gd name="T31" fmla="*/ 413 h 418"/>
                <a:gd name="T32" fmla="*/ 523 w 544"/>
                <a:gd name="T33" fmla="*/ 415 h 418"/>
                <a:gd name="T34" fmla="*/ 535 w 544"/>
                <a:gd name="T35" fmla="*/ 417 h 418"/>
                <a:gd name="T36" fmla="*/ 539 w 544"/>
                <a:gd name="T37" fmla="*/ 418 h 418"/>
                <a:gd name="T38" fmla="*/ 544 w 544"/>
                <a:gd name="T39" fmla="*/ 412 h 418"/>
                <a:gd name="T40" fmla="*/ 540 w 544"/>
                <a:gd name="T41" fmla="*/ 405 h 418"/>
                <a:gd name="T42" fmla="*/ 530 w 544"/>
                <a:gd name="T43" fmla="*/ 398 h 418"/>
                <a:gd name="T44" fmla="*/ 517 w 544"/>
                <a:gd name="T45" fmla="*/ 395 h 418"/>
                <a:gd name="T46" fmla="*/ 506 w 544"/>
                <a:gd name="T47" fmla="*/ 391 h 418"/>
                <a:gd name="T48" fmla="*/ 485 w 544"/>
                <a:gd name="T49" fmla="*/ 385 h 418"/>
                <a:gd name="T50" fmla="*/ 454 w 544"/>
                <a:gd name="T51" fmla="*/ 374 h 418"/>
                <a:gd name="T52" fmla="*/ 423 w 544"/>
                <a:gd name="T53" fmla="*/ 361 h 418"/>
                <a:gd name="T54" fmla="*/ 393 w 544"/>
                <a:gd name="T55" fmla="*/ 347 h 418"/>
                <a:gd name="T56" fmla="*/ 349 w 544"/>
                <a:gd name="T57" fmla="*/ 326 h 418"/>
                <a:gd name="T58" fmla="*/ 294 w 544"/>
                <a:gd name="T59" fmla="*/ 292 h 418"/>
                <a:gd name="T60" fmla="*/ 242 w 544"/>
                <a:gd name="T61" fmla="*/ 255 h 418"/>
                <a:gd name="T62" fmla="*/ 193 w 544"/>
                <a:gd name="T63" fmla="*/ 215 h 418"/>
                <a:gd name="T64" fmla="*/ 146 w 544"/>
                <a:gd name="T65" fmla="*/ 171 h 418"/>
                <a:gd name="T66" fmla="*/ 102 w 544"/>
                <a:gd name="T67" fmla="*/ 125 h 418"/>
                <a:gd name="T68" fmla="*/ 59 w 544"/>
                <a:gd name="T69" fmla="*/ 77 h 418"/>
                <a:gd name="T70" fmla="*/ 20 w 544"/>
                <a:gd name="T71" fmla="*/ 26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7" y="172"/>
                  </a:lnTo>
                  <a:lnTo>
                    <a:pt x="159" y="194"/>
                  </a:lnTo>
                  <a:lnTo>
                    <a:pt x="182" y="217"/>
                  </a:lnTo>
                  <a:lnTo>
                    <a:pt x="205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4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8" y="365"/>
                  </a:lnTo>
                  <a:lnTo>
                    <a:pt x="403" y="372"/>
                  </a:lnTo>
                  <a:lnTo>
                    <a:pt x="418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5" y="404"/>
                  </a:lnTo>
                  <a:lnTo>
                    <a:pt x="490" y="406"/>
                  </a:lnTo>
                  <a:lnTo>
                    <a:pt x="494" y="407"/>
                  </a:lnTo>
                  <a:lnTo>
                    <a:pt x="500" y="408"/>
                  </a:lnTo>
                  <a:lnTo>
                    <a:pt x="505" y="411"/>
                  </a:lnTo>
                  <a:lnTo>
                    <a:pt x="509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3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39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0" y="405"/>
                  </a:lnTo>
                  <a:lnTo>
                    <a:pt x="536" y="402"/>
                  </a:lnTo>
                  <a:lnTo>
                    <a:pt x="530" y="398"/>
                  </a:lnTo>
                  <a:lnTo>
                    <a:pt x="524" y="396"/>
                  </a:lnTo>
                  <a:lnTo>
                    <a:pt x="517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0" y="390"/>
                  </a:lnTo>
                  <a:lnTo>
                    <a:pt x="485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49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1" name="Freeform 235"/>
            <p:cNvSpPr>
              <a:spLocks/>
            </p:cNvSpPr>
            <p:nvPr/>
          </p:nvSpPr>
          <p:spPr bwMode="auto">
            <a:xfrm>
              <a:off x="2709863" y="5797550"/>
              <a:ext cx="379413" cy="301625"/>
            </a:xfrm>
            <a:custGeom>
              <a:avLst/>
              <a:gdLst>
                <a:gd name="T0" fmla="*/ 12 w 478"/>
                <a:gd name="T1" fmla="*/ 13 h 381"/>
                <a:gd name="T2" fmla="*/ 34 w 478"/>
                <a:gd name="T3" fmla="*/ 41 h 381"/>
                <a:gd name="T4" fmla="*/ 55 w 478"/>
                <a:gd name="T5" fmla="*/ 70 h 381"/>
                <a:gd name="T6" fmla="*/ 80 w 478"/>
                <a:gd name="T7" fmla="*/ 94 h 381"/>
                <a:gd name="T8" fmla="*/ 113 w 478"/>
                <a:gd name="T9" fmla="*/ 115 h 381"/>
                <a:gd name="T10" fmla="*/ 151 w 478"/>
                <a:gd name="T11" fmla="*/ 131 h 381"/>
                <a:gd name="T12" fmla="*/ 189 w 478"/>
                <a:gd name="T13" fmla="*/ 142 h 381"/>
                <a:gd name="T14" fmla="*/ 230 w 478"/>
                <a:gd name="T15" fmla="*/ 150 h 381"/>
                <a:gd name="T16" fmla="*/ 261 w 478"/>
                <a:gd name="T17" fmla="*/ 157 h 381"/>
                <a:gd name="T18" fmla="*/ 280 w 478"/>
                <a:gd name="T19" fmla="*/ 163 h 381"/>
                <a:gd name="T20" fmla="*/ 300 w 478"/>
                <a:gd name="T21" fmla="*/ 171 h 381"/>
                <a:gd name="T22" fmla="*/ 318 w 478"/>
                <a:gd name="T23" fmla="*/ 179 h 381"/>
                <a:gd name="T24" fmla="*/ 337 w 478"/>
                <a:gd name="T25" fmla="*/ 190 h 381"/>
                <a:gd name="T26" fmla="*/ 353 w 478"/>
                <a:gd name="T27" fmla="*/ 201 h 381"/>
                <a:gd name="T28" fmla="*/ 368 w 478"/>
                <a:gd name="T29" fmla="*/ 214 h 381"/>
                <a:gd name="T30" fmla="*/ 384 w 478"/>
                <a:gd name="T31" fmla="*/ 226 h 381"/>
                <a:gd name="T32" fmla="*/ 409 w 478"/>
                <a:gd name="T33" fmla="*/ 246 h 381"/>
                <a:gd name="T34" fmla="*/ 437 w 478"/>
                <a:gd name="T35" fmla="*/ 278 h 381"/>
                <a:gd name="T36" fmla="*/ 456 w 478"/>
                <a:gd name="T37" fmla="*/ 316 h 381"/>
                <a:gd name="T38" fmla="*/ 470 w 478"/>
                <a:gd name="T39" fmla="*/ 358 h 381"/>
                <a:gd name="T40" fmla="*/ 475 w 478"/>
                <a:gd name="T41" fmla="*/ 381 h 381"/>
                <a:gd name="T42" fmla="*/ 478 w 478"/>
                <a:gd name="T43" fmla="*/ 378 h 381"/>
                <a:gd name="T44" fmla="*/ 476 w 478"/>
                <a:gd name="T45" fmla="*/ 359 h 381"/>
                <a:gd name="T46" fmla="*/ 468 w 478"/>
                <a:gd name="T47" fmla="*/ 323 h 381"/>
                <a:gd name="T48" fmla="*/ 455 w 478"/>
                <a:gd name="T49" fmla="*/ 290 h 381"/>
                <a:gd name="T50" fmla="*/ 438 w 478"/>
                <a:gd name="T51" fmla="*/ 258 h 381"/>
                <a:gd name="T52" fmla="*/ 420 w 478"/>
                <a:gd name="T53" fmla="*/ 237 h 381"/>
                <a:gd name="T54" fmla="*/ 405 w 478"/>
                <a:gd name="T55" fmla="*/ 223 h 381"/>
                <a:gd name="T56" fmla="*/ 390 w 478"/>
                <a:gd name="T57" fmla="*/ 209 h 381"/>
                <a:gd name="T58" fmla="*/ 375 w 478"/>
                <a:gd name="T59" fmla="*/ 196 h 381"/>
                <a:gd name="T60" fmla="*/ 360 w 478"/>
                <a:gd name="T61" fmla="*/ 184 h 381"/>
                <a:gd name="T62" fmla="*/ 344 w 478"/>
                <a:gd name="T63" fmla="*/ 172 h 381"/>
                <a:gd name="T64" fmla="*/ 327 w 478"/>
                <a:gd name="T65" fmla="*/ 162 h 381"/>
                <a:gd name="T66" fmla="*/ 310 w 478"/>
                <a:gd name="T67" fmla="*/ 153 h 381"/>
                <a:gd name="T68" fmla="*/ 280 w 478"/>
                <a:gd name="T69" fmla="*/ 141 h 381"/>
                <a:gd name="T70" fmla="*/ 237 w 478"/>
                <a:gd name="T71" fmla="*/ 130 h 381"/>
                <a:gd name="T72" fmla="*/ 193 w 478"/>
                <a:gd name="T73" fmla="*/ 122 h 381"/>
                <a:gd name="T74" fmla="*/ 149 w 478"/>
                <a:gd name="T75" fmla="*/ 112 h 381"/>
                <a:gd name="T76" fmla="*/ 117 w 478"/>
                <a:gd name="T77" fmla="*/ 101 h 381"/>
                <a:gd name="T78" fmla="*/ 97 w 478"/>
                <a:gd name="T79" fmla="*/ 92 h 381"/>
                <a:gd name="T80" fmla="*/ 80 w 478"/>
                <a:gd name="T81" fmla="*/ 80 h 381"/>
                <a:gd name="T82" fmla="*/ 63 w 478"/>
                <a:gd name="T83" fmla="*/ 66 h 381"/>
                <a:gd name="T84" fmla="*/ 48 w 478"/>
                <a:gd name="T85" fmla="*/ 51 h 381"/>
                <a:gd name="T86" fmla="*/ 35 w 478"/>
                <a:gd name="T87" fmla="*/ 35 h 381"/>
                <a:gd name="T88" fmla="*/ 21 w 478"/>
                <a:gd name="T89" fmla="*/ 20 h 381"/>
                <a:gd name="T90" fmla="*/ 7 w 478"/>
                <a:gd name="T91" fmla="*/ 6 h 381"/>
                <a:gd name="T92" fmla="*/ 0 w 478"/>
                <a:gd name="T93" fmla="*/ 0 h 381"/>
                <a:gd name="T94" fmla="*/ 0 w 478"/>
                <a:gd name="T95" fmla="*/ 1 h 381"/>
                <a:gd name="T96" fmla="*/ 0 w 478"/>
                <a:gd name="T97" fmla="*/ 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8" h="381">
                  <a:moveTo>
                    <a:pt x="0" y="1"/>
                  </a:moveTo>
                  <a:lnTo>
                    <a:pt x="12" y="13"/>
                  </a:lnTo>
                  <a:lnTo>
                    <a:pt x="24" y="27"/>
                  </a:lnTo>
                  <a:lnTo>
                    <a:pt x="34" y="41"/>
                  </a:lnTo>
                  <a:lnTo>
                    <a:pt x="44" y="56"/>
                  </a:lnTo>
                  <a:lnTo>
                    <a:pt x="55" y="70"/>
                  </a:lnTo>
                  <a:lnTo>
                    <a:pt x="67" y="82"/>
                  </a:lnTo>
                  <a:lnTo>
                    <a:pt x="80" y="94"/>
                  </a:lnTo>
                  <a:lnTo>
                    <a:pt x="95" y="104"/>
                  </a:lnTo>
                  <a:lnTo>
                    <a:pt x="113" y="115"/>
                  </a:lnTo>
                  <a:lnTo>
                    <a:pt x="132" y="123"/>
                  </a:lnTo>
                  <a:lnTo>
                    <a:pt x="151" y="131"/>
                  </a:lnTo>
                  <a:lnTo>
                    <a:pt x="170" y="137"/>
                  </a:lnTo>
                  <a:lnTo>
                    <a:pt x="189" y="142"/>
                  </a:lnTo>
                  <a:lnTo>
                    <a:pt x="210" y="147"/>
                  </a:lnTo>
                  <a:lnTo>
                    <a:pt x="230" y="150"/>
                  </a:lnTo>
                  <a:lnTo>
                    <a:pt x="250" y="155"/>
                  </a:lnTo>
                  <a:lnTo>
                    <a:pt x="261" y="157"/>
                  </a:lnTo>
                  <a:lnTo>
                    <a:pt x="271" y="160"/>
                  </a:lnTo>
                  <a:lnTo>
                    <a:pt x="280" y="163"/>
                  </a:lnTo>
                  <a:lnTo>
                    <a:pt x="291" y="167"/>
                  </a:lnTo>
                  <a:lnTo>
                    <a:pt x="300" y="171"/>
                  </a:lnTo>
                  <a:lnTo>
                    <a:pt x="309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7" y="190"/>
                  </a:lnTo>
                  <a:lnTo>
                    <a:pt x="345" y="195"/>
                  </a:lnTo>
                  <a:lnTo>
                    <a:pt x="353" y="201"/>
                  </a:lnTo>
                  <a:lnTo>
                    <a:pt x="361" y="208"/>
                  </a:lnTo>
                  <a:lnTo>
                    <a:pt x="368" y="214"/>
                  </a:lnTo>
                  <a:lnTo>
                    <a:pt x="376" y="221"/>
                  </a:lnTo>
                  <a:lnTo>
                    <a:pt x="384" y="226"/>
                  </a:lnTo>
                  <a:lnTo>
                    <a:pt x="392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7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5" y="380"/>
                  </a:lnTo>
                  <a:lnTo>
                    <a:pt x="475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3" y="342"/>
                  </a:lnTo>
                  <a:lnTo>
                    <a:pt x="468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8" y="258"/>
                  </a:lnTo>
                  <a:lnTo>
                    <a:pt x="427" y="244"/>
                  </a:lnTo>
                  <a:lnTo>
                    <a:pt x="420" y="237"/>
                  </a:lnTo>
                  <a:lnTo>
                    <a:pt x="413" y="230"/>
                  </a:lnTo>
                  <a:lnTo>
                    <a:pt x="405" y="223"/>
                  </a:lnTo>
                  <a:lnTo>
                    <a:pt x="398" y="216"/>
                  </a:lnTo>
                  <a:lnTo>
                    <a:pt x="390" y="209"/>
                  </a:lnTo>
                  <a:lnTo>
                    <a:pt x="382" y="202"/>
                  </a:lnTo>
                  <a:lnTo>
                    <a:pt x="375" y="196"/>
                  </a:lnTo>
                  <a:lnTo>
                    <a:pt x="367" y="190"/>
                  </a:lnTo>
                  <a:lnTo>
                    <a:pt x="360" y="184"/>
                  </a:lnTo>
                  <a:lnTo>
                    <a:pt x="352" y="177"/>
                  </a:lnTo>
                  <a:lnTo>
                    <a:pt x="344" y="172"/>
                  </a:lnTo>
                  <a:lnTo>
                    <a:pt x="336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1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7" y="130"/>
                  </a:lnTo>
                  <a:lnTo>
                    <a:pt x="215" y="126"/>
                  </a:lnTo>
                  <a:lnTo>
                    <a:pt x="193" y="122"/>
                  </a:lnTo>
                  <a:lnTo>
                    <a:pt x="171" y="118"/>
                  </a:lnTo>
                  <a:lnTo>
                    <a:pt x="149" y="112"/>
                  </a:lnTo>
                  <a:lnTo>
                    <a:pt x="127" y="105"/>
                  </a:lnTo>
                  <a:lnTo>
                    <a:pt x="117" y="101"/>
                  </a:lnTo>
                  <a:lnTo>
                    <a:pt x="108" y="96"/>
                  </a:lnTo>
                  <a:lnTo>
                    <a:pt x="97" y="92"/>
                  </a:lnTo>
                  <a:lnTo>
                    <a:pt x="88" y="86"/>
                  </a:lnTo>
                  <a:lnTo>
                    <a:pt x="80" y="80"/>
                  </a:lnTo>
                  <a:lnTo>
                    <a:pt x="71" y="73"/>
                  </a:lnTo>
                  <a:lnTo>
                    <a:pt x="63" y="66"/>
                  </a:lnTo>
                  <a:lnTo>
                    <a:pt x="55" y="58"/>
                  </a:lnTo>
                  <a:lnTo>
                    <a:pt x="48" y="51"/>
                  </a:lnTo>
                  <a:lnTo>
                    <a:pt x="41" y="43"/>
                  </a:lnTo>
                  <a:lnTo>
                    <a:pt x="35" y="35"/>
                  </a:lnTo>
                  <a:lnTo>
                    <a:pt x="28" y="28"/>
                  </a:lnTo>
                  <a:lnTo>
                    <a:pt x="21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2" name="Freeform 236"/>
            <p:cNvSpPr>
              <a:spLocks/>
            </p:cNvSpPr>
            <p:nvPr/>
          </p:nvSpPr>
          <p:spPr bwMode="auto">
            <a:xfrm>
              <a:off x="3044826" y="5572125"/>
              <a:ext cx="457200" cy="415925"/>
            </a:xfrm>
            <a:custGeom>
              <a:avLst/>
              <a:gdLst>
                <a:gd name="T0" fmla="*/ 538 w 577"/>
                <a:gd name="T1" fmla="*/ 4 h 524"/>
                <a:gd name="T2" fmla="*/ 479 w 577"/>
                <a:gd name="T3" fmla="*/ 0 h 524"/>
                <a:gd name="T4" fmla="*/ 420 w 577"/>
                <a:gd name="T5" fmla="*/ 1 h 524"/>
                <a:gd name="T6" fmla="*/ 360 w 577"/>
                <a:gd name="T7" fmla="*/ 8 h 524"/>
                <a:gd name="T8" fmla="*/ 302 w 577"/>
                <a:gd name="T9" fmla="*/ 16 h 524"/>
                <a:gd name="T10" fmla="*/ 245 w 577"/>
                <a:gd name="T11" fmla="*/ 28 h 524"/>
                <a:gd name="T12" fmla="*/ 190 w 577"/>
                <a:gd name="T13" fmla="*/ 47 h 524"/>
                <a:gd name="T14" fmla="*/ 137 w 577"/>
                <a:gd name="T15" fmla="*/ 75 h 524"/>
                <a:gd name="T16" fmla="*/ 89 w 577"/>
                <a:gd name="T17" fmla="*/ 105 h 524"/>
                <a:gd name="T18" fmla="*/ 48 w 577"/>
                <a:gd name="T19" fmla="*/ 140 h 524"/>
                <a:gd name="T20" fmla="*/ 17 w 577"/>
                <a:gd name="T21" fmla="*/ 186 h 524"/>
                <a:gd name="T22" fmla="*/ 4 w 577"/>
                <a:gd name="T23" fmla="*/ 288 h 524"/>
                <a:gd name="T24" fmla="*/ 36 w 577"/>
                <a:gd name="T25" fmla="*/ 348 h 524"/>
                <a:gd name="T26" fmla="*/ 75 w 577"/>
                <a:gd name="T27" fmla="*/ 376 h 524"/>
                <a:gd name="T28" fmla="*/ 119 w 577"/>
                <a:gd name="T29" fmla="*/ 398 h 524"/>
                <a:gd name="T30" fmla="*/ 141 w 577"/>
                <a:gd name="T31" fmla="*/ 413 h 524"/>
                <a:gd name="T32" fmla="*/ 151 w 577"/>
                <a:gd name="T33" fmla="*/ 430 h 524"/>
                <a:gd name="T34" fmla="*/ 135 w 577"/>
                <a:gd name="T35" fmla="*/ 440 h 524"/>
                <a:gd name="T36" fmla="*/ 117 w 577"/>
                <a:gd name="T37" fmla="*/ 444 h 524"/>
                <a:gd name="T38" fmla="*/ 93 w 577"/>
                <a:gd name="T39" fmla="*/ 455 h 524"/>
                <a:gd name="T40" fmla="*/ 76 w 577"/>
                <a:gd name="T41" fmla="*/ 494 h 524"/>
                <a:gd name="T42" fmla="*/ 94 w 577"/>
                <a:gd name="T43" fmla="*/ 524 h 524"/>
                <a:gd name="T44" fmla="*/ 94 w 577"/>
                <a:gd name="T45" fmla="*/ 522 h 524"/>
                <a:gd name="T46" fmla="*/ 81 w 577"/>
                <a:gd name="T47" fmla="*/ 487 h 524"/>
                <a:gd name="T48" fmla="*/ 98 w 577"/>
                <a:gd name="T49" fmla="*/ 459 h 524"/>
                <a:gd name="T50" fmla="*/ 130 w 577"/>
                <a:gd name="T51" fmla="*/ 448 h 524"/>
                <a:gd name="T52" fmla="*/ 153 w 577"/>
                <a:gd name="T53" fmla="*/ 440 h 524"/>
                <a:gd name="T54" fmla="*/ 160 w 577"/>
                <a:gd name="T55" fmla="*/ 403 h 524"/>
                <a:gd name="T56" fmla="*/ 136 w 577"/>
                <a:gd name="T57" fmla="*/ 370 h 524"/>
                <a:gd name="T58" fmla="*/ 98 w 577"/>
                <a:gd name="T59" fmla="*/ 343 h 524"/>
                <a:gd name="T60" fmla="*/ 62 w 577"/>
                <a:gd name="T61" fmla="*/ 316 h 524"/>
                <a:gd name="T62" fmla="*/ 40 w 577"/>
                <a:gd name="T63" fmla="*/ 269 h 524"/>
                <a:gd name="T64" fmla="*/ 44 w 577"/>
                <a:gd name="T65" fmla="*/ 217 h 524"/>
                <a:gd name="T66" fmla="*/ 61 w 577"/>
                <a:gd name="T67" fmla="*/ 169 h 524"/>
                <a:gd name="T68" fmla="*/ 92 w 577"/>
                <a:gd name="T69" fmla="*/ 131 h 524"/>
                <a:gd name="T70" fmla="*/ 130 w 577"/>
                <a:gd name="T71" fmla="*/ 100 h 524"/>
                <a:gd name="T72" fmla="*/ 176 w 577"/>
                <a:gd name="T73" fmla="*/ 72 h 524"/>
                <a:gd name="T74" fmla="*/ 234 w 577"/>
                <a:gd name="T75" fmla="*/ 49 h 524"/>
                <a:gd name="T76" fmla="*/ 291 w 577"/>
                <a:gd name="T77" fmla="*/ 31 h 524"/>
                <a:gd name="T78" fmla="*/ 343 w 577"/>
                <a:gd name="T79" fmla="*/ 19 h 524"/>
                <a:gd name="T80" fmla="*/ 396 w 577"/>
                <a:gd name="T81" fmla="*/ 9 h 524"/>
                <a:gd name="T82" fmla="*/ 450 w 577"/>
                <a:gd name="T83" fmla="*/ 5 h 524"/>
                <a:gd name="T84" fmla="*/ 504 w 577"/>
                <a:gd name="T85" fmla="*/ 5 h 524"/>
                <a:gd name="T86" fmla="*/ 558 w 577"/>
                <a:gd name="T87" fmla="*/ 8 h 524"/>
                <a:gd name="T88" fmla="*/ 577 w 577"/>
                <a:gd name="T89" fmla="*/ 11 h 524"/>
                <a:gd name="T90" fmla="*/ 577 w 577"/>
                <a:gd name="T91" fmla="*/ 1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7" h="524">
                  <a:moveTo>
                    <a:pt x="577" y="11"/>
                  </a:moveTo>
                  <a:lnTo>
                    <a:pt x="557" y="7"/>
                  </a:lnTo>
                  <a:lnTo>
                    <a:pt x="538" y="4"/>
                  </a:lnTo>
                  <a:lnTo>
                    <a:pt x="518" y="2"/>
                  </a:lnTo>
                  <a:lnTo>
                    <a:pt x="499" y="0"/>
                  </a:lnTo>
                  <a:lnTo>
                    <a:pt x="479" y="0"/>
                  </a:lnTo>
                  <a:lnTo>
                    <a:pt x="459" y="0"/>
                  </a:lnTo>
                  <a:lnTo>
                    <a:pt x="440" y="0"/>
                  </a:lnTo>
                  <a:lnTo>
                    <a:pt x="420" y="1"/>
                  </a:lnTo>
                  <a:lnTo>
                    <a:pt x="400" y="4"/>
                  </a:lnTo>
                  <a:lnTo>
                    <a:pt x="380" y="5"/>
                  </a:lnTo>
                  <a:lnTo>
                    <a:pt x="360" y="8"/>
                  </a:lnTo>
                  <a:lnTo>
                    <a:pt x="341" y="11"/>
                  </a:lnTo>
                  <a:lnTo>
                    <a:pt x="321" y="13"/>
                  </a:lnTo>
                  <a:lnTo>
                    <a:pt x="302" y="16"/>
                  </a:lnTo>
                  <a:lnTo>
                    <a:pt x="283" y="20"/>
                  </a:lnTo>
                  <a:lnTo>
                    <a:pt x="264" y="23"/>
                  </a:lnTo>
                  <a:lnTo>
                    <a:pt x="245" y="28"/>
                  </a:lnTo>
                  <a:lnTo>
                    <a:pt x="226" y="34"/>
                  </a:lnTo>
                  <a:lnTo>
                    <a:pt x="207" y="39"/>
                  </a:lnTo>
                  <a:lnTo>
                    <a:pt x="190" y="47"/>
                  </a:lnTo>
                  <a:lnTo>
                    <a:pt x="172" y="57"/>
                  </a:lnTo>
                  <a:lnTo>
                    <a:pt x="154" y="66"/>
                  </a:lnTo>
                  <a:lnTo>
                    <a:pt x="137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1" y="127"/>
                  </a:lnTo>
                  <a:lnTo>
                    <a:pt x="48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7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6" y="322"/>
                  </a:lnTo>
                  <a:lnTo>
                    <a:pt x="25" y="337"/>
                  </a:lnTo>
                  <a:lnTo>
                    <a:pt x="36" y="348"/>
                  </a:lnTo>
                  <a:lnTo>
                    <a:pt x="48" y="358"/>
                  </a:lnTo>
                  <a:lnTo>
                    <a:pt x="61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7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7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2" y="442"/>
                  </a:lnTo>
                  <a:lnTo>
                    <a:pt x="117" y="444"/>
                  </a:lnTo>
                  <a:lnTo>
                    <a:pt x="108" y="446"/>
                  </a:lnTo>
                  <a:lnTo>
                    <a:pt x="101" y="451"/>
                  </a:lnTo>
                  <a:lnTo>
                    <a:pt x="93" y="455"/>
                  </a:lnTo>
                  <a:lnTo>
                    <a:pt x="88" y="462"/>
                  </a:lnTo>
                  <a:lnTo>
                    <a:pt x="77" y="477"/>
                  </a:lnTo>
                  <a:lnTo>
                    <a:pt x="76" y="494"/>
                  </a:lnTo>
                  <a:lnTo>
                    <a:pt x="82" y="510"/>
                  </a:lnTo>
                  <a:lnTo>
                    <a:pt x="93" y="524"/>
                  </a:lnTo>
                  <a:lnTo>
                    <a:pt x="94" y="524"/>
                  </a:lnTo>
                  <a:lnTo>
                    <a:pt x="94" y="523"/>
                  </a:lnTo>
                  <a:lnTo>
                    <a:pt x="94" y="522"/>
                  </a:lnTo>
                  <a:lnTo>
                    <a:pt x="94" y="522"/>
                  </a:lnTo>
                  <a:lnTo>
                    <a:pt x="86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8" y="453"/>
                  </a:lnTo>
                  <a:lnTo>
                    <a:pt x="122" y="449"/>
                  </a:lnTo>
                  <a:lnTo>
                    <a:pt x="130" y="448"/>
                  </a:lnTo>
                  <a:lnTo>
                    <a:pt x="138" y="446"/>
                  </a:lnTo>
                  <a:lnTo>
                    <a:pt x="146" y="444"/>
                  </a:lnTo>
                  <a:lnTo>
                    <a:pt x="153" y="440"/>
                  </a:lnTo>
                  <a:lnTo>
                    <a:pt x="161" y="430"/>
                  </a:lnTo>
                  <a:lnTo>
                    <a:pt x="162" y="417"/>
                  </a:lnTo>
                  <a:lnTo>
                    <a:pt x="160" y="403"/>
                  </a:lnTo>
                  <a:lnTo>
                    <a:pt x="154" y="392"/>
                  </a:lnTo>
                  <a:lnTo>
                    <a:pt x="146" y="380"/>
                  </a:lnTo>
                  <a:lnTo>
                    <a:pt x="136" y="370"/>
                  </a:lnTo>
                  <a:lnTo>
                    <a:pt x="123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5" y="334"/>
                  </a:lnTo>
                  <a:lnTo>
                    <a:pt x="73" y="325"/>
                  </a:lnTo>
                  <a:lnTo>
                    <a:pt x="62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0" y="269"/>
                  </a:lnTo>
                  <a:lnTo>
                    <a:pt x="39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8" y="199"/>
                  </a:lnTo>
                  <a:lnTo>
                    <a:pt x="54" y="183"/>
                  </a:lnTo>
                  <a:lnTo>
                    <a:pt x="61" y="169"/>
                  </a:lnTo>
                  <a:lnTo>
                    <a:pt x="69" y="156"/>
                  </a:lnTo>
                  <a:lnTo>
                    <a:pt x="81" y="143"/>
                  </a:lnTo>
                  <a:lnTo>
                    <a:pt x="92" y="131"/>
                  </a:lnTo>
                  <a:lnTo>
                    <a:pt x="105" y="121"/>
                  </a:lnTo>
                  <a:lnTo>
                    <a:pt x="117" y="111"/>
                  </a:lnTo>
                  <a:lnTo>
                    <a:pt x="130" y="100"/>
                  </a:lnTo>
                  <a:lnTo>
                    <a:pt x="143" y="91"/>
                  </a:lnTo>
                  <a:lnTo>
                    <a:pt x="159" y="81"/>
                  </a:lnTo>
                  <a:lnTo>
                    <a:pt x="176" y="72"/>
                  </a:lnTo>
                  <a:lnTo>
                    <a:pt x="195" y="62"/>
                  </a:lnTo>
                  <a:lnTo>
                    <a:pt x="214" y="55"/>
                  </a:lnTo>
                  <a:lnTo>
                    <a:pt x="234" y="49"/>
                  </a:lnTo>
                  <a:lnTo>
                    <a:pt x="253" y="43"/>
                  </a:lnTo>
                  <a:lnTo>
                    <a:pt x="273" y="37"/>
                  </a:lnTo>
                  <a:lnTo>
                    <a:pt x="291" y="31"/>
                  </a:lnTo>
                  <a:lnTo>
                    <a:pt x="309" y="27"/>
                  </a:lnTo>
                  <a:lnTo>
                    <a:pt x="326" y="22"/>
                  </a:lnTo>
                  <a:lnTo>
                    <a:pt x="343" y="19"/>
                  </a:lnTo>
                  <a:lnTo>
                    <a:pt x="360" y="15"/>
                  </a:lnTo>
                  <a:lnTo>
                    <a:pt x="379" y="12"/>
                  </a:lnTo>
                  <a:lnTo>
                    <a:pt x="396" y="9"/>
                  </a:lnTo>
                  <a:lnTo>
                    <a:pt x="415" y="7"/>
                  </a:lnTo>
                  <a:lnTo>
                    <a:pt x="432" y="6"/>
                  </a:lnTo>
                  <a:lnTo>
                    <a:pt x="450" y="5"/>
                  </a:lnTo>
                  <a:lnTo>
                    <a:pt x="468" y="5"/>
                  </a:lnTo>
                  <a:lnTo>
                    <a:pt x="486" y="5"/>
                  </a:lnTo>
                  <a:lnTo>
                    <a:pt x="504" y="5"/>
                  </a:lnTo>
                  <a:lnTo>
                    <a:pt x="523" y="6"/>
                  </a:lnTo>
                  <a:lnTo>
                    <a:pt x="540" y="7"/>
                  </a:lnTo>
                  <a:lnTo>
                    <a:pt x="558" y="8"/>
                  </a:lnTo>
                  <a:lnTo>
                    <a:pt x="577" y="11"/>
                  </a:lnTo>
                  <a:lnTo>
                    <a:pt x="577" y="11"/>
                  </a:lnTo>
                  <a:lnTo>
                    <a:pt x="577" y="11"/>
                  </a:lnTo>
                  <a:lnTo>
                    <a:pt x="577" y="11"/>
                  </a:lnTo>
                  <a:lnTo>
                    <a:pt x="577" y="11"/>
                  </a:lnTo>
                  <a:lnTo>
                    <a:pt x="57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3" name="Freeform 237"/>
            <p:cNvSpPr>
              <a:spLocks/>
            </p:cNvSpPr>
            <p:nvPr/>
          </p:nvSpPr>
          <p:spPr bwMode="auto">
            <a:xfrm>
              <a:off x="2840038" y="5303838"/>
              <a:ext cx="358775" cy="630238"/>
            </a:xfrm>
            <a:custGeom>
              <a:avLst/>
              <a:gdLst>
                <a:gd name="T0" fmla="*/ 426 w 451"/>
                <a:gd name="T1" fmla="*/ 16 h 792"/>
                <a:gd name="T2" fmla="*/ 379 w 451"/>
                <a:gd name="T3" fmla="*/ 48 h 792"/>
                <a:gd name="T4" fmla="*/ 332 w 451"/>
                <a:gd name="T5" fmla="*/ 83 h 792"/>
                <a:gd name="T6" fmla="*/ 289 w 451"/>
                <a:gd name="T7" fmla="*/ 121 h 792"/>
                <a:gd name="T8" fmla="*/ 250 w 451"/>
                <a:gd name="T9" fmla="*/ 162 h 792"/>
                <a:gd name="T10" fmla="*/ 214 w 451"/>
                <a:gd name="T11" fmla="*/ 205 h 792"/>
                <a:gd name="T12" fmla="*/ 181 w 451"/>
                <a:gd name="T13" fmla="*/ 250 h 792"/>
                <a:gd name="T14" fmla="*/ 150 w 451"/>
                <a:gd name="T15" fmla="*/ 296 h 792"/>
                <a:gd name="T16" fmla="*/ 104 w 451"/>
                <a:gd name="T17" fmla="*/ 373 h 792"/>
                <a:gd name="T18" fmla="*/ 54 w 451"/>
                <a:gd name="T19" fmla="*/ 486 h 792"/>
                <a:gd name="T20" fmla="*/ 21 w 451"/>
                <a:gd name="T21" fmla="*/ 606 h 792"/>
                <a:gd name="T22" fmla="*/ 4 w 451"/>
                <a:gd name="T23" fmla="*/ 729 h 792"/>
                <a:gd name="T24" fmla="*/ 1 w 451"/>
                <a:gd name="T25" fmla="*/ 792 h 792"/>
                <a:gd name="T26" fmla="*/ 5 w 451"/>
                <a:gd name="T27" fmla="*/ 791 h 792"/>
                <a:gd name="T28" fmla="*/ 9 w 451"/>
                <a:gd name="T29" fmla="*/ 759 h 792"/>
                <a:gd name="T30" fmla="*/ 16 w 451"/>
                <a:gd name="T31" fmla="*/ 700 h 792"/>
                <a:gd name="T32" fmla="*/ 24 w 451"/>
                <a:gd name="T33" fmla="*/ 642 h 792"/>
                <a:gd name="T34" fmla="*/ 36 w 451"/>
                <a:gd name="T35" fmla="*/ 584 h 792"/>
                <a:gd name="T36" fmla="*/ 51 w 451"/>
                <a:gd name="T37" fmla="*/ 525 h 792"/>
                <a:gd name="T38" fmla="*/ 69 w 451"/>
                <a:gd name="T39" fmla="*/ 466 h 792"/>
                <a:gd name="T40" fmla="*/ 92 w 451"/>
                <a:gd name="T41" fmla="*/ 410 h 792"/>
                <a:gd name="T42" fmla="*/ 120 w 451"/>
                <a:gd name="T43" fmla="*/ 354 h 792"/>
                <a:gd name="T44" fmla="*/ 150 w 451"/>
                <a:gd name="T45" fmla="*/ 305 h 792"/>
                <a:gd name="T46" fmla="*/ 180 w 451"/>
                <a:gd name="T47" fmla="*/ 258 h 792"/>
                <a:gd name="T48" fmla="*/ 212 w 451"/>
                <a:gd name="T49" fmla="*/ 214 h 792"/>
                <a:gd name="T50" fmla="*/ 247 w 451"/>
                <a:gd name="T51" fmla="*/ 170 h 792"/>
                <a:gd name="T52" fmla="*/ 274 w 451"/>
                <a:gd name="T53" fmla="*/ 138 h 792"/>
                <a:gd name="T54" fmla="*/ 295 w 451"/>
                <a:gd name="T55" fmla="*/ 117 h 792"/>
                <a:gd name="T56" fmla="*/ 317 w 451"/>
                <a:gd name="T57" fmla="*/ 96 h 792"/>
                <a:gd name="T58" fmla="*/ 341 w 451"/>
                <a:gd name="T59" fmla="*/ 78 h 792"/>
                <a:gd name="T60" fmla="*/ 364 w 451"/>
                <a:gd name="T61" fmla="*/ 60 h 792"/>
                <a:gd name="T62" fmla="*/ 388 w 451"/>
                <a:gd name="T63" fmla="*/ 42 h 792"/>
                <a:gd name="T64" fmla="*/ 413 w 451"/>
                <a:gd name="T65" fmla="*/ 25 h 792"/>
                <a:gd name="T66" fmla="*/ 438 w 451"/>
                <a:gd name="T67" fmla="*/ 8 h 792"/>
                <a:gd name="T68" fmla="*/ 451 w 451"/>
                <a:gd name="T69" fmla="*/ 0 h 792"/>
                <a:gd name="T70" fmla="*/ 451 w 451"/>
                <a:gd name="T71" fmla="*/ 0 h 792"/>
                <a:gd name="T72" fmla="*/ 450 w 451"/>
                <a:gd name="T73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1" h="792">
                  <a:moveTo>
                    <a:pt x="450" y="0"/>
                  </a:moveTo>
                  <a:lnTo>
                    <a:pt x="426" y="16"/>
                  </a:lnTo>
                  <a:lnTo>
                    <a:pt x="402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89" y="121"/>
                  </a:lnTo>
                  <a:lnTo>
                    <a:pt x="268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4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7" y="428"/>
                  </a:lnTo>
                  <a:lnTo>
                    <a:pt x="54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0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9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4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2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29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4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6" y="107"/>
                  </a:lnTo>
                  <a:lnTo>
                    <a:pt x="317" y="96"/>
                  </a:lnTo>
                  <a:lnTo>
                    <a:pt x="328" y="87"/>
                  </a:lnTo>
                  <a:lnTo>
                    <a:pt x="341" y="78"/>
                  </a:lnTo>
                  <a:lnTo>
                    <a:pt x="352" y="69"/>
                  </a:lnTo>
                  <a:lnTo>
                    <a:pt x="364" y="60"/>
                  </a:lnTo>
                  <a:lnTo>
                    <a:pt x="377" y="50"/>
                  </a:lnTo>
                  <a:lnTo>
                    <a:pt x="388" y="42"/>
                  </a:lnTo>
                  <a:lnTo>
                    <a:pt x="401" y="33"/>
                  </a:lnTo>
                  <a:lnTo>
                    <a:pt x="413" y="25"/>
                  </a:lnTo>
                  <a:lnTo>
                    <a:pt x="426" y="17"/>
                  </a:lnTo>
                  <a:lnTo>
                    <a:pt x="438" y="8"/>
                  </a:lnTo>
                  <a:lnTo>
                    <a:pt x="450" y="0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4" name="Freeform 238"/>
            <p:cNvSpPr>
              <a:spLocks/>
            </p:cNvSpPr>
            <p:nvPr/>
          </p:nvSpPr>
          <p:spPr bwMode="auto">
            <a:xfrm>
              <a:off x="3070226" y="5345113"/>
              <a:ext cx="138113" cy="228600"/>
            </a:xfrm>
            <a:custGeom>
              <a:avLst/>
              <a:gdLst>
                <a:gd name="T0" fmla="*/ 172 w 173"/>
                <a:gd name="T1" fmla="*/ 0 h 288"/>
                <a:gd name="T2" fmla="*/ 157 w 173"/>
                <a:gd name="T3" fmla="*/ 17 h 288"/>
                <a:gd name="T4" fmla="*/ 143 w 173"/>
                <a:gd name="T5" fmla="*/ 33 h 288"/>
                <a:gd name="T6" fmla="*/ 129 w 173"/>
                <a:gd name="T7" fmla="*/ 50 h 288"/>
                <a:gd name="T8" fmla="*/ 115 w 173"/>
                <a:gd name="T9" fmla="*/ 67 h 288"/>
                <a:gd name="T10" fmla="*/ 103 w 173"/>
                <a:gd name="T11" fmla="*/ 86 h 288"/>
                <a:gd name="T12" fmla="*/ 90 w 173"/>
                <a:gd name="T13" fmla="*/ 103 h 288"/>
                <a:gd name="T14" fmla="*/ 77 w 173"/>
                <a:gd name="T15" fmla="*/ 121 h 288"/>
                <a:gd name="T16" fmla="*/ 66 w 173"/>
                <a:gd name="T17" fmla="*/ 140 h 288"/>
                <a:gd name="T18" fmla="*/ 54 w 173"/>
                <a:gd name="T19" fmla="*/ 157 h 288"/>
                <a:gd name="T20" fmla="*/ 44 w 173"/>
                <a:gd name="T21" fmla="*/ 174 h 288"/>
                <a:gd name="T22" fmla="*/ 34 w 173"/>
                <a:gd name="T23" fmla="*/ 192 h 288"/>
                <a:gd name="T24" fmla="*/ 24 w 173"/>
                <a:gd name="T25" fmla="*/ 209 h 288"/>
                <a:gd name="T26" fmla="*/ 16 w 173"/>
                <a:gd name="T27" fmla="*/ 227 h 288"/>
                <a:gd name="T28" fmla="*/ 10 w 173"/>
                <a:gd name="T29" fmla="*/ 246 h 288"/>
                <a:gd name="T30" fmla="*/ 5 w 173"/>
                <a:gd name="T31" fmla="*/ 265 h 288"/>
                <a:gd name="T32" fmla="*/ 0 w 173"/>
                <a:gd name="T33" fmla="*/ 286 h 288"/>
                <a:gd name="T34" fmla="*/ 1 w 173"/>
                <a:gd name="T35" fmla="*/ 288 h 288"/>
                <a:gd name="T36" fmla="*/ 4 w 173"/>
                <a:gd name="T37" fmla="*/ 288 h 288"/>
                <a:gd name="T38" fmla="*/ 6 w 173"/>
                <a:gd name="T39" fmla="*/ 286 h 288"/>
                <a:gd name="T40" fmla="*/ 7 w 173"/>
                <a:gd name="T41" fmla="*/ 284 h 288"/>
                <a:gd name="T42" fmla="*/ 13 w 173"/>
                <a:gd name="T43" fmla="*/ 265 h 288"/>
                <a:gd name="T44" fmla="*/ 19 w 173"/>
                <a:gd name="T45" fmla="*/ 247 h 288"/>
                <a:gd name="T46" fmla="*/ 26 w 173"/>
                <a:gd name="T47" fmla="*/ 229 h 288"/>
                <a:gd name="T48" fmla="*/ 34 w 173"/>
                <a:gd name="T49" fmla="*/ 211 h 288"/>
                <a:gd name="T50" fmla="*/ 42 w 173"/>
                <a:gd name="T51" fmla="*/ 194 h 288"/>
                <a:gd name="T52" fmla="*/ 51 w 173"/>
                <a:gd name="T53" fmla="*/ 177 h 288"/>
                <a:gd name="T54" fmla="*/ 60 w 173"/>
                <a:gd name="T55" fmla="*/ 159 h 288"/>
                <a:gd name="T56" fmla="*/ 71 w 173"/>
                <a:gd name="T57" fmla="*/ 143 h 288"/>
                <a:gd name="T58" fmla="*/ 82 w 173"/>
                <a:gd name="T59" fmla="*/ 125 h 288"/>
                <a:gd name="T60" fmla="*/ 94 w 173"/>
                <a:gd name="T61" fmla="*/ 106 h 288"/>
                <a:gd name="T62" fmla="*/ 105 w 173"/>
                <a:gd name="T63" fmla="*/ 88 h 288"/>
                <a:gd name="T64" fmla="*/ 118 w 173"/>
                <a:gd name="T65" fmla="*/ 70 h 288"/>
                <a:gd name="T66" fmla="*/ 130 w 173"/>
                <a:gd name="T67" fmla="*/ 52 h 288"/>
                <a:gd name="T68" fmla="*/ 144 w 173"/>
                <a:gd name="T69" fmla="*/ 35 h 288"/>
                <a:gd name="T70" fmla="*/ 158 w 173"/>
                <a:gd name="T71" fmla="*/ 18 h 288"/>
                <a:gd name="T72" fmla="*/ 173 w 173"/>
                <a:gd name="T73" fmla="*/ 2 h 288"/>
                <a:gd name="T74" fmla="*/ 173 w 173"/>
                <a:gd name="T75" fmla="*/ 2 h 288"/>
                <a:gd name="T76" fmla="*/ 173 w 173"/>
                <a:gd name="T77" fmla="*/ 0 h 288"/>
                <a:gd name="T78" fmla="*/ 173 w 173"/>
                <a:gd name="T79" fmla="*/ 0 h 288"/>
                <a:gd name="T80" fmla="*/ 172 w 173"/>
                <a:gd name="T81" fmla="*/ 0 h 288"/>
                <a:gd name="T82" fmla="*/ 172 w 173"/>
                <a:gd name="T8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288">
                  <a:moveTo>
                    <a:pt x="172" y="0"/>
                  </a:moveTo>
                  <a:lnTo>
                    <a:pt x="157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3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6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4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10" y="246"/>
                  </a:lnTo>
                  <a:lnTo>
                    <a:pt x="5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4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3" y="265"/>
                  </a:lnTo>
                  <a:lnTo>
                    <a:pt x="19" y="247"/>
                  </a:lnTo>
                  <a:lnTo>
                    <a:pt x="26" y="229"/>
                  </a:lnTo>
                  <a:lnTo>
                    <a:pt x="34" y="211"/>
                  </a:lnTo>
                  <a:lnTo>
                    <a:pt x="42" y="194"/>
                  </a:lnTo>
                  <a:lnTo>
                    <a:pt x="51" y="177"/>
                  </a:lnTo>
                  <a:lnTo>
                    <a:pt x="60" y="159"/>
                  </a:lnTo>
                  <a:lnTo>
                    <a:pt x="71" y="143"/>
                  </a:lnTo>
                  <a:lnTo>
                    <a:pt x="82" y="125"/>
                  </a:lnTo>
                  <a:lnTo>
                    <a:pt x="94" y="106"/>
                  </a:lnTo>
                  <a:lnTo>
                    <a:pt x="105" y="88"/>
                  </a:lnTo>
                  <a:lnTo>
                    <a:pt x="118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5" name="Freeform 239"/>
            <p:cNvSpPr>
              <a:spLocks/>
            </p:cNvSpPr>
            <p:nvPr/>
          </p:nvSpPr>
          <p:spPr bwMode="auto">
            <a:xfrm>
              <a:off x="2933701" y="5561013"/>
              <a:ext cx="152400" cy="47625"/>
            </a:xfrm>
            <a:custGeom>
              <a:avLst/>
              <a:gdLst>
                <a:gd name="T0" fmla="*/ 1 w 191"/>
                <a:gd name="T1" fmla="*/ 60 h 60"/>
                <a:gd name="T2" fmla="*/ 11 w 191"/>
                <a:gd name="T3" fmla="*/ 52 h 60"/>
                <a:gd name="T4" fmla="*/ 22 w 191"/>
                <a:gd name="T5" fmla="*/ 44 h 60"/>
                <a:gd name="T6" fmla="*/ 32 w 191"/>
                <a:gd name="T7" fmla="*/ 38 h 60"/>
                <a:gd name="T8" fmla="*/ 43 w 191"/>
                <a:gd name="T9" fmla="*/ 33 h 60"/>
                <a:gd name="T10" fmla="*/ 55 w 191"/>
                <a:gd name="T11" fmla="*/ 28 h 60"/>
                <a:gd name="T12" fmla="*/ 68 w 191"/>
                <a:gd name="T13" fmla="*/ 25 h 60"/>
                <a:gd name="T14" fmla="*/ 79 w 191"/>
                <a:gd name="T15" fmla="*/ 21 h 60"/>
                <a:gd name="T16" fmla="*/ 92 w 191"/>
                <a:gd name="T17" fmla="*/ 19 h 60"/>
                <a:gd name="T18" fmla="*/ 103 w 191"/>
                <a:gd name="T19" fmla="*/ 18 h 60"/>
                <a:gd name="T20" fmla="*/ 115 w 191"/>
                <a:gd name="T21" fmla="*/ 16 h 60"/>
                <a:gd name="T22" fmla="*/ 128 w 191"/>
                <a:gd name="T23" fmla="*/ 15 h 60"/>
                <a:gd name="T24" fmla="*/ 139 w 191"/>
                <a:gd name="T25" fmla="*/ 15 h 60"/>
                <a:gd name="T26" fmla="*/ 151 w 191"/>
                <a:gd name="T27" fmla="*/ 15 h 60"/>
                <a:gd name="T28" fmla="*/ 162 w 191"/>
                <a:gd name="T29" fmla="*/ 15 h 60"/>
                <a:gd name="T30" fmla="*/ 174 w 191"/>
                <a:gd name="T31" fmla="*/ 14 h 60"/>
                <a:gd name="T32" fmla="*/ 185 w 191"/>
                <a:gd name="T33" fmla="*/ 13 h 60"/>
                <a:gd name="T34" fmla="*/ 187 w 191"/>
                <a:gd name="T35" fmla="*/ 11 h 60"/>
                <a:gd name="T36" fmla="*/ 191 w 191"/>
                <a:gd name="T37" fmla="*/ 7 h 60"/>
                <a:gd name="T38" fmla="*/ 191 w 191"/>
                <a:gd name="T39" fmla="*/ 4 h 60"/>
                <a:gd name="T40" fmla="*/ 189 w 191"/>
                <a:gd name="T41" fmla="*/ 1 h 60"/>
                <a:gd name="T42" fmla="*/ 176 w 191"/>
                <a:gd name="T43" fmla="*/ 0 h 60"/>
                <a:gd name="T44" fmla="*/ 163 w 191"/>
                <a:gd name="T45" fmla="*/ 0 h 60"/>
                <a:gd name="T46" fmla="*/ 151 w 191"/>
                <a:gd name="T47" fmla="*/ 0 h 60"/>
                <a:gd name="T48" fmla="*/ 137 w 191"/>
                <a:gd name="T49" fmla="*/ 3 h 60"/>
                <a:gd name="T50" fmla="*/ 124 w 191"/>
                <a:gd name="T51" fmla="*/ 5 h 60"/>
                <a:gd name="T52" fmla="*/ 110 w 191"/>
                <a:gd name="T53" fmla="*/ 8 h 60"/>
                <a:gd name="T54" fmla="*/ 98 w 191"/>
                <a:gd name="T55" fmla="*/ 11 h 60"/>
                <a:gd name="T56" fmla="*/ 86 w 191"/>
                <a:gd name="T57" fmla="*/ 14 h 60"/>
                <a:gd name="T58" fmla="*/ 75 w 191"/>
                <a:gd name="T59" fmla="*/ 18 h 60"/>
                <a:gd name="T60" fmla="*/ 62 w 191"/>
                <a:gd name="T61" fmla="*/ 21 h 60"/>
                <a:gd name="T62" fmla="*/ 52 w 191"/>
                <a:gd name="T63" fmla="*/ 26 h 60"/>
                <a:gd name="T64" fmla="*/ 40 w 191"/>
                <a:gd name="T65" fmla="*/ 31 h 60"/>
                <a:gd name="T66" fmla="*/ 30 w 191"/>
                <a:gd name="T67" fmla="*/ 37 h 60"/>
                <a:gd name="T68" fmla="*/ 19 w 191"/>
                <a:gd name="T69" fmla="*/ 43 h 60"/>
                <a:gd name="T70" fmla="*/ 9 w 191"/>
                <a:gd name="T71" fmla="*/ 51 h 60"/>
                <a:gd name="T72" fmla="*/ 0 w 191"/>
                <a:gd name="T73" fmla="*/ 59 h 60"/>
                <a:gd name="T74" fmla="*/ 0 w 191"/>
                <a:gd name="T75" fmla="*/ 59 h 60"/>
                <a:gd name="T76" fmla="*/ 0 w 191"/>
                <a:gd name="T77" fmla="*/ 59 h 60"/>
                <a:gd name="T78" fmla="*/ 0 w 191"/>
                <a:gd name="T79" fmla="*/ 60 h 60"/>
                <a:gd name="T80" fmla="*/ 1 w 191"/>
                <a:gd name="T81" fmla="*/ 60 h 60"/>
                <a:gd name="T82" fmla="*/ 1 w 191"/>
                <a:gd name="T8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1" h="60">
                  <a:moveTo>
                    <a:pt x="1" y="60"/>
                  </a:moveTo>
                  <a:lnTo>
                    <a:pt x="11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3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79" y="21"/>
                  </a:lnTo>
                  <a:lnTo>
                    <a:pt x="92" y="19"/>
                  </a:lnTo>
                  <a:lnTo>
                    <a:pt x="103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2" y="15"/>
                  </a:lnTo>
                  <a:lnTo>
                    <a:pt x="174" y="14"/>
                  </a:lnTo>
                  <a:lnTo>
                    <a:pt x="185" y="13"/>
                  </a:lnTo>
                  <a:lnTo>
                    <a:pt x="187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3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4" y="5"/>
                  </a:lnTo>
                  <a:lnTo>
                    <a:pt x="110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19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6" name="Freeform 240"/>
            <p:cNvSpPr>
              <a:spLocks/>
            </p:cNvSpPr>
            <p:nvPr/>
          </p:nvSpPr>
          <p:spPr bwMode="auto">
            <a:xfrm>
              <a:off x="2925763" y="5589588"/>
              <a:ext cx="90488" cy="104775"/>
            </a:xfrm>
            <a:custGeom>
              <a:avLst/>
              <a:gdLst>
                <a:gd name="T0" fmla="*/ 0 w 115"/>
                <a:gd name="T1" fmla="*/ 0 h 133"/>
                <a:gd name="T2" fmla="*/ 12 w 115"/>
                <a:gd name="T3" fmla="*/ 17 h 133"/>
                <a:gd name="T4" fmla="*/ 26 w 115"/>
                <a:gd name="T5" fmla="*/ 35 h 133"/>
                <a:gd name="T6" fmla="*/ 39 w 115"/>
                <a:gd name="T7" fmla="*/ 51 h 133"/>
                <a:gd name="T8" fmla="*/ 54 w 115"/>
                <a:gd name="T9" fmla="*/ 66 h 133"/>
                <a:gd name="T10" fmla="*/ 68 w 115"/>
                <a:gd name="T11" fmla="*/ 81 h 133"/>
                <a:gd name="T12" fmla="*/ 83 w 115"/>
                <a:gd name="T13" fmla="*/ 97 h 133"/>
                <a:gd name="T14" fmla="*/ 96 w 115"/>
                <a:gd name="T15" fmla="*/ 114 h 133"/>
                <a:gd name="T16" fmla="*/ 107 w 115"/>
                <a:gd name="T17" fmla="*/ 131 h 133"/>
                <a:gd name="T18" fmla="*/ 110 w 115"/>
                <a:gd name="T19" fmla="*/ 133 h 133"/>
                <a:gd name="T20" fmla="*/ 113 w 115"/>
                <a:gd name="T21" fmla="*/ 131 h 133"/>
                <a:gd name="T22" fmla="*/ 115 w 115"/>
                <a:gd name="T23" fmla="*/ 128 h 133"/>
                <a:gd name="T24" fmla="*/ 115 w 115"/>
                <a:gd name="T25" fmla="*/ 126 h 133"/>
                <a:gd name="T26" fmla="*/ 106 w 115"/>
                <a:gd name="T27" fmla="*/ 106 h 133"/>
                <a:gd name="T28" fmla="*/ 93 w 115"/>
                <a:gd name="T29" fmla="*/ 90 h 133"/>
                <a:gd name="T30" fmla="*/ 79 w 115"/>
                <a:gd name="T31" fmla="*/ 74 h 133"/>
                <a:gd name="T32" fmla="*/ 62 w 115"/>
                <a:gd name="T33" fmla="*/ 60 h 133"/>
                <a:gd name="T34" fmla="*/ 46 w 115"/>
                <a:gd name="T35" fmla="*/ 46 h 133"/>
                <a:gd name="T36" fmla="*/ 30 w 115"/>
                <a:gd name="T37" fmla="*/ 31 h 133"/>
                <a:gd name="T38" fmla="*/ 15 w 115"/>
                <a:gd name="T39" fmla="*/ 16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133">
                  <a:moveTo>
                    <a:pt x="0" y="0"/>
                  </a:moveTo>
                  <a:lnTo>
                    <a:pt x="12" y="17"/>
                  </a:lnTo>
                  <a:lnTo>
                    <a:pt x="26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3" y="97"/>
                  </a:lnTo>
                  <a:lnTo>
                    <a:pt x="96" y="114"/>
                  </a:lnTo>
                  <a:lnTo>
                    <a:pt x="107" y="131"/>
                  </a:lnTo>
                  <a:lnTo>
                    <a:pt x="110" y="133"/>
                  </a:lnTo>
                  <a:lnTo>
                    <a:pt x="113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9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30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7" name="Freeform 241"/>
            <p:cNvSpPr>
              <a:spLocks/>
            </p:cNvSpPr>
            <p:nvPr/>
          </p:nvSpPr>
          <p:spPr bwMode="auto">
            <a:xfrm>
              <a:off x="2874963" y="5689600"/>
              <a:ext cx="138113" cy="219075"/>
            </a:xfrm>
            <a:custGeom>
              <a:avLst/>
              <a:gdLst>
                <a:gd name="T0" fmla="*/ 0 w 174"/>
                <a:gd name="T1" fmla="*/ 275 h 275"/>
                <a:gd name="T2" fmla="*/ 3 w 174"/>
                <a:gd name="T3" fmla="*/ 264 h 275"/>
                <a:gd name="T4" fmla="*/ 7 w 174"/>
                <a:gd name="T5" fmla="*/ 253 h 275"/>
                <a:gd name="T6" fmla="*/ 11 w 174"/>
                <a:gd name="T7" fmla="*/ 243 h 275"/>
                <a:gd name="T8" fmla="*/ 16 w 174"/>
                <a:gd name="T9" fmla="*/ 232 h 275"/>
                <a:gd name="T10" fmla="*/ 21 w 174"/>
                <a:gd name="T11" fmla="*/ 223 h 275"/>
                <a:gd name="T12" fmla="*/ 26 w 174"/>
                <a:gd name="T13" fmla="*/ 213 h 275"/>
                <a:gd name="T14" fmla="*/ 32 w 174"/>
                <a:gd name="T15" fmla="*/ 204 h 275"/>
                <a:gd name="T16" fmla="*/ 38 w 174"/>
                <a:gd name="T17" fmla="*/ 193 h 275"/>
                <a:gd name="T18" fmla="*/ 42 w 174"/>
                <a:gd name="T19" fmla="*/ 185 h 275"/>
                <a:gd name="T20" fmla="*/ 48 w 174"/>
                <a:gd name="T21" fmla="*/ 176 h 275"/>
                <a:gd name="T22" fmla="*/ 53 w 174"/>
                <a:gd name="T23" fmla="*/ 168 h 275"/>
                <a:gd name="T24" fmla="*/ 59 w 174"/>
                <a:gd name="T25" fmla="*/ 160 h 275"/>
                <a:gd name="T26" fmla="*/ 63 w 174"/>
                <a:gd name="T27" fmla="*/ 151 h 275"/>
                <a:gd name="T28" fmla="*/ 69 w 174"/>
                <a:gd name="T29" fmla="*/ 143 h 275"/>
                <a:gd name="T30" fmla="*/ 75 w 174"/>
                <a:gd name="T31" fmla="*/ 135 h 275"/>
                <a:gd name="T32" fmla="*/ 80 w 174"/>
                <a:gd name="T33" fmla="*/ 126 h 275"/>
                <a:gd name="T34" fmla="*/ 86 w 174"/>
                <a:gd name="T35" fmla="*/ 118 h 275"/>
                <a:gd name="T36" fmla="*/ 91 w 174"/>
                <a:gd name="T37" fmla="*/ 110 h 275"/>
                <a:gd name="T38" fmla="*/ 97 w 174"/>
                <a:gd name="T39" fmla="*/ 101 h 275"/>
                <a:gd name="T40" fmla="*/ 101 w 174"/>
                <a:gd name="T41" fmla="*/ 93 h 275"/>
                <a:gd name="T42" fmla="*/ 107 w 174"/>
                <a:gd name="T43" fmla="*/ 85 h 275"/>
                <a:gd name="T44" fmla="*/ 113 w 174"/>
                <a:gd name="T45" fmla="*/ 78 h 275"/>
                <a:gd name="T46" fmla="*/ 120 w 174"/>
                <a:gd name="T47" fmla="*/ 70 h 275"/>
                <a:gd name="T48" fmla="*/ 127 w 174"/>
                <a:gd name="T49" fmla="*/ 63 h 275"/>
                <a:gd name="T50" fmla="*/ 132 w 174"/>
                <a:gd name="T51" fmla="*/ 57 h 275"/>
                <a:gd name="T52" fmla="*/ 138 w 174"/>
                <a:gd name="T53" fmla="*/ 53 h 275"/>
                <a:gd name="T54" fmla="*/ 145 w 174"/>
                <a:gd name="T55" fmla="*/ 47 h 275"/>
                <a:gd name="T56" fmla="*/ 151 w 174"/>
                <a:gd name="T57" fmla="*/ 41 h 275"/>
                <a:gd name="T58" fmla="*/ 155 w 174"/>
                <a:gd name="T59" fmla="*/ 37 h 275"/>
                <a:gd name="T60" fmla="*/ 161 w 174"/>
                <a:gd name="T61" fmla="*/ 31 h 275"/>
                <a:gd name="T62" fmla="*/ 166 w 174"/>
                <a:gd name="T63" fmla="*/ 24 h 275"/>
                <a:gd name="T64" fmla="*/ 170 w 174"/>
                <a:gd name="T65" fmla="*/ 18 h 275"/>
                <a:gd name="T66" fmla="*/ 174 w 174"/>
                <a:gd name="T67" fmla="*/ 10 h 275"/>
                <a:gd name="T68" fmla="*/ 171 w 174"/>
                <a:gd name="T69" fmla="*/ 3 h 275"/>
                <a:gd name="T70" fmla="*/ 167 w 174"/>
                <a:gd name="T71" fmla="*/ 0 h 275"/>
                <a:gd name="T72" fmla="*/ 159 w 174"/>
                <a:gd name="T73" fmla="*/ 2 h 275"/>
                <a:gd name="T74" fmla="*/ 142 w 174"/>
                <a:gd name="T75" fmla="*/ 15 h 275"/>
                <a:gd name="T76" fmla="*/ 127 w 174"/>
                <a:gd name="T77" fmla="*/ 31 h 275"/>
                <a:gd name="T78" fmla="*/ 113 w 174"/>
                <a:gd name="T79" fmla="*/ 47 h 275"/>
                <a:gd name="T80" fmla="*/ 101 w 174"/>
                <a:gd name="T81" fmla="*/ 64 h 275"/>
                <a:gd name="T82" fmla="*/ 90 w 174"/>
                <a:gd name="T83" fmla="*/ 84 h 275"/>
                <a:gd name="T84" fmla="*/ 79 w 174"/>
                <a:gd name="T85" fmla="*/ 102 h 275"/>
                <a:gd name="T86" fmla="*/ 70 w 174"/>
                <a:gd name="T87" fmla="*/ 122 h 275"/>
                <a:gd name="T88" fmla="*/ 60 w 174"/>
                <a:gd name="T89" fmla="*/ 140 h 275"/>
                <a:gd name="T90" fmla="*/ 55 w 174"/>
                <a:gd name="T91" fmla="*/ 149 h 275"/>
                <a:gd name="T92" fmla="*/ 49 w 174"/>
                <a:gd name="T93" fmla="*/ 159 h 275"/>
                <a:gd name="T94" fmla="*/ 45 w 174"/>
                <a:gd name="T95" fmla="*/ 168 h 275"/>
                <a:gd name="T96" fmla="*/ 41 w 174"/>
                <a:gd name="T97" fmla="*/ 178 h 275"/>
                <a:gd name="T98" fmla="*/ 37 w 174"/>
                <a:gd name="T99" fmla="*/ 188 h 275"/>
                <a:gd name="T100" fmla="*/ 32 w 174"/>
                <a:gd name="T101" fmla="*/ 197 h 275"/>
                <a:gd name="T102" fmla="*/ 26 w 174"/>
                <a:gd name="T103" fmla="*/ 207 h 275"/>
                <a:gd name="T104" fmla="*/ 22 w 174"/>
                <a:gd name="T105" fmla="*/ 216 h 275"/>
                <a:gd name="T106" fmla="*/ 14 w 174"/>
                <a:gd name="T107" fmla="*/ 230 h 275"/>
                <a:gd name="T108" fmla="*/ 7 w 174"/>
                <a:gd name="T109" fmla="*/ 244 h 275"/>
                <a:gd name="T110" fmla="*/ 2 w 174"/>
                <a:gd name="T111" fmla="*/ 259 h 275"/>
                <a:gd name="T112" fmla="*/ 0 w 174"/>
                <a:gd name="T113" fmla="*/ 275 h 275"/>
                <a:gd name="T114" fmla="*/ 0 w 174"/>
                <a:gd name="T115" fmla="*/ 275 h 275"/>
                <a:gd name="T116" fmla="*/ 0 w 174"/>
                <a:gd name="T117" fmla="*/ 275 h 275"/>
                <a:gd name="T118" fmla="*/ 0 w 174"/>
                <a:gd name="T119" fmla="*/ 275 h 275"/>
                <a:gd name="T120" fmla="*/ 0 w 174"/>
                <a:gd name="T121" fmla="*/ 275 h 275"/>
                <a:gd name="T122" fmla="*/ 0 w 174"/>
                <a:gd name="T123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275">
                  <a:moveTo>
                    <a:pt x="0" y="275"/>
                  </a:moveTo>
                  <a:lnTo>
                    <a:pt x="3" y="264"/>
                  </a:lnTo>
                  <a:lnTo>
                    <a:pt x="7" y="253"/>
                  </a:lnTo>
                  <a:lnTo>
                    <a:pt x="11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6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2" y="185"/>
                  </a:lnTo>
                  <a:lnTo>
                    <a:pt x="48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3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0" y="126"/>
                  </a:lnTo>
                  <a:lnTo>
                    <a:pt x="86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1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2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5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0" y="18"/>
                  </a:lnTo>
                  <a:lnTo>
                    <a:pt x="174" y="10"/>
                  </a:lnTo>
                  <a:lnTo>
                    <a:pt x="171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1" y="64"/>
                  </a:lnTo>
                  <a:lnTo>
                    <a:pt x="90" y="84"/>
                  </a:lnTo>
                  <a:lnTo>
                    <a:pt x="79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49" y="159"/>
                  </a:lnTo>
                  <a:lnTo>
                    <a:pt x="45" y="168"/>
                  </a:lnTo>
                  <a:lnTo>
                    <a:pt x="41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6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8" name="Freeform 242"/>
            <p:cNvSpPr>
              <a:spLocks/>
            </p:cNvSpPr>
            <p:nvPr/>
          </p:nvSpPr>
          <p:spPr bwMode="auto">
            <a:xfrm>
              <a:off x="2432051" y="5522913"/>
              <a:ext cx="95250" cy="76200"/>
            </a:xfrm>
            <a:custGeom>
              <a:avLst/>
              <a:gdLst>
                <a:gd name="T0" fmla="*/ 0 w 119"/>
                <a:gd name="T1" fmla="*/ 0 h 97"/>
                <a:gd name="T2" fmla="*/ 3 w 119"/>
                <a:gd name="T3" fmla="*/ 22 h 97"/>
                <a:gd name="T4" fmla="*/ 11 w 119"/>
                <a:gd name="T5" fmla="*/ 39 h 97"/>
                <a:gd name="T6" fmla="*/ 25 w 119"/>
                <a:gd name="T7" fmla="*/ 52 h 97"/>
                <a:gd name="T8" fmla="*/ 41 w 119"/>
                <a:gd name="T9" fmla="*/ 63 h 97"/>
                <a:gd name="T10" fmla="*/ 61 w 119"/>
                <a:gd name="T11" fmla="*/ 73 h 97"/>
                <a:gd name="T12" fmla="*/ 80 w 119"/>
                <a:gd name="T13" fmla="*/ 81 h 97"/>
                <a:gd name="T14" fmla="*/ 99 w 119"/>
                <a:gd name="T15" fmla="*/ 89 h 97"/>
                <a:gd name="T16" fmla="*/ 117 w 119"/>
                <a:gd name="T17" fmla="*/ 97 h 97"/>
                <a:gd name="T18" fmla="*/ 118 w 119"/>
                <a:gd name="T19" fmla="*/ 97 h 97"/>
                <a:gd name="T20" fmla="*/ 119 w 119"/>
                <a:gd name="T21" fmla="*/ 96 h 97"/>
                <a:gd name="T22" fmla="*/ 119 w 119"/>
                <a:gd name="T23" fmla="*/ 94 h 97"/>
                <a:gd name="T24" fmla="*/ 119 w 119"/>
                <a:gd name="T25" fmla="*/ 93 h 97"/>
                <a:gd name="T26" fmla="*/ 112 w 119"/>
                <a:gd name="T27" fmla="*/ 88 h 97"/>
                <a:gd name="T28" fmla="*/ 106 w 119"/>
                <a:gd name="T29" fmla="*/ 83 h 97"/>
                <a:gd name="T30" fmla="*/ 99 w 119"/>
                <a:gd name="T31" fmla="*/ 78 h 97"/>
                <a:gd name="T32" fmla="*/ 92 w 119"/>
                <a:gd name="T33" fmla="*/ 74 h 97"/>
                <a:gd name="T34" fmla="*/ 85 w 119"/>
                <a:gd name="T35" fmla="*/ 70 h 97"/>
                <a:gd name="T36" fmla="*/ 77 w 119"/>
                <a:gd name="T37" fmla="*/ 66 h 97"/>
                <a:gd name="T38" fmla="*/ 70 w 119"/>
                <a:gd name="T39" fmla="*/ 62 h 97"/>
                <a:gd name="T40" fmla="*/ 62 w 119"/>
                <a:gd name="T41" fmla="*/ 59 h 97"/>
                <a:gd name="T42" fmla="*/ 51 w 119"/>
                <a:gd name="T43" fmla="*/ 54 h 97"/>
                <a:gd name="T44" fmla="*/ 41 w 119"/>
                <a:gd name="T45" fmla="*/ 48 h 97"/>
                <a:gd name="T46" fmla="*/ 31 w 119"/>
                <a:gd name="T47" fmla="*/ 43 h 97"/>
                <a:gd name="T48" fmla="*/ 21 w 119"/>
                <a:gd name="T49" fmla="*/ 37 h 97"/>
                <a:gd name="T50" fmla="*/ 13 w 119"/>
                <a:gd name="T51" fmla="*/ 30 h 97"/>
                <a:gd name="T52" fmla="*/ 7 w 119"/>
                <a:gd name="T53" fmla="*/ 21 h 97"/>
                <a:gd name="T54" fmla="*/ 2 w 119"/>
                <a:gd name="T55" fmla="*/ 11 h 97"/>
                <a:gd name="T56" fmla="*/ 0 w 119"/>
                <a:gd name="T57" fmla="*/ 0 h 97"/>
                <a:gd name="T58" fmla="*/ 0 w 119"/>
                <a:gd name="T59" fmla="*/ 0 h 97"/>
                <a:gd name="T60" fmla="*/ 0 w 119"/>
                <a:gd name="T61" fmla="*/ 0 h 97"/>
                <a:gd name="T62" fmla="*/ 0 w 119"/>
                <a:gd name="T63" fmla="*/ 0 h 97"/>
                <a:gd name="T64" fmla="*/ 0 w 119"/>
                <a:gd name="T65" fmla="*/ 0 h 97"/>
                <a:gd name="T66" fmla="*/ 0 w 119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97">
                  <a:moveTo>
                    <a:pt x="0" y="0"/>
                  </a:moveTo>
                  <a:lnTo>
                    <a:pt x="3" y="22"/>
                  </a:lnTo>
                  <a:lnTo>
                    <a:pt x="11" y="39"/>
                  </a:lnTo>
                  <a:lnTo>
                    <a:pt x="25" y="52"/>
                  </a:lnTo>
                  <a:lnTo>
                    <a:pt x="41" y="63"/>
                  </a:lnTo>
                  <a:lnTo>
                    <a:pt x="61" y="73"/>
                  </a:lnTo>
                  <a:lnTo>
                    <a:pt x="80" y="81"/>
                  </a:lnTo>
                  <a:lnTo>
                    <a:pt x="99" y="89"/>
                  </a:lnTo>
                  <a:lnTo>
                    <a:pt x="117" y="97"/>
                  </a:lnTo>
                  <a:lnTo>
                    <a:pt x="118" y="97"/>
                  </a:lnTo>
                  <a:lnTo>
                    <a:pt x="119" y="96"/>
                  </a:lnTo>
                  <a:lnTo>
                    <a:pt x="119" y="94"/>
                  </a:lnTo>
                  <a:lnTo>
                    <a:pt x="119" y="93"/>
                  </a:lnTo>
                  <a:lnTo>
                    <a:pt x="112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2" y="74"/>
                  </a:lnTo>
                  <a:lnTo>
                    <a:pt x="85" y="70"/>
                  </a:lnTo>
                  <a:lnTo>
                    <a:pt x="77" y="66"/>
                  </a:lnTo>
                  <a:lnTo>
                    <a:pt x="70" y="62"/>
                  </a:lnTo>
                  <a:lnTo>
                    <a:pt x="62" y="59"/>
                  </a:lnTo>
                  <a:lnTo>
                    <a:pt x="51" y="54"/>
                  </a:lnTo>
                  <a:lnTo>
                    <a:pt x="41" y="48"/>
                  </a:lnTo>
                  <a:lnTo>
                    <a:pt x="31" y="43"/>
                  </a:lnTo>
                  <a:lnTo>
                    <a:pt x="21" y="37"/>
                  </a:lnTo>
                  <a:lnTo>
                    <a:pt x="13" y="30"/>
                  </a:lnTo>
                  <a:lnTo>
                    <a:pt x="7" y="21"/>
                  </a:lnTo>
                  <a:lnTo>
                    <a:pt x="2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9" name="Freeform 243"/>
            <p:cNvSpPr>
              <a:spLocks/>
            </p:cNvSpPr>
            <p:nvPr/>
          </p:nvSpPr>
          <p:spPr bwMode="auto">
            <a:xfrm>
              <a:off x="2509838" y="5588000"/>
              <a:ext cx="66675" cy="53975"/>
            </a:xfrm>
            <a:custGeom>
              <a:avLst/>
              <a:gdLst>
                <a:gd name="T0" fmla="*/ 0 w 85"/>
                <a:gd name="T1" fmla="*/ 0 h 68"/>
                <a:gd name="T2" fmla="*/ 5 w 85"/>
                <a:gd name="T3" fmla="*/ 3 h 68"/>
                <a:gd name="T4" fmla="*/ 11 w 85"/>
                <a:gd name="T5" fmla="*/ 8 h 68"/>
                <a:gd name="T6" fmla="*/ 14 w 85"/>
                <a:gd name="T7" fmla="*/ 13 h 68"/>
                <a:gd name="T8" fmla="*/ 19 w 85"/>
                <a:gd name="T9" fmla="*/ 16 h 68"/>
                <a:gd name="T10" fmla="*/ 23 w 85"/>
                <a:gd name="T11" fmla="*/ 21 h 68"/>
                <a:gd name="T12" fmla="*/ 28 w 85"/>
                <a:gd name="T13" fmla="*/ 25 h 68"/>
                <a:gd name="T14" fmla="*/ 32 w 85"/>
                <a:gd name="T15" fmla="*/ 30 h 68"/>
                <a:gd name="T16" fmla="*/ 36 w 85"/>
                <a:gd name="T17" fmla="*/ 34 h 68"/>
                <a:gd name="T18" fmla="*/ 41 w 85"/>
                <a:gd name="T19" fmla="*/ 39 h 68"/>
                <a:gd name="T20" fmla="*/ 47 w 85"/>
                <a:gd name="T21" fmla="*/ 44 h 68"/>
                <a:gd name="T22" fmla="*/ 51 w 85"/>
                <a:gd name="T23" fmla="*/ 48 h 68"/>
                <a:gd name="T24" fmla="*/ 57 w 85"/>
                <a:gd name="T25" fmla="*/ 52 h 68"/>
                <a:gd name="T26" fmla="*/ 61 w 85"/>
                <a:gd name="T27" fmla="*/ 56 h 68"/>
                <a:gd name="T28" fmla="*/ 67 w 85"/>
                <a:gd name="T29" fmla="*/ 60 h 68"/>
                <a:gd name="T30" fmla="*/ 73 w 85"/>
                <a:gd name="T31" fmla="*/ 64 h 68"/>
                <a:gd name="T32" fmla="*/ 79 w 85"/>
                <a:gd name="T33" fmla="*/ 68 h 68"/>
                <a:gd name="T34" fmla="*/ 81 w 85"/>
                <a:gd name="T35" fmla="*/ 68 h 68"/>
                <a:gd name="T36" fmla="*/ 83 w 85"/>
                <a:gd name="T37" fmla="*/ 67 h 68"/>
                <a:gd name="T38" fmla="*/ 85 w 85"/>
                <a:gd name="T39" fmla="*/ 64 h 68"/>
                <a:gd name="T40" fmla="*/ 83 w 85"/>
                <a:gd name="T41" fmla="*/ 62 h 68"/>
                <a:gd name="T42" fmla="*/ 79 w 85"/>
                <a:gd name="T43" fmla="*/ 57 h 68"/>
                <a:gd name="T44" fmla="*/ 74 w 85"/>
                <a:gd name="T45" fmla="*/ 52 h 68"/>
                <a:gd name="T46" fmla="*/ 70 w 85"/>
                <a:gd name="T47" fmla="*/ 47 h 68"/>
                <a:gd name="T48" fmla="*/ 64 w 85"/>
                <a:gd name="T49" fmla="*/ 43 h 68"/>
                <a:gd name="T50" fmla="*/ 59 w 85"/>
                <a:gd name="T51" fmla="*/ 39 h 68"/>
                <a:gd name="T52" fmla="*/ 53 w 85"/>
                <a:gd name="T53" fmla="*/ 34 h 68"/>
                <a:gd name="T54" fmla="*/ 49 w 85"/>
                <a:gd name="T55" fmla="*/ 31 h 68"/>
                <a:gd name="T56" fmla="*/ 43 w 85"/>
                <a:gd name="T57" fmla="*/ 28 h 68"/>
                <a:gd name="T58" fmla="*/ 37 w 85"/>
                <a:gd name="T59" fmla="*/ 24 h 68"/>
                <a:gd name="T60" fmla="*/ 33 w 85"/>
                <a:gd name="T61" fmla="*/ 21 h 68"/>
                <a:gd name="T62" fmla="*/ 27 w 85"/>
                <a:gd name="T63" fmla="*/ 17 h 68"/>
                <a:gd name="T64" fmla="*/ 22 w 85"/>
                <a:gd name="T65" fmla="*/ 14 h 68"/>
                <a:gd name="T66" fmla="*/ 17 w 85"/>
                <a:gd name="T67" fmla="*/ 10 h 68"/>
                <a:gd name="T68" fmla="*/ 12 w 85"/>
                <a:gd name="T69" fmla="*/ 7 h 68"/>
                <a:gd name="T70" fmla="*/ 6 w 85"/>
                <a:gd name="T71" fmla="*/ 3 h 68"/>
                <a:gd name="T72" fmla="*/ 2 w 85"/>
                <a:gd name="T73" fmla="*/ 0 h 68"/>
                <a:gd name="T74" fmla="*/ 0 w 85"/>
                <a:gd name="T75" fmla="*/ 0 h 68"/>
                <a:gd name="T76" fmla="*/ 0 w 85"/>
                <a:gd name="T77" fmla="*/ 0 h 68"/>
                <a:gd name="T78" fmla="*/ 0 w 85"/>
                <a:gd name="T79" fmla="*/ 0 h 68"/>
                <a:gd name="T80" fmla="*/ 0 w 85"/>
                <a:gd name="T81" fmla="*/ 0 h 68"/>
                <a:gd name="T82" fmla="*/ 0 w 85"/>
                <a:gd name="T8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68">
                  <a:moveTo>
                    <a:pt x="0" y="0"/>
                  </a:moveTo>
                  <a:lnTo>
                    <a:pt x="5" y="3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2" y="30"/>
                  </a:lnTo>
                  <a:lnTo>
                    <a:pt x="36" y="34"/>
                  </a:lnTo>
                  <a:lnTo>
                    <a:pt x="41" y="39"/>
                  </a:lnTo>
                  <a:lnTo>
                    <a:pt x="47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6"/>
                  </a:lnTo>
                  <a:lnTo>
                    <a:pt x="67" y="60"/>
                  </a:lnTo>
                  <a:lnTo>
                    <a:pt x="73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5" y="64"/>
                  </a:lnTo>
                  <a:lnTo>
                    <a:pt x="83" y="62"/>
                  </a:lnTo>
                  <a:lnTo>
                    <a:pt x="79" y="57"/>
                  </a:lnTo>
                  <a:lnTo>
                    <a:pt x="74" y="52"/>
                  </a:lnTo>
                  <a:lnTo>
                    <a:pt x="70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4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6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1" name="Freeform 245"/>
            <p:cNvSpPr>
              <a:spLocks/>
            </p:cNvSpPr>
            <p:nvPr/>
          </p:nvSpPr>
          <p:spPr bwMode="auto">
            <a:xfrm>
              <a:off x="2916238" y="5219700"/>
              <a:ext cx="53975" cy="23813"/>
            </a:xfrm>
            <a:custGeom>
              <a:avLst/>
              <a:gdLst>
                <a:gd name="T0" fmla="*/ 0 w 68"/>
                <a:gd name="T1" fmla="*/ 0 h 30"/>
                <a:gd name="T2" fmla="*/ 2 w 68"/>
                <a:gd name="T3" fmla="*/ 2 h 30"/>
                <a:gd name="T4" fmla="*/ 4 w 68"/>
                <a:gd name="T5" fmla="*/ 4 h 30"/>
                <a:gd name="T6" fmla="*/ 5 w 68"/>
                <a:gd name="T7" fmla="*/ 7 h 30"/>
                <a:gd name="T8" fmla="*/ 8 w 68"/>
                <a:gd name="T9" fmla="*/ 8 h 30"/>
                <a:gd name="T10" fmla="*/ 14 w 68"/>
                <a:gd name="T11" fmla="*/ 10 h 30"/>
                <a:gd name="T12" fmla="*/ 18 w 68"/>
                <a:gd name="T13" fmla="*/ 14 h 30"/>
                <a:gd name="T14" fmla="*/ 24 w 68"/>
                <a:gd name="T15" fmla="*/ 16 h 30"/>
                <a:gd name="T16" fmla="*/ 28 w 68"/>
                <a:gd name="T17" fmla="*/ 19 h 30"/>
                <a:gd name="T18" fmla="*/ 32 w 68"/>
                <a:gd name="T19" fmla="*/ 23 h 30"/>
                <a:gd name="T20" fmla="*/ 37 w 68"/>
                <a:gd name="T21" fmla="*/ 25 h 30"/>
                <a:gd name="T22" fmla="*/ 41 w 68"/>
                <a:gd name="T23" fmla="*/ 27 h 30"/>
                <a:gd name="T24" fmla="*/ 45 w 68"/>
                <a:gd name="T25" fmla="*/ 28 h 30"/>
                <a:gd name="T26" fmla="*/ 49 w 68"/>
                <a:gd name="T27" fmla="*/ 30 h 30"/>
                <a:gd name="T28" fmla="*/ 54 w 68"/>
                <a:gd name="T29" fmla="*/ 30 h 30"/>
                <a:gd name="T30" fmla="*/ 60 w 68"/>
                <a:gd name="T31" fmla="*/ 30 h 30"/>
                <a:gd name="T32" fmla="*/ 64 w 68"/>
                <a:gd name="T33" fmla="*/ 30 h 30"/>
                <a:gd name="T34" fmla="*/ 65 w 68"/>
                <a:gd name="T35" fmla="*/ 30 h 30"/>
                <a:gd name="T36" fmla="*/ 66 w 68"/>
                <a:gd name="T37" fmla="*/ 27 h 30"/>
                <a:gd name="T38" fmla="*/ 68 w 68"/>
                <a:gd name="T39" fmla="*/ 26 h 30"/>
                <a:gd name="T40" fmla="*/ 66 w 68"/>
                <a:gd name="T41" fmla="*/ 26 h 30"/>
                <a:gd name="T42" fmla="*/ 62 w 68"/>
                <a:gd name="T43" fmla="*/ 25 h 30"/>
                <a:gd name="T44" fmla="*/ 56 w 68"/>
                <a:gd name="T45" fmla="*/ 24 h 30"/>
                <a:gd name="T46" fmla="*/ 52 w 68"/>
                <a:gd name="T47" fmla="*/ 24 h 30"/>
                <a:gd name="T48" fmla="*/ 46 w 68"/>
                <a:gd name="T49" fmla="*/ 24 h 30"/>
                <a:gd name="T50" fmla="*/ 40 w 68"/>
                <a:gd name="T51" fmla="*/ 23 h 30"/>
                <a:gd name="T52" fmla="*/ 37 w 68"/>
                <a:gd name="T53" fmla="*/ 19 h 30"/>
                <a:gd name="T54" fmla="*/ 32 w 68"/>
                <a:gd name="T55" fmla="*/ 16 h 30"/>
                <a:gd name="T56" fmla="*/ 28 w 68"/>
                <a:gd name="T57" fmla="*/ 12 h 30"/>
                <a:gd name="T58" fmla="*/ 25 w 68"/>
                <a:gd name="T59" fmla="*/ 10 h 30"/>
                <a:gd name="T60" fmla="*/ 20 w 68"/>
                <a:gd name="T61" fmla="*/ 9 h 30"/>
                <a:gd name="T62" fmla="*/ 16 w 68"/>
                <a:gd name="T63" fmla="*/ 8 h 30"/>
                <a:gd name="T64" fmla="*/ 12 w 68"/>
                <a:gd name="T65" fmla="*/ 7 h 30"/>
                <a:gd name="T66" fmla="*/ 9 w 68"/>
                <a:gd name="T67" fmla="*/ 5 h 30"/>
                <a:gd name="T68" fmla="*/ 7 w 68"/>
                <a:gd name="T69" fmla="*/ 3 h 30"/>
                <a:gd name="T70" fmla="*/ 3 w 68"/>
                <a:gd name="T71" fmla="*/ 2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4" y="4"/>
                  </a:lnTo>
                  <a:lnTo>
                    <a:pt x="5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8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49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4" y="30"/>
                  </a:lnTo>
                  <a:lnTo>
                    <a:pt x="65" y="30"/>
                  </a:lnTo>
                  <a:lnTo>
                    <a:pt x="66" y="27"/>
                  </a:lnTo>
                  <a:lnTo>
                    <a:pt x="68" y="26"/>
                  </a:lnTo>
                  <a:lnTo>
                    <a:pt x="66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5" y="10"/>
                  </a:lnTo>
                  <a:lnTo>
                    <a:pt x="20" y="9"/>
                  </a:lnTo>
                  <a:lnTo>
                    <a:pt x="16" y="8"/>
                  </a:lnTo>
                  <a:lnTo>
                    <a:pt x="12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2" name="Freeform 246"/>
            <p:cNvSpPr>
              <a:spLocks/>
            </p:cNvSpPr>
            <p:nvPr/>
          </p:nvSpPr>
          <p:spPr bwMode="auto">
            <a:xfrm>
              <a:off x="2927351" y="5237163"/>
              <a:ext cx="39688" cy="31750"/>
            </a:xfrm>
            <a:custGeom>
              <a:avLst/>
              <a:gdLst>
                <a:gd name="T0" fmla="*/ 0 w 48"/>
                <a:gd name="T1" fmla="*/ 2 h 42"/>
                <a:gd name="T2" fmla="*/ 1 w 48"/>
                <a:gd name="T3" fmla="*/ 6 h 42"/>
                <a:gd name="T4" fmla="*/ 2 w 48"/>
                <a:gd name="T5" fmla="*/ 12 h 42"/>
                <a:gd name="T6" fmla="*/ 2 w 48"/>
                <a:gd name="T7" fmla="*/ 17 h 42"/>
                <a:gd name="T8" fmla="*/ 2 w 48"/>
                <a:gd name="T9" fmla="*/ 22 h 42"/>
                <a:gd name="T10" fmla="*/ 2 w 48"/>
                <a:gd name="T11" fmla="*/ 25 h 42"/>
                <a:gd name="T12" fmla="*/ 1 w 48"/>
                <a:gd name="T13" fmla="*/ 26 h 42"/>
                <a:gd name="T14" fmla="*/ 1 w 48"/>
                <a:gd name="T15" fmla="*/ 28 h 42"/>
                <a:gd name="T16" fmla="*/ 0 w 48"/>
                <a:gd name="T17" fmla="*/ 30 h 42"/>
                <a:gd name="T18" fmla="*/ 0 w 48"/>
                <a:gd name="T19" fmla="*/ 35 h 42"/>
                <a:gd name="T20" fmla="*/ 2 w 48"/>
                <a:gd name="T21" fmla="*/ 38 h 42"/>
                <a:gd name="T22" fmla="*/ 5 w 48"/>
                <a:gd name="T23" fmla="*/ 42 h 42"/>
                <a:gd name="T24" fmla="*/ 9 w 48"/>
                <a:gd name="T25" fmla="*/ 42 h 42"/>
                <a:gd name="T26" fmla="*/ 13 w 48"/>
                <a:gd name="T27" fmla="*/ 41 h 42"/>
                <a:gd name="T28" fmla="*/ 18 w 48"/>
                <a:gd name="T29" fmla="*/ 38 h 42"/>
                <a:gd name="T30" fmla="*/ 22 w 48"/>
                <a:gd name="T31" fmla="*/ 35 h 42"/>
                <a:gd name="T32" fmla="*/ 25 w 48"/>
                <a:gd name="T33" fmla="*/ 32 h 42"/>
                <a:gd name="T34" fmla="*/ 31 w 48"/>
                <a:gd name="T35" fmla="*/ 26 h 42"/>
                <a:gd name="T36" fmla="*/ 35 w 48"/>
                <a:gd name="T37" fmla="*/ 21 h 42"/>
                <a:gd name="T38" fmla="*/ 41 w 48"/>
                <a:gd name="T39" fmla="*/ 15 h 42"/>
                <a:gd name="T40" fmla="*/ 47 w 48"/>
                <a:gd name="T41" fmla="*/ 12 h 42"/>
                <a:gd name="T42" fmla="*/ 47 w 48"/>
                <a:gd name="T43" fmla="*/ 11 h 42"/>
                <a:gd name="T44" fmla="*/ 48 w 48"/>
                <a:gd name="T45" fmla="*/ 8 h 42"/>
                <a:gd name="T46" fmla="*/ 48 w 48"/>
                <a:gd name="T47" fmla="*/ 7 h 42"/>
                <a:gd name="T48" fmla="*/ 47 w 48"/>
                <a:gd name="T49" fmla="*/ 7 h 42"/>
                <a:gd name="T50" fmla="*/ 39 w 48"/>
                <a:gd name="T51" fmla="*/ 10 h 42"/>
                <a:gd name="T52" fmla="*/ 32 w 48"/>
                <a:gd name="T53" fmla="*/ 14 h 42"/>
                <a:gd name="T54" fmla="*/ 25 w 48"/>
                <a:gd name="T55" fmla="*/ 20 h 42"/>
                <a:gd name="T56" fmla="*/ 19 w 48"/>
                <a:gd name="T57" fmla="*/ 26 h 42"/>
                <a:gd name="T58" fmla="*/ 17 w 48"/>
                <a:gd name="T59" fmla="*/ 28 h 42"/>
                <a:gd name="T60" fmla="*/ 15 w 48"/>
                <a:gd name="T61" fmla="*/ 30 h 42"/>
                <a:gd name="T62" fmla="*/ 11 w 48"/>
                <a:gd name="T63" fmla="*/ 32 h 42"/>
                <a:gd name="T64" fmla="*/ 8 w 48"/>
                <a:gd name="T65" fmla="*/ 30 h 42"/>
                <a:gd name="T66" fmla="*/ 7 w 48"/>
                <a:gd name="T67" fmla="*/ 29 h 42"/>
                <a:gd name="T68" fmla="*/ 5 w 48"/>
                <a:gd name="T69" fmla="*/ 27 h 42"/>
                <a:gd name="T70" fmla="*/ 5 w 48"/>
                <a:gd name="T71" fmla="*/ 23 h 42"/>
                <a:gd name="T72" fmla="*/ 5 w 48"/>
                <a:gd name="T73" fmla="*/ 21 h 42"/>
                <a:gd name="T74" fmla="*/ 5 w 48"/>
                <a:gd name="T75" fmla="*/ 15 h 42"/>
                <a:gd name="T76" fmla="*/ 4 w 48"/>
                <a:gd name="T77" fmla="*/ 11 h 42"/>
                <a:gd name="T78" fmla="*/ 2 w 48"/>
                <a:gd name="T79" fmla="*/ 5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2 h 42"/>
                <a:gd name="T90" fmla="*/ 0 w 48"/>
                <a:gd name="T9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9" y="42"/>
                  </a:lnTo>
                  <a:lnTo>
                    <a:pt x="13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5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19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1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5" y="15"/>
                  </a:lnTo>
                  <a:lnTo>
                    <a:pt x="4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3" name="Freeform 247"/>
            <p:cNvSpPr>
              <a:spLocks/>
            </p:cNvSpPr>
            <p:nvPr/>
          </p:nvSpPr>
          <p:spPr bwMode="auto">
            <a:xfrm>
              <a:off x="2794001" y="5426075"/>
              <a:ext cx="168275" cy="473075"/>
            </a:xfrm>
            <a:custGeom>
              <a:avLst/>
              <a:gdLst>
                <a:gd name="T0" fmla="*/ 196 w 210"/>
                <a:gd name="T1" fmla="*/ 14 h 595"/>
                <a:gd name="T2" fmla="*/ 173 w 210"/>
                <a:gd name="T3" fmla="*/ 44 h 595"/>
                <a:gd name="T4" fmla="*/ 152 w 210"/>
                <a:gd name="T5" fmla="*/ 76 h 595"/>
                <a:gd name="T6" fmla="*/ 130 w 210"/>
                <a:gd name="T7" fmla="*/ 108 h 595"/>
                <a:gd name="T8" fmla="*/ 107 w 210"/>
                <a:gd name="T9" fmla="*/ 143 h 595"/>
                <a:gd name="T10" fmla="*/ 85 w 210"/>
                <a:gd name="T11" fmla="*/ 181 h 595"/>
                <a:gd name="T12" fmla="*/ 65 w 210"/>
                <a:gd name="T13" fmla="*/ 219 h 595"/>
                <a:gd name="T14" fmla="*/ 49 w 210"/>
                <a:gd name="T15" fmla="*/ 259 h 595"/>
                <a:gd name="T16" fmla="*/ 34 w 210"/>
                <a:gd name="T17" fmla="*/ 301 h 595"/>
                <a:gd name="T18" fmla="*/ 23 w 210"/>
                <a:gd name="T19" fmla="*/ 342 h 595"/>
                <a:gd name="T20" fmla="*/ 13 w 210"/>
                <a:gd name="T21" fmla="*/ 385 h 595"/>
                <a:gd name="T22" fmla="*/ 5 w 210"/>
                <a:gd name="T23" fmla="*/ 427 h 595"/>
                <a:gd name="T24" fmla="*/ 0 w 210"/>
                <a:gd name="T25" fmla="*/ 482 h 595"/>
                <a:gd name="T26" fmla="*/ 3 w 210"/>
                <a:gd name="T27" fmla="*/ 554 h 595"/>
                <a:gd name="T28" fmla="*/ 18 w 210"/>
                <a:gd name="T29" fmla="*/ 593 h 595"/>
                <a:gd name="T30" fmla="*/ 33 w 210"/>
                <a:gd name="T31" fmla="*/ 595 h 595"/>
                <a:gd name="T32" fmla="*/ 51 w 210"/>
                <a:gd name="T33" fmla="*/ 580 h 595"/>
                <a:gd name="T34" fmla="*/ 67 w 210"/>
                <a:gd name="T35" fmla="*/ 554 h 595"/>
                <a:gd name="T36" fmla="*/ 74 w 210"/>
                <a:gd name="T37" fmla="*/ 524 h 595"/>
                <a:gd name="T38" fmla="*/ 78 w 210"/>
                <a:gd name="T39" fmla="*/ 493 h 595"/>
                <a:gd name="T40" fmla="*/ 82 w 210"/>
                <a:gd name="T41" fmla="*/ 436 h 595"/>
                <a:gd name="T42" fmla="*/ 95 w 210"/>
                <a:gd name="T43" fmla="*/ 357 h 595"/>
                <a:gd name="T44" fmla="*/ 107 w 210"/>
                <a:gd name="T45" fmla="*/ 297 h 595"/>
                <a:gd name="T46" fmla="*/ 116 w 210"/>
                <a:gd name="T47" fmla="*/ 257 h 595"/>
                <a:gd name="T48" fmla="*/ 125 w 210"/>
                <a:gd name="T49" fmla="*/ 216 h 595"/>
                <a:gd name="T50" fmla="*/ 137 w 210"/>
                <a:gd name="T51" fmla="*/ 176 h 595"/>
                <a:gd name="T52" fmla="*/ 148 w 210"/>
                <a:gd name="T53" fmla="*/ 136 h 595"/>
                <a:gd name="T54" fmla="*/ 161 w 210"/>
                <a:gd name="T55" fmla="*/ 94 h 595"/>
                <a:gd name="T56" fmla="*/ 176 w 210"/>
                <a:gd name="T57" fmla="*/ 55 h 595"/>
                <a:gd name="T58" fmla="*/ 196 w 210"/>
                <a:gd name="T59" fmla="*/ 17 h 595"/>
                <a:gd name="T60" fmla="*/ 210 w 210"/>
                <a:gd name="T61" fmla="*/ 0 h 595"/>
                <a:gd name="T62" fmla="*/ 210 w 210"/>
                <a:gd name="T63" fmla="*/ 0 h 595"/>
                <a:gd name="T64" fmla="*/ 210 w 210"/>
                <a:gd name="T6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0" h="595">
                  <a:moveTo>
                    <a:pt x="210" y="0"/>
                  </a:moveTo>
                  <a:lnTo>
                    <a:pt x="196" y="14"/>
                  </a:lnTo>
                  <a:lnTo>
                    <a:pt x="185" y="29"/>
                  </a:lnTo>
                  <a:lnTo>
                    <a:pt x="173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19" y="124"/>
                  </a:lnTo>
                  <a:lnTo>
                    <a:pt x="107" y="143"/>
                  </a:lnTo>
                  <a:lnTo>
                    <a:pt x="96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8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3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3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1" y="580"/>
                  </a:lnTo>
                  <a:lnTo>
                    <a:pt x="61" y="568"/>
                  </a:lnTo>
                  <a:lnTo>
                    <a:pt x="67" y="554"/>
                  </a:lnTo>
                  <a:lnTo>
                    <a:pt x="72" y="539"/>
                  </a:lnTo>
                  <a:lnTo>
                    <a:pt x="74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2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1" y="276"/>
                  </a:lnTo>
                  <a:lnTo>
                    <a:pt x="116" y="257"/>
                  </a:lnTo>
                  <a:lnTo>
                    <a:pt x="120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2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6" y="17"/>
                  </a:lnTo>
                  <a:lnTo>
                    <a:pt x="210" y="1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4" name="Freeform 248"/>
            <p:cNvSpPr>
              <a:spLocks/>
            </p:cNvSpPr>
            <p:nvPr/>
          </p:nvSpPr>
          <p:spPr bwMode="auto">
            <a:xfrm>
              <a:off x="2971801" y="5308600"/>
              <a:ext cx="15875" cy="95250"/>
            </a:xfrm>
            <a:custGeom>
              <a:avLst/>
              <a:gdLst>
                <a:gd name="T0" fmla="*/ 0 w 20"/>
                <a:gd name="T1" fmla="*/ 0 h 119"/>
                <a:gd name="T2" fmla="*/ 1 w 20"/>
                <a:gd name="T3" fmla="*/ 30 h 119"/>
                <a:gd name="T4" fmla="*/ 5 w 20"/>
                <a:gd name="T5" fmla="*/ 60 h 119"/>
                <a:gd name="T6" fmla="*/ 9 w 20"/>
                <a:gd name="T7" fmla="*/ 89 h 119"/>
                <a:gd name="T8" fmla="*/ 15 w 20"/>
                <a:gd name="T9" fmla="*/ 118 h 119"/>
                <a:gd name="T10" fmla="*/ 16 w 20"/>
                <a:gd name="T11" fmla="*/ 119 h 119"/>
                <a:gd name="T12" fmla="*/ 17 w 20"/>
                <a:gd name="T13" fmla="*/ 118 h 119"/>
                <a:gd name="T14" fmla="*/ 20 w 20"/>
                <a:gd name="T15" fmla="*/ 117 h 119"/>
                <a:gd name="T16" fmla="*/ 20 w 20"/>
                <a:gd name="T17" fmla="*/ 116 h 119"/>
                <a:gd name="T18" fmla="*/ 15 w 20"/>
                <a:gd name="T19" fmla="*/ 87 h 119"/>
                <a:gd name="T20" fmla="*/ 9 w 20"/>
                <a:gd name="T21" fmla="*/ 58 h 119"/>
                <a:gd name="T22" fmla="*/ 3 w 20"/>
                <a:gd name="T23" fmla="*/ 29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9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7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9" y="58"/>
                  </a:lnTo>
                  <a:lnTo>
                    <a:pt x="3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5" name="Freeform 249"/>
            <p:cNvSpPr>
              <a:spLocks/>
            </p:cNvSpPr>
            <p:nvPr/>
          </p:nvSpPr>
          <p:spPr bwMode="auto">
            <a:xfrm>
              <a:off x="2936876" y="5308600"/>
              <a:ext cx="238125" cy="107950"/>
            </a:xfrm>
            <a:custGeom>
              <a:avLst/>
              <a:gdLst>
                <a:gd name="T0" fmla="*/ 300 w 300"/>
                <a:gd name="T1" fmla="*/ 0 h 136"/>
                <a:gd name="T2" fmla="*/ 293 w 300"/>
                <a:gd name="T3" fmla="*/ 4 h 136"/>
                <a:gd name="T4" fmla="*/ 285 w 300"/>
                <a:gd name="T5" fmla="*/ 7 h 136"/>
                <a:gd name="T6" fmla="*/ 278 w 300"/>
                <a:gd name="T7" fmla="*/ 12 h 136"/>
                <a:gd name="T8" fmla="*/ 271 w 300"/>
                <a:gd name="T9" fmla="*/ 15 h 136"/>
                <a:gd name="T10" fmla="*/ 264 w 300"/>
                <a:gd name="T11" fmla="*/ 21 h 136"/>
                <a:gd name="T12" fmla="*/ 257 w 300"/>
                <a:gd name="T13" fmla="*/ 26 h 136"/>
                <a:gd name="T14" fmla="*/ 251 w 300"/>
                <a:gd name="T15" fmla="*/ 30 h 136"/>
                <a:gd name="T16" fmla="*/ 244 w 300"/>
                <a:gd name="T17" fmla="*/ 35 h 136"/>
                <a:gd name="T18" fmla="*/ 235 w 300"/>
                <a:gd name="T19" fmla="*/ 42 h 136"/>
                <a:gd name="T20" fmla="*/ 226 w 300"/>
                <a:gd name="T21" fmla="*/ 48 h 136"/>
                <a:gd name="T22" fmla="*/ 217 w 300"/>
                <a:gd name="T23" fmla="*/ 53 h 136"/>
                <a:gd name="T24" fmla="*/ 207 w 300"/>
                <a:gd name="T25" fmla="*/ 58 h 136"/>
                <a:gd name="T26" fmla="*/ 198 w 300"/>
                <a:gd name="T27" fmla="*/ 63 h 136"/>
                <a:gd name="T28" fmla="*/ 188 w 300"/>
                <a:gd name="T29" fmla="*/ 67 h 136"/>
                <a:gd name="T30" fmla="*/ 179 w 300"/>
                <a:gd name="T31" fmla="*/ 72 h 136"/>
                <a:gd name="T32" fmla="*/ 168 w 300"/>
                <a:gd name="T33" fmla="*/ 75 h 136"/>
                <a:gd name="T34" fmla="*/ 149 w 300"/>
                <a:gd name="T35" fmla="*/ 82 h 136"/>
                <a:gd name="T36" fmla="*/ 129 w 300"/>
                <a:gd name="T37" fmla="*/ 89 h 136"/>
                <a:gd name="T38" fmla="*/ 108 w 300"/>
                <a:gd name="T39" fmla="*/ 94 h 136"/>
                <a:gd name="T40" fmla="*/ 89 w 300"/>
                <a:gd name="T41" fmla="*/ 99 h 136"/>
                <a:gd name="T42" fmla="*/ 68 w 300"/>
                <a:gd name="T43" fmla="*/ 104 h 136"/>
                <a:gd name="T44" fmla="*/ 47 w 300"/>
                <a:gd name="T45" fmla="*/ 110 h 136"/>
                <a:gd name="T46" fmla="*/ 28 w 300"/>
                <a:gd name="T47" fmla="*/ 114 h 136"/>
                <a:gd name="T48" fmla="*/ 8 w 300"/>
                <a:gd name="T49" fmla="*/ 121 h 136"/>
                <a:gd name="T50" fmla="*/ 4 w 300"/>
                <a:gd name="T51" fmla="*/ 125 h 136"/>
                <a:gd name="T52" fmla="*/ 0 w 300"/>
                <a:gd name="T53" fmla="*/ 131 h 136"/>
                <a:gd name="T54" fmla="*/ 0 w 300"/>
                <a:gd name="T55" fmla="*/ 135 h 136"/>
                <a:gd name="T56" fmla="*/ 6 w 300"/>
                <a:gd name="T57" fmla="*/ 136 h 136"/>
                <a:gd name="T58" fmla="*/ 26 w 300"/>
                <a:gd name="T59" fmla="*/ 134 h 136"/>
                <a:gd name="T60" fmla="*/ 45 w 300"/>
                <a:gd name="T61" fmla="*/ 129 h 136"/>
                <a:gd name="T62" fmla="*/ 65 w 300"/>
                <a:gd name="T63" fmla="*/ 124 h 136"/>
                <a:gd name="T64" fmla="*/ 85 w 300"/>
                <a:gd name="T65" fmla="*/ 117 h 136"/>
                <a:gd name="T66" fmla="*/ 104 w 300"/>
                <a:gd name="T67" fmla="*/ 109 h 136"/>
                <a:gd name="T68" fmla="*/ 123 w 300"/>
                <a:gd name="T69" fmla="*/ 101 h 136"/>
                <a:gd name="T70" fmla="*/ 142 w 300"/>
                <a:gd name="T71" fmla="*/ 94 h 136"/>
                <a:gd name="T72" fmla="*/ 160 w 300"/>
                <a:gd name="T73" fmla="*/ 86 h 136"/>
                <a:gd name="T74" fmla="*/ 168 w 300"/>
                <a:gd name="T75" fmla="*/ 82 h 136"/>
                <a:gd name="T76" fmla="*/ 175 w 300"/>
                <a:gd name="T77" fmla="*/ 79 h 136"/>
                <a:gd name="T78" fmla="*/ 183 w 300"/>
                <a:gd name="T79" fmla="*/ 75 h 136"/>
                <a:gd name="T80" fmla="*/ 191 w 300"/>
                <a:gd name="T81" fmla="*/ 71 h 136"/>
                <a:gd name="T82" fmla="*/ 198 w 300"/>
                <a:gd name="T83" fmla="*/ 67 h 136"/>
                <a:gd name="T84" fmla="*/ 206 w 300"/>
                <a:gd name="T85" fmla="*/ 63 h 136"/>
                <a:gd name="T86" fmla="*/ 213 w 300"/>
                <a:gd name="T87" fmla="*/ 58 h 136"/>
                <a:gd name="T88" fmla="*/ 220 w 300"/>
                <a:gd name="T89" fmla="*/ 53 h 136"/>
                <a:gd name="T90" fmla="*/ 230 w 300"/>
                <a:gd name="T91" fmla="*/ 46 h 136"/>
                <a:gd name="T92" fmla="*/ 240 w 300"/>
                <a:gd name="T93" fmla="*/ 40 h 136"/>
                <a:gd name="T94" fmla="*/ 250 w 300"/>
                <a:gd name="T95" fmla="*/ 33 h 136"/>
                <a:gd name="T96" fmla="*/ 259 w 300"/>
                <a:gd name="T97" fmla="*/ 26 h 136"/>
                <a:gd name="T98" fmla="*/ 270 w 300"/>
                <a:gd name="T99" fmla="*/ 19 h 136"/>
                <a:gd name="T100" fmla="*/ 279 w 300"/>
                <a:gd name="T101" fmla="*/ 12 h 136"/>
                <a:gd name="T102" fmla="*/ 289 w 300"/>
                <a:gd name="T103" fmla="*/ 6 h 136"/>
                <a:gd name="T104" fmla="*/ 300 w 300"/>
                <a:gd name="T105" fmla="*/ 0 h 136"/>
                <a:gd name="T106" fmla="*/ 300 w 300"/>
                <a:gd name="T107" fmla="*/ 0 h 136"/>
                <a:gd name="T108" fmla="*/ 300 w 300"/>
                <a:gd name="T109" fmla="*/ 0 h 136"/>
                <a:gd name="T110" fmla="*/ 300 w 300"/>
                <a:gd name="T111" fmla="*/ 0 h 136"/>
                <a:gd name="T112" fmla="*/ 300 w 300"/>
                <a:gd name="T113" fmla="*/ 0 h 136"/>
                <a:gd name="T114" fmla="*/ 300 w 300"/>
                <a:gd name="T11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0" h="136">
                  <a:moveTo>
                    <a:pt x="300" y="0"/>
                  </a:moveTo>
                  <a:lnTo>
                    <a:pt x="293" y="4"/>
                  </a:lnTo>
                  <a:lnTo>
                    <a:pt x="285" y="7"/>
                  </a:lnTo>
                  <a:lnTo>
                    <a:pt x="278" y="12"/>
                  </a:lnTo>
                  <a:lnTo>
                    <a:pt x="271" y="15"/>
                  </a:lnTo>
                  <a:lnTo>
                    <a:pt x="264" y="21"/>
                  </a:lnTo>
                  <a:lnTo>
                    <a:pt x="257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6" y="48"/>
                  </a:lnTo>
                  <a:lnTo>
                    <a:pt x="217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8" y="67"/>
                  </a:lnTo>
                  <a:lnTo>
                    <a:pt x="179" y="72"/>
                  </a:lnTo>
                  <a:lnTo>
                    <a:pt x="168" y="75"/>
                  </a:lnTo>
                  <a:lnTo>
                    <a:pt x="149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9" y="99"/>
                  </a:lnTo>
                  <a:lnTo>
                    <a:pt x="68" y="104"/>
                  </a:lnTo>
                  <a:lnTo>
                    <a:pt x="47" y="110"/>
                  </a:lnTo>
                  <a:lnTo>
                    <a:pt x="28" y="114"/>
                  </a:lnTo>
                  <a:lnTo>
                    <a:pt x="8" y="121"/>
                  </a:lnTo>
                  <a:lnTo>
                    <a:pt x="4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6" y="136"/>
                  </a:lnTo>
                  <a:lnTo>
                    <a:pt x="26" y="134"/>
                  </a:lnTo>
                  <a:lnTo>
                    <a:pt x="45" y="129"/>
                  </a:lnTo>
                  <a:lnTo>
                    <a:pt x="65" y="124"/>
                  </a:lnTo>
                  <a:lnTo>
                    <a:pt x="85" y="117"/>
                  </a:lnTo>
                  <a:lnTo>
                    <a:pt x="104" y="109"/>
                  </a:lnTo>
                  <a:lnTo>
                    <a:pt x="123" y="101"/>
                  </a:lnTo>
                  <a:lnTo>
                    <a:pt x="142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40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70" y="19"/>
                  </a:lnTo>
                  <a:lnTo>
                    <a:pt x="279" y="12"/>
                  </a:lnTo>
                  <a:lnTo>
                    <a:pt x="289" y="6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6" name="Freeform 250"/>
            <p:cNvSpPr>
              <a:spLocks/>
            </p:cNvSpPr>
            <p:nvPr/>
          </p:nvSpPr>
          <p:spPr bwMode="auto">
            <a:xfrm>
              <a:off x="2968626" y="5397500"/>
              <a:ext cx="14288" cy="106363"/>
            </a:xfrm>
            <a:custGeom>
              <a:avLst/>
              <a:gdLst>
                <a:gd name="T0" fmla="*/ 5 w 20"/>
                <a:gd name="T1" fmla="*/ 0 h 136"/>
                <a:gd name="T2" fmla="*/ 3 w 20"/>
                <a:gd name="T3" fmla="*/ 33 h 136"/>
                <a:gd name="T4" fmla="*/ 0 w 20"/>
                <a:gd name="T5" fmla="*/ 69 h 136"/>
                <a:gd name="T6" fmla="*/ 3 w 20"/>
                <a:gd name="T7" fmla="*/ 105 h 136"/>
                <a:gd name="T8" fmla="*/ 13 w 20"/>
                <a:gd name="T9" fmla="*/ 136 h 136"/>
                <a:gd name="T10" fmla="*/ 15 w 20"/>
                <a:gd name="T11" fmla="*/ 136 h 136"/>
                <a:gd name="T12" fmla="*/ 18 w 20"/>
                <a:gd name="T13" fmla="*/ 135 h 136"/>
                <a:gd name="T14" fmla="*/ 20 w 20"/>
                <a:gd name="T15" fmla="*/ 134 h 136"/>
                <a:gd name="T16" fmla="*/ 20 w 20"/>
                <a:gd name="T17" fmla="*/ 131 h 136"/>
                <a:gd name="T18" fmla="*/ 12 w 20"/>
                <a:gd name="T19" fmla="*/ 99 h 136"/>
                <a:gd name="T20" fmla="*/ 7 w 20"/>
                <a:gd name="T21" fmla="*/ 67 h 136"/>
                <a:gd name="T22" fmla="*/ 6 w 20"/>
                <a:gd name="T23" fmla="*/ 33 h 136"/>
                <a:gd name="T24" fmla="*/ 5 w 20"/>
                <a:gd name="T25" fmla="*/ 0 h 136"/>
                <a:gd name="T26" fmla="*/ 5 w 20"/>
                <a:gd name="T27" fmla="*/ 0 h 136"/>
                <a:gd name="T28" fmla="*/ 5 w 20"/>
                <a:gd name="T29" fmla="*/ 0 h 136"/>
                <a:gd name="T30" fmla="*/ 5 w 20"/>
                <a:gd name="T31" fmla="*/ 0 h 136"/>
                <a:gd name="T32" fmla="*/ 5 w 20"/>
                <a:gd name="T33" fmla="*/ 0 h 136"/>
                <a:gd name="T34" fmla="*/ 5 w 20"/>
                <a:gd name="T3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36">
                  <a:moveTo>
                    <a:pt x="5" y="0"/>
                  </a:moveTo>
                  <a:lnTo>
                    <a:pt x="3" y="33"/>
                  </a:lnTo>
                  <a:lnTo>
                    <a:pt x="0" y="69"/>
                  </a:lnTo>
                  <a:lnTo>
                    <a:pt x="3" y="105"/>
                  </a:lnTo>
                  <a:lnTo>
                    <a:pt x="13" y="136"/>
                  </a:lnTo>
                  <a:lnTo>
                    <a:pt x="15" y="136"/>
                  </a:lnTo>
                  <a:lnTo>
                    <a:pt x="18" y="135"/>
                  </a:lnTo>
                  <a:lnTo>
                    <a:pt x="20" y="134"/>
                  </a:lnTo>
                  <a:lnTo>
                    <a:pt x="20" y="131"/>
                  </a:lnTo>
                  <a:lnTo>
                    <a:pt x="12" y="99"/>
                  </a:lnTo>
                  <a:lnTo>
                    <a:pt x="7" y="67"/>
                  </a:lnTo>
                  <a:lnTo>
                    <a:pt x="6" y="33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7" name="Freeform 251"/>
            <p:cNvSpPr>
              <a:spLocks/>
            </p:cNvSpPr>
            <p:nvPr/>
          </p:nvSpPr>
          <p:spPr bwMode="auto">
            <a:xfrm>
              <a:off x="2921001" y="5387975"/>
              <a:ext cx="76200" cy="87313"/>
            </a:xfrm>
            <a:custGeom>
              <a:avLst/>
              <a:gdLst>
                <a:gd name="T0" fmla="*/ 0 w 96"/>
                <a:gd name="T1" fmla="*/ 111 h 111"/>
                <a:gd name="T2" fmla="*/ 7 w 96"/>
                <a:gd name="T3" fmla="*/ 109 h 111"/>
                <a:gd name="T4" fmla="*/ 12 w 96"/>
                <a:gd name="T5" fmla="*/ 106 h 111"/>
                <a:gd name="T6" fmla="*/ 18 w 96"/>
                <a:gd name="T7" fmla="*/ 105 h 111"/>
                <a:gd name="T8" fmla="*/ 23 w 96"/>
                <a:gd name="T9" fmla="*/ 104 h 111"/>
                <a:gd name="T10" fmla="*/ 28 w 96"/>
                <a:gd name="T11" fmla="*/ 102 h 111"/>
                <a:gd name="T12" fmla="*/ 33 w 96"/>
                <a:gd name="T13" fmla="*/ 101 h 111"/>
                <a:gd name="T14" fmla="*/ 36 w 96"/>
                <a:gd name="T15" fmla="*/ 98 h 111"/>
                <a:gd name="T16" fmla="*/ 41 w 96"/>
                <a:gd name="T17" fmla="*/ 97 h 111"/>
                <a:gd name="T18" fmla="*/ 45 w 96"/>
                <a:gd name="T19" fmla="*/ 96 h 111"/>
                <a:gd name="T20" fmla="*/ 49 w 96"/>
                <a:gd name="T21" fmla="*/ 94 h 111"/>
                <a:gd name="T22" fmla="*/ 52 w 96"/>
                <a:gd name="T23" fmla="*/ 91 h 111"/>
                <a:gd name="T24" fmla="*/ 56 w 96"/>
                <a:gd name="T25" fmla="*/ 89 h 111"/>
                <a:gd name="T26" fmla="*/ 57 w 96"/>
                <a:gd name="T27" fmla="*/ 88 h 111"/>
                <a:gd name="T28" fmla="*/ 59 w 96"/>
                <a:gd name="T29" fmla="*/ 86 h 111"/>
                <a:gd name="T30" fmla="*/ 60 w 96"/>
                <a:gd name="T31" fmla="*/ 85 h 111"/>
                <a:gd name="T32" fmla="*/ 61 w 96"/>
                <a:gd name="T33" fmla="*/ 83 h 111"/>
                <a:gd name="T34" fmla="*/ 64 w 96"/>
                <a:gd name="T35" fmla="*/ 82 h 111"/>
                <a:gd name="T36" fmla="*/ 66 w 96"/>
                <a:gd name="T37" fmla="*/ 82 h 111"/>
                <a:gd name="T38" fmla="*/ 66 w 96"/>
                <a:gd name="T39" fmla="*/ 82 h 111"/>
                <a:gd name="T40" fmla="*/ 64 w 96"/>
                <a:gd name="T41" fmla="*/ 83 h 111"/>
                <a:gd name="T42" fmla="*/ 73 w 96"/>
                <a:gd name="T43" fmla="*/ 80 h 111"/>
                <a:gd name="T44" fmla="*/ 81 w 96"/>
                <a:gd name="T45" fmla="*/ 74 h 111"/>
                <a:gd name="T46" fmla="*/ 88 w 96"/>
                <a:gd name="T47" fmla="*/ 66 h 111"/>
                <a:gd name="T48" fmla="*/ 93 w 96"/>
                <a:gd name="T49" fmla="*/ 57 h 111"/>
                <a:gd name="T50" fmla="*/ 95 w 96"/>
                <a:gd name="T51" fmla="*/ 48 h 111"/>
                <a:gd name="T52" fmla="*/ 96 w 96"/>
                <a:gd name="T53" fmla="*/ 37 h 111"/>
                <a:gd name="T54" fmla="*/ 95 w 96"/>
                <a:gd name="T55" fmla="*/ 28 h 111"/>
                <a:gd name="T56" fmla="*/ 91 w 96"/>
                <a:gd name="T57" fmla="*/ 19 h 111"/>
                <a:gd name="T58" fmla="*/ 85 w 96"/>
                <a:gd name="T59" fmla="*/ 10 h 111"/>
                <a:gd name="T60" fmla="*/ 75 w 96"/>
                <a:gd name="T61" fmla="*/ 4 h 111"/>
                <a:gd name="T62" fmla="*/ 65 w 96"/>
                <a:gd name="T63" fmla="*/ 0 h 111"/>
                <a:gd name="T64" fmla="*/ 55 w 96"/>
                <a:gd name="T65" fmla="*/ 0 h 111"/>
                <a:gd name="T66" fmla="*/ 43 w 96"/>
                <a:gd name="T67" fmla="*/ 3 h 111"/>
                <a:gd name="T68" fmla="*/ 34 w 96"/>
                <a:gd name="T69" fmla="*/ 9 h 111"/>
                <a:gd name="T70" fmla="*/ 25 w 96"/>
                <a:gd name="T71" fmla="*/ 15 h 111"/>
                <a:gd name="T72" fmla="*/ 18 w 96"/>
                <a:gd name="T73" fmla="*/ 25 h 111"/>
                <a:gd name="T74" fmla="*/ 13 w 96"/>
                <a:gd name="T75" fmla="*/ 35 h 111"/>
                <a:gd name="T76" fmla="*/ 11 w 96"/>
                <a:gd name="T77" fmla="*/ 47 h 111"/>
                <a:gd name="T78" fmla="*/ 9 w 96"/>
                <a:gd name="T79" fmla="*/ 57 h 111"/>
                <a:gd name="T80" fmla="*/ 7 w 96"/>
                <a:gd name="T81" fmla="*/ 68 h 111"/>
                <a:gd name="T82" fmla="*/ 7 w 96"/>
                <a:gd name="T83" fmla="*/ 72 h 111"/>
                <a:gd name="T84" fmla="*/ 5 w 96"/>
                <a:gd name="T85" fmla="*/ 75 h 111"/>
                <a:gd name="T86" fmla="*/ 4 w 96"/>
                <a:gd name="T87" fmla="*/ 80 h 111"/>
                <a:gd name="T88" fmla="*/ 3 w 96"/>
                <a:gd name="T89" fmla="*/ 83 h 111"/>
                <a:gd name="T90" fmla="*/ 2 w 96"/>
                <a:gd name="T91" fmla="*/ 90 h 111"/>
                <a:gd name="T92" fmla="*/ 2 w 96"/>
                <a:gd name="T93" fmla="*/ 97 h 111"/>
                <a:gd name="T94" fmla="*/ 0 w 96"/>
                <a:gd name="T95" fmla="*/ 104 h 111"/>
                <a:gd name="T96" fmla="*/ 0 w 96"/>
                <a:gd name="T97" fmla="*/ 111 h 111"/>
                <a:gd name="T98" fmla="*/ 0 w 96"/>
                <a:gd name="T99" fmla="*/ 111 h 111"/>
                <a:gd name="T100" fmla="*/ 0 w 96"/>
                <a:gd name="T101" fmla="*/ 111 h 111"/>
                <a:gd name="T102" fmla="*/ 0 w 96"/>
                <a:gd name="T103" fmla="*/ 111 h 111"/>
                <a:gd name="T104" fmla="*/ 0 w 96"/>
                <a:gd name="T105" fmla="*/ 111 h 111"/>
                <a:gd name="T106" fmla="*/ 0 w 96"/>
                <a:gd name="T10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7" y="109"/>
                  </a:lnTo>
                  <a:lnTo>
                    <a:pt x="12" y="106"/>
                  </a:lnTo>
                  <a:lnTo>
                    <a:pt x="18" y="105"/>
                  </a:lnTo>
                  <a:lnTo>
                    <a:pt x="23" y="104"/>
                  </a:lnTo>
                  <a:lnTo>
                    <a:pt x="28" y="102"/>
                  </a:lnTo>
                  <a:lnTo>
                    <a:pt x="33" y="101"/>
                  </a:lnTo>
                  <a:lnTo>
                    <a:pt x="36" y="98"/>
                  </a:lnTo>
                  <a:lnTo>
                    <a:pt x="41" y="97"/>
                  </a:lnTo>
                  <a:lnTo>
                    <a:pt x="45" y="96"/>
                  </a:lnTo>
                  <a:lnTo>
                    <a:pt x="49" y="94"/>
                  </a:lnTo>
                  <a:lnTo>
                    <a:pt x="52" y="91"/>
                  </a:lnTo>
                  <a:lnTo>
                    <a:pt x="56" y="89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4" y="82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4" y="83"/>
                  </a:lnTo>
                  <a:lnTo>
                    <a:pt x="73" y="80"/>
                  </a:lnTo>
                  <a:lnTo>
                    <a:pt x="81" y="74"/>
                  </a:lnTo>
                  <a:lnTo>
                    <a:pt x="88" y="66"/>
                  </a:lnTo>
                  <a:lnTo>
                    <a:pt x="93" y="57"/>
                  </a:lnTo>
                  <a:lnTo>
                    <a:pt x="95" y="48"/>
                  </a:lnTo>
                  <a:lnTo>
                    <a:pt x="96" y="37"/>
                  </a:lnTo>
                  <a:lnTo>
                    <a:pt x="95" y="28"/>
                  </a:lnTo>
                  <a:lnTo>
                    <a:pt x="91" y="19"/>
                  </a:lnTo>
                  <a:lnTo>
                    <a:pt x="85" y="10"/>
                  </a:lnTo>
                  <a:lnTo>
                    <a:pt x="75" y="4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3" y="3"/>
                  </a:lnTo>
                  <a:lnTo>
                    <a:pt x="34" y="9"/>
                  </a:lnTo>
                  <a:lnTo>
                    <a:pt x="25" y="15"/>
                  </a:lnTo>
                  <a:lnTo>
                    <a:pt x="18" y="25"/>
                  </a:lnTo>
                  <a:lnTo>
                    <a:pt x="13" y="35"/>
                  </a:lnTo>
                  <a:lnTo>
                    <a:pt x="11" y="47"/>
                  </a:lnTo>
                  <a:lnTo>
                    <a:pt x="9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5" y="75"/>
                  </a:lnTo>
                  <a:lnTo>
                    <a:pt x="4" y="80"/>
                  </a:lnTo>
                  <a:lnTo>
                    <a:pt x="3" y="83"/>
                  </a:lnTo>
                  <a:lnTo>
                    <a:pt x="2" y="90"/>
                  </a:lnTo>
                  <a:lnTo>
                    <a:pt x="2" y="97"/>
                  </a:lnTo>
                  <a:lnTo>
                    <a:pt x="0" y="10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8" name="Freeform 252"/>
            <p:cNvSpPr>
              <a:spLocks/>
            </p:cNvSpPr>
            <p:nvPr/>
          </p:nvSpPr>
          <p:spPr bwMode="auto">
            <a:xfrm>
              <a:off x="2879726" y="5402263"/>
              <a:ext cx="90488" cy="46038"/>
            </a:xfrm>
            <a:custGeom>
              <a:avLst/>
              <a:gdLst>
                <a:gd name="T0" fmla="*/ 0 w 115"/>
                <a:gd name="T1" fmla="*/ 58 h 58"/>
                <a:gd name="T2" fmla="*/ 4 w 115"/>
                <a:gd name="T3" fmla="*/ 55 h 58"/>
                <a:gd name="T4" fmla="*/ 9 w 115"/>
                <a:gd name="T5" fmla="*/ 54 h 58"/>
                <a:gd name="T6" fmla="*/ 13 w 115"/>
                <a:gd name="T7" fmla="*/ 52 h 58"/>
                <a:gd name="T8" fmla="*/ 18 w 115"/>
                <a:gd name="T9" fmla="*/ 48 h 58"/>
                <a:gd name="T10" fmla="*/ 22 w 115"/>
                <a:gd name="T11" fmla="*/ 46 h 58"/>
                <a:gd name="T12" fmla="*/ 26 w 115"/>
                <a:gd name="T13" fmla="*/ 44 h 58"/>
                <a:gd name="T14" fmla="*/ 31 w 115"/>
                <a:gd name="T15" fmla="*/ 40 h 58"/>
                <a:gd name="T16" fmla="*/ 34 w 115"/>
                <a:gd name="T17" fmla="*/ 37 h 58"/>
                <a:gd name="T18" fmla="*/ 43 w 115"/>
                <a:gd name="T19" fmla="*/ 31 h 58"/>
                <a:gd name="T20" fmla="*/ 51 w 115"/>
                <a:gd name="T21" fmla="*/ 25 h 58"/>
                <a:gd name="T22" fmla="*/ 61 w 115"/>
                <a:gd name="T23" fmla="*/ 21 h 58"/>
                <a:gd name="T24" fmla="*/ 70 w 115"/>
                <a:gd name="T25" fmla="*/ 17 h 58"/>
                <a:gd name="T26" fmla="*/ 79 w 115"/>
                <a:gd name="T27" fmla="*/ 15 h 58"/>
                <a:gd name="T28" fmla="*/ 89 w 115"/>
                <a:gd name="T29" fmla="*/ 13 h 58"/>
                <a:gd name="T30" fmla="*/ 99 w 115"/>
                <a:gd name="T31" fmla="*/ 11 h 58"/>
                <a:gd name="T32" fmla="*/ 109 w 115"/>
                <a:gd name="T33" fmla="*/ 9 h 58"/>
                <a:gd name="T34" fmla="*/ 111 w 115"/>
                <a:gd name="T35" fmla="*/ 7 h 58"/>
                <a:gd name="T36" fmla="*/ 114 w 115"/>
                <a:gd name="T37" fmla="*/ 5 h 58"/>
                <a:gd name="T38" fmla="*/ 115 w 115"/>
                <a:gd name="T39" fmla="*/ 2 h 58"/>
                <a:gd name="T40" fmla="*/ 112 w 115"/>
                <a:gd name="T41" fmla="*/ 1 h 58"/>
                <a:gd name="T42" fmla="*/ 106 w 115"/>
                <a:gd name="T43" fmla="*/ 0 h 58"/>
                <a:gd name="T44" fmla="*/ 98 w 115"/>
                <a:gd name="T45" fmla="*/ 0 h 58"/>
                <a:gd name="T46" fmla="*/ 91 w 115"/>
                <a:gd name="T47" fmla="*/ 0 h 58"/>
                <a:gd name="T48" fmla="*/ 84 w 115"/>
                <a:gd name="T49" fmla="*/ 1 h 58"/>
                <a:gd name="T50" fmla="*/ 77 w 115"/>
                <a:gd name="T51" fmla="*/ 2 h 58"/>
                <a:gd name="T52" fmla="*/ 70 w 115"/>
                <a:gd name="T53" fmla="*/ 5 h 58"/>
                <a:gd name="T54" fmla="*/ 64 w 115"/>
                <a:gd name="T55" fmla="*/ 7 h 58"/>
                <a:gd name="T56" fmla="*/ 57 w 115"/>
                <a:gd name="T57" fmla="*/ 10 h 58"/>
                <a:gd name="T58" fmla="*/ 49 w 115"/>
                <a:gd name="T59" fmla="*/ 16 h 58"/>
                <a:gd name="T60" fmla="*/ 42 w 115"/>
                <a:gd name="T61" fmla="*/ 22 h 58"/>
                <a:gd name="T62" fmla="*/ 35 w 115"/>
                <a:gd name="T63" fmla="*/ 28 h 58"/>
                <a:gd name="T64" fmla="*/ 28 w 115"/>
                <a:gd name="T65" fmla="*/ 34 h 58"/>
                <a:gd name="T66" fmla="*/ 23 w 115"/>
                <a:gd name="T67" fmla="*/ 41 h 58"/>
                <a:gd name="T68" fmla="*/ 16 w 115"/>
                <a:gd name="T69" fmla="*/ 47 h 58"/>
                <a:gd name="T70" fmla="*/ 8 w 115"/>
                <a:gd name="T71" fmla="*/ 53 h 58"/>
                <a:gd name="T72" fmla="*/ 0 w 115"/>
                <a:gd name="T73" fmla="*/ 58 h 58"/>
                <a:gd name="T74" fmla="*/ 0 w 115"/>
                <a:gd name="T75" fmla="*/ 58 h 58"/>
                <a:gd name="T76" fmla="*/ 0 w 115"/>
                <a:gd name="T77" fmla="*/ 58 h 58"/>
                <a:gd name="T78" fmla="*/ 0 w 115"/>
                <a:gd name="T79" fmla="*/ 58 h 58"/>
                <a:gd name="T80" fmla="*/ 0 w 115"/>
                <a:gd name="T81" fmla="*/ 58 h 58"/>
                <a:gd name="T82" fmla="*/ 0 w 115"/>
                <a:gd name="T8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5" h="58">
                  <a:moveTo>
                    <a:pt x="0" y="58"/>
                  </a:moveTo>
                  <a:lnTo>
                    <a:pt x="4" y="55"/>
                  </a:lnTo>
                  <a:lnTo>
                    <a:pt x="9" y="54"/>
                  </a:lnTo>
                  <a:lnTo>
                    <a:pt x="13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3" y="31"/>
                  </a:lnTo>
                  <a:lnTo>
                    <a:pt x="51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89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1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2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7" y="10"/>
                  </a:lnTo>
                  <a:lnTo>
                    <a:pt x="49" y="16"/>
                  </a:lnTo>
                  <a:lnTo>
                    <a:pt x="42" y="22"/>
                  </a:lnTo>
                  <a:lnTo>
                    <a:pt x="35" y="28"/>
                  </a:lnTo>
                  <a:lnTo>
                    <a:pt x="28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9" name="Freeform 253"/>
            <p:cNvSpPr>
              <a:spLocks/>
            </p:cNvSpPr>
            <p:nvPr/>
          </p:nvSpPr>
          <p:spPr bwMode="auto">
            <a:xfrm>
              <a:off x="2787651" y="5346700"/>
              <a:ext cx="155575" cy="550863"/>
            </a:xfrm>
            <a:custGeom>
              <a:avLst/>
              <a:gdLst>
                <a:gd name="T0" fmla="*/ 196 w 196"/>
                <a:gd name="T1" fmla="*/ 0 h 693"/>
                <a:gd name="T2" fmla="*/ 182 w 196"/>
                <a:gd name="T3" fmla="*/ 18 h 693"/>
                <a:gd name="T4" fmla="*/ 170 w 196"/>
                <a:gd name="T5" fmla="*/ 38 h 693"/>
                <a:gd name="T6" fmla="*/ 157 w 196"/>
                <a:gd name="T7" fmla="*/ 56 h 693"/>
                <a:gd name="T8" fmla="*/ 144 w 196"/>
                <a:gd name="T9" fmla="*/ 76 h 693"/>
                <a:gd name="T10" fmla="*/ 132 w 196"/>
                <a:gd name="T11" fmla="*/ 95 h 693"/>
                <a:gd name="T12" fmla="*/ 119 w 196"/>
                <a:gd name="T13" fmla="*/ 116 h 693"/>
                <a:gd name="T14" fmla="*/ 107 w 196"/>
                <a:gd name="T15" fmla="*/ 136 h 693"/>
                <a:gd name="T16" fmla="*/ 96 w 196"/>
                <a:gd name="T17" fmla="*/ 155 h 693"/>
                <a:gd name="T18" fmla="*/ 86 w 196"/>
                <a:gd name="T19" fmla="*/ 174 h 693"/>
                <a:gd name="T20" fmla="*/ 76 w 196"/>
                <a:gd name="T21" fmla="*/ 194 h 693"/>
                <a:gd name="T22" fmla="*/ 69 w 196"/>
                <a:gd name="T23" fmla="*/ 214 h 693"/>
                <a:gd name="T24" fmla="*/ 61 w 196"/>
                <a:gd name="T25" fmla="*/ 235 h 693"/>
                <a:gd name="T26" fmla="*/ 54 w 196"/>
                <a:gd name="T27" fmla="*/ 256 h 693"/>
                <a:gd name="T28" fmla="*/ 49 w 196"/>
                <a:gd name="T29" fmla="*/ 277 h 693"/>
                <a:gd name="T30" fmla="*/ 43 w 196"/>
                <a:gd name="T31" fmla="*/ 298 h 693"/>
                <a:gd name="T32" fmla="*/ 36 w 196"/>
                <a:gd name="T33" fmla="*/ 319 h 693"/>
                <a:gd name="T34" fmla="*/ 23 w 196"/>
                <a:gd name="T35" fmla="*/ 365 h 693"/>
                <a:gd name="T36" fmla="*/ 15 w 196"/>
                <a:gd name="T37" fmla="*/ 411 h 693"/>
                <a:gd name="T38" fmla="*/ 8 w 196"/>
                <a:gd name="T39" fmla="*/ 458 h 693"/>
                <a:gd name="T40" fmla="*/ 4 w 196"/>
                <a:gd name="T41" fmla="*/ 505 h 693"/>
                <a:gd name="T42" fmla="*/ 0 w 196"/>
                <a:gd name="T43" fmla="*/ 552 h 693"/>
                <a:gd name="T44" fmla="*/ 0 w 196"/>
                <a:gd name="T45" fmla="*/ 598 h 693"/>
                <a:gd name="T46" fmla="*/ 3 w 196"/>
                <a:gd name="T47" fmla="*/ 645 h 693"/>
                <a:gd name="T48" fmla="*/ 8 w 196"/>
                <a:gd name="T49" fmla="*/ 691 h 693"/>
                <a:gd name="T50" fmla="*/ 11 w 196"/>
                <a:gd name="T51" fmla="*/ 693 h 693"/>
                <a:gd name="T52" fmla="*/ 14 w 196"/>
                <a:gd name="T53" fmla="*/ 691 h 693"/>
                <a:gd name="T54" fmla="*/ 18 w 196"/>
                <a:gd name="T55" fmla="*/ 689 h 693"/>
                <a:gd name="T56" fmla="*/ 19 w 196"/>
                <a:gd name="T57" fmla="*/ 685 h 693"/>
                <a:gd name="T58" fmla="*/ 23 w 196"/>
                <a:gd name="T59" fmla="*/ 592 h 693"/>
                <a:gd name="T60" fmla="*/ 28 w 196"/>
                <a:gd name="T61" fmla="*/ 500 h 693"/>
                <a:gd name="T62" fmla="*/ 36 w 196"/>
                <a:gd name="T63" fmla="*/ 408 h 693"/>
                <a:gd name="T64" fmla="*/ 52 w 196"/>
                <a:gd name="T65" fmla="*/ 315 h 693"/>
                <a:gd name="T66" fmla="*/ 58 w 196"/>
                <a:gd name="T67" fmla="*/ 294 h 693"/>
                <a:gd name="T68" fmla="*/ 64 w 196"/>
                <a:gd name="T69" fmla="*/ 273 h 693"/>
                <a:gd name="T70" fmla="*/ 69 w 196"/>
                <a:gd name="T71" fmla="*/ 251 h 693"/>
                <a:gd name="T72" fmla="*/ 76 w 196"/>
                <a:gd name="T73" fmla="*/ 230 h 693"/>
                <a:gd name="T74" fmla="*/ 83 w 196"/>
                <a:gd name="T75" fmla="*/ 208 h 693"/>
                <a:gd name="T76" fmla="*/ 91 w 196"/>
                <a:gd name="T77" fmla="*/ 189 h 693"/>
                <a:gd name="T78" fmla="*/ 99 w 196"/>
                <a:gd name="T79" fmla="*/ 168 h 693"/>
                <a:gd name="T80" fmla="*/ 110 w 196"/>
                <a:gd name="T81" fmla="*/ 148 h 693"/>
                <a:gd name="T82" fmla="*/ 120 w 196"/>
                <a:gd name="T83" fmla="*/ 130 h 693"/>
                <a:gd name="T84" fmla="*/ 130 w 196"/>
                <a:gd name="T85" fmla="*/ 110 h 693"/>
                <a:gd name="T86" fmla="*/ 142 w 196"/>
                <a:gd name="T87" fmla="*/ 92 h 693"/>
                <a:gd name="T88" fmla="*/ 153 w 196"/>
                <a:gd name="T89" fmla="*/ 74 h 693"/>
                <a:gd name="T90" fmla="*/ 164 w 196"/>
                <a:gd name="T91" fmla="*/ 56 h 693"/>
                <a:gd name="T92" fmla="*/ 175 w 196"/>
                <a:gd name="T93" fmla="*/ 38 h 693"/>
                <a:gd name="T94" fmla="*/ 186 w 196"/>
                <a:gd name="T95" fmla="*/ 18 h 693"/>
                <a:gd name="T96" fmla="*/ 196 w 196"/>
                <a:gd name="T97" fmla="*/ 0 h 693"/>
                <a:gd name="T98" fmla="*/ 196 w 196"/>
                <a:gd name="T99" fmla="*/ 0 h 693"/>
                <a:gd name="T100" fmla="*/ 196 w 196"/>
                <a:gd name="T101" fmla="*/ 0 h 693"/>
                <a:gd name="T102" fmla="*/ 196 w 196"/>
                <a:gd name="T103" fmla="*/ 0 h 693"/>
                <a:gd name="T104" fmla="*/ 196 w 196"/>
                <a:gd name="T105" fmla="*/ 0 h 693"/>
                <a:gd name="T106" fmla="*/ 196 w 196"/>
                <a:gd name="T10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693">
                  <a:moveTo>
                    <a:pt x="196" y="0"/>
                  </a:moveTo>
                  <a:lnTo>
                    <a:pt x="182" y="18"/>
                  </a:lnTo>
                  <a:lnTo>
                    <a:pt x="170" y="38"/>
                  </a:lnTo>
                  <a:lnTo>
                    <a:pt x="157" y="56"/>
                  </a:lnTo>
                  <a:lnTo>
                    <a:pt x="144" y="76"/>
                  </a:lnTo>
                  <a:lnTo>
                    <a:pt x="132" y="95"/>
                  </a:lnTo>
                  <a:lnTo>
                    <a:pt x="119" y="116"/>
                  </a:lnTo>
                  <a:lnTo>
                    <a:pt x="107" y="136"/>
                  </a:lnTo>
                  <a:lnTo>
                    <a:pt x="96" y="155"/>
                  </a:lnTo>
                  <a:lnTo>
                    <a:pt x="86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9" y="277"/>
                  </a:lnTo>
                  <a:lnTo>
                    <a:pt x="43" y="298"/>
                  </a:lnTo>
                  <a:lnTo>
                    <a:pt x="36" y="319"/>
                  </a:lnTo>
                  <a:lnTo>
                    <a:pt x="23" y="365"/>
                  </a:lnTo>
                  <a:lnTo>
                    <a:pt x="15" y="411"/>
                  </a:lnTo>
                  <a:lnTo>
                    <a:pt x="8" y="458"/>
                  </a:lnTo>
                  <a:lnTo>
                    <a:pt x="4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3" y="645"/>
                  </a:lnTo>
                  <a:lnTo>
                    <a:pt x="8" y="691"/>
                  </a:lnTo>
                  <a:lnTo>
                    <a:pt x="11" y="693"/>
                  </a:lnTo>
                  <a:lnTo>
                    <a:pt x="14" y="691"/>
                  </a:lnTo>
                  <a:lnTo>
                    <a:pt x="18" y="689"/>
                  </a:lnTo>
                  <a:lnTo>
                    <a:pt x="19" y="685"/>
                  </a:lnTo>
                  <a:lnTo>
                    <a:pt x="23" y="592"/>
                  </a:lnTo>
                  <a:lnTo>
                    <a:pt x="28" y="500"/>
                  </a:lnTo>
                  <a:lnTo>
                    <a:pt x="36" y="408"/>
                  </a:lnTo>
                  <a:lnTo>
                    <a:pt x="52" y="315"/>
                  </a:lnTo>
                  <a:lnTo>
                    <a:pt x="58" y="294"/>
                  </a:lnTo>
                  <a:lnTo>
                    <a:pt x="64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3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10" y="148"/>
                  </a:lnTo>
                  <a:lnTo>
                    <a:pt x="120" y="130"/>
                  </a:lnTo>
                  <a:lnTo>
                    <a:pt x="130" y="110"/>
                  </a:lnTo>
                  <a:lnTo>
                    <a:pt x="142" y="92"/>
                  </a:lnTo>
                  <a:lnTo>
                    <a:pt x="153" y="74"/>
                  </a:lnTo>
                  <a:lnTo>
                    <a:pt x="164" y="56"/>
                  </a:lnTo>
                  <a:lnTo>
                    <a:pt x="175" y="38"/>
                  </a:lnTo>
                  <a:lnTo>
                    <a:pt x="186" y="18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0" name="Freeform 254"/>
            <p:cNvSpPr>
              <a:spLocks/>
            </p:cNvSpPr>
            <p:nvPr/>
          </p:nvSpPr>
          <p:spPr bwMode="auto">
            <a:xfrm>
              <a:off x="2798763" y="5356225"/>
              <a:ext cx="146050" cy="147638"/>
            </a:xfrm>
            <a:custGeom>
              <a:avLst/>
              <a:gdLst>
                <a:gd name="T0" fmla="*/ 184 w 184"/>
                <a:gd name="T1" fmla="*/ 0 h 188"/>
                <a:gd name="T2" fmla="*/ 179 w 184"/>
                <a:gd name="T3" fmla="*/ 2 h 188"/>
                <a:gd name="T4" fmla="*/ 172 w 184"/>
                <a:gd name="T5" fmla="*/ 5 h 188"/>
                <a:gd name="T6" fmla="*/ 166 w 184"/>
                <a:gd name="T7" fmla="*/ 8 h 188"/>
                <a:gd name="T8" fmla="*/ 160 w 184"/>
                <a:gd name="T9" fmla="*/ 12 h 188"/>
                <a:gd name="T10" fmla="*/ 154 w 184"/>
                <a:gd name="T11" fmla="*/ 15 h 188"/>
                <a:gd name="T12" fmla="*/ 150 w 184"/>
                <a:gd name="T13" fmla="*/ 19 h 188"/>
                <a:gd name="T14" fmla="*/ 144 w 184"/>
                <a:gd name="T15" fmla="*/ 22 h 188"/>
                <a:gd name="T16" fmla="*/ 138 w 184"/>
                <a:gd name="T17" fmla="*/ 27 h 188"/>
                <a:gd name="T18" fmla="*/ 133 w 184"/>
                <a:gd name="T19" fmla="*/ 31 h 188"/>
                <a:gd name="T20" fmla="*/ 126 w 184"/>
                <a:gd name="T21" fmla="*/ 36 h 188"/>
                <a:gd name="T22" fmla="*/ 120 w 184"/>
                <a:gd name="T23" fmla="*/ 40 h 188"/>
                <a:gd name="T24" fmla="*/ 113 w 184"/>
                <a:gd name="T25" fmla="*/ 46 h 188"/>
                <a:gd name="T26" fmla="*/ 106 w 184"/>
                <a:gd name="T27" fmla="*/ 52 h 188"/>
                <a:gd name="T28" fmla="*/ 100 w 184"/>
                <a:gd name="T29" fmla="*/ 57 h 188"/>
                <a:gd name="T30" fmla="*/ 95 w 184"/>
                <a:gd name="T31" fmla="*/ 62 h 188"/>
                <a:gd name="T32" fmla="*/ 90 w 184"/>
                <a:gd name="T33" fmla="*/ 68 h 188"/>
                <a:gd name="T34" fmla="*/ 83 w 184"/>
                <a:gd name="T35" fmla="*/ 76 h 188"/>
                <a:gd name="T36" fmla="*/ 77 w 184"/>
                <a:gd name="T37" fmla="*/ 83 h 188"/>
                <a:gd name="T38" fmla="*/ 70 w 184"/>
                <a:gd name="T39" fmla="*/ 91 h 188"/>
                <a:gd name="T40" fmla="*/ 63 w 184"/>
                <a:gd name="T41" fmla="*/ 98 h 188"/>
                <a:gd name="T42" fmla="*/ 57 w 184"/>
                <a:gd name="T43" fmla="*/ 106 h 188"/>
                <a:gd name="T44" fmla="*/ 50 w 184"/>
                <a:gd name="T45" fmla="*/ 113 h 188"/>
                <a:gd name="T46" fmla="*/ 44 w 184"/>
                <a:gd name="T47" fmla="*/ 121 h 188"/>
                <a:gd name="T48" fmla="*/ 37 w 184"/>
                <a:gd name="T49" fmla="*/ 128 h 188"/>
                <a:gd name="T50" fmla="*/ 31 w 184"/>
                <a:gd name="T51" fmla="*/ 135 h 188"/>
                <a:gd name="T52" fmla="*/ 27 w 184"/>
                <a:gd name="T53" fmla="*/ 142 h 188"/>
                <a:gd name="T54" fmla="*/ 23 w 184"/>
                <a:gd name="T55" fmla="*/ 149 h 188"/>
                <a:gd name="T56" fmla="*/ 19 w 184"/>
                <a:gd name="T57" fmla="*/ 156 h 188"/>
                <a:gd name="T58" fmla="*/ 15 w 184"/>
                <a:gd name="T59" fmla="*/ 163 h 188"/>
                <a:gd name="T60" fmla="*/ 11 w 184"/>
                <a:gd name="T61" fmla="*/ 169 h 188"/>
                <a:gd name="T62" fmla="*/ 6 w 184"/>
                <a:gd name="T63" fmla="*/ 176 h 188"/>
                <a:gd name="T64" fmla="*/ 1 w 184"/>
                <a:gd name="T65" fmla="*/ 183 h 188"/>
                <a:gd name="T66" fmla="*/ 0 w 184"/>
                <a:gd name="T67" fmla="*/ 186 h 188"/>
                <a:gd name="T68" fmla="*/ 1 w 184"/>
                <a:gd name="T69" fmla="*/ 188 h 188"/>
                <a:gd name="T70" fmla="*/ 2 w 184"/>
                <a:gd name="T71" fmla="*/ 188 h 188"/>
                <a:gd name="T72" fmla="*/ 5 w 184"/>
                <a:gd name="T73" fmla="*/ 187 h 188"/>
                <a:gd name="T74" fmla="*/ 13 w 184"/>
                <a:gd name="T75" fmla="*/ 179 h 188"/>
                <a:gd name="T76" fmla="*/ 20 w 184"/>
                <a:gd name="T77" fmla="*/ 169 h 188"/>
                <a:gd name="T78" fmla="*/ 25 w 184"/>
                <a:gd name="T79" fmla="*/ 159 h 188"/>
                <a:gd name="T80" fmla="*/ 31 w 184"/>
                <a:gd name="T81" fmla="*/ 150 h 188"/>
                <a:gd name="T82" fmla="*/ 36 w 184"/>
                <a:gd name="T83" fmla="*/ 142 h 188"/>
                <a:gd name="T84" fmla="*/ 42 w 184"/>
                <a:gd name="T85" fmla="*/ 134 h 188"/>
                <a:gd name="T86" fmla="*/ 47 w 184"/>
                <a:gd name="T87" fmla="*/ 126 h 188"/>
                <a:gd name="T88" fmla="*/ 54 w 184"/>
                <a:gd name="T89" fmla="*/ 118 h 188"/>
                <a:gd name="T90" fmla="*/ 60 w 184"/>
                <a:gd name="T91" fmla="*/ 110 h 188"/>
                <a:gd name="T92" fmla="*/ 67 w 184"/>
                <a:gd name="T93" fmla="*/ 103 h 188"/>
                <a:gd name="T94" fmla="*/ 74 w 184"/>
                <a:gd name="T95" fmla="*/ 95 h 188"/>
                <a:gd name="T96" fmla="*/ 80 w 184"/>
                <a:gd name="T97" fmla="*/ 88 h 188"/>
                <a:gd name="T98" fmla="*/ 90 w 184"/>
                <a:gd name="T99" fmla="*/ 75 h 188"/>
                <a:gd name="T100" fmla="*/ 101 w 184"/>
                <a:gd name="T101" fmla="*/ 62 h 188"/>
                <a:gd name="T102" fmla="*/ 114 w 184"/>
                <a:gd name="T103" fmla="*/ 50 h 188"/>
                <a:gd name="T104" fmla="*/ 127 w 184"/>
                <a:gd name="T105" fmla="*/ 37 h 188"/>
                <a:gd name="T106" fmla="*/ 141 w 184"/>
                <a:gd name="T107" fmla="*/ 27 h 188"/>
                <a:gd name="T108" fmla="*/ 154 w 184"/>
                <a:gd name="T109" fmla="*/ 16 h 188"/>
                <a:gd name="T110" fmla="*/ 169 w 184"/>
                <a:gd name="T111" fmla="*/ 7 h 188"/>
                <a:gd name="T112" fmla="*/ 184 w 184"/>
                <a:gd name="T113" fmla="*/ 0 h 188"/>
                <a:gd name="T114" fmla="*/ 184 w 184"/>
                <a:gd name="T115" fmla="*/ 0 h 188"/>
                <a:gd name="T116" fmla="*/ 184 w 184"/>
                <a:gd name="T117" fmla="*/ 0 h 188"/>
                <a:gd name="T118" fmla="*/ 184 w 184"/>
                <a:gd name="T119" fmla="*/ 0 h 188"/>
                <a:gd name="T120" fmla="*/ 184 w 184"/>
                <a:gd name="T121" fmla="*/ 0 h 188"/>
                <a:gd name="T122" fmla="*/ 184 w 184"/>
                <a:gd name="T12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188">
                  <a:moveTo>
                    <a:pt x="184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0" y="12"/>
                  </a:lnTo>
                  <a:lnTo>
                    <a:pt x="154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8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0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7" y="83"/>
                  </a:lnTo>
                  <a:lnTo>
                    <a:pt x="70" y="91"/>
                  </a:lnTo>
                  <a:lnTo>
                    <a:pt x="63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2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5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7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1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4" y="16"/>
                  </a:lnTo>
                  <a:lnTo>
                    <a:pt x="169" y="7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1" name="Freeform 255"/>
            <p:cNvSpPr>
              <a:spLocks/>
            </p:cNvSpPr>
            <p:nvPr/>
          </p:nvSpPr>
          <p:spPr bwMode="auto">
            <a:xfrm>
              <a:off x="2792413" y="5507038"/>
              <a:ext cx="38100" cy="73025"/>
            </a:xfrm>
            <a:custGeom>
              <a:avLst/>
              <a:gdLst>
                <a:gd name="T0" fmla="*/ 0 w 50"/>
                <a:gd name="T1" fmla="*/ 1 h 92"/>
                <a:gd name="T2" fmla="*/ 7 w 50"/>
                <a:gd name="T3" fmla="*/ 12 h 92"/>
                <a:gd name="T4" fmla="*/ 13 w 50"/>
                <a:gd name="T5" fmla="*/ 22 h 92"/>
                <a:gd name="T6" fmla="*/ 19 w 50"/>
                <a:gd name="T7" fmla="*/ 34 h 92"/>
                <a:gd name="T8" fmla="*/ 24 w 50"/>
                <a:gd name="T9" fmla="*/ 45 h 92"/>
                <a:gd name="T10" fmla="*/ 29 w 50"/>
                <a:gd name="T11" fmla="*/ 57 h 92"/>
                <a:gd name="T12" fmla="*/ 33 w 50"/>
                <a:gd name="T13" fmla="*/ 68 h 92"/>
                <a:gd name="T14" fmla="*/ 38 w 50"/>
                <a:gd name="T15" fmla="*/ 80 h 92"/>
                <a:gd name="T16" fmla="*/ 44 w 50"/>
                <a:gd name="T17" fmla="*/ 91 h 92"/>
                <a:gd name="T18" fmla="*/ 46 w 50"/>
                <a:gd name="T19" fmla="*/ 92 h 92"/>
                <a:gd name="T20" fmla="*/ 47 w 50"/>
                <a:gd name="T21" fmla="*/ 90 h 92"/>
                <a:gd name="T22" fmla="*/ 50 w 50"/>
                <a:gd name="T23" fmla="*/ 88 h 92"/>
                <a:gd name="T24" fmla="*/ 50 w 50"/>
                <a:gd name="T25" fmla="*/ 85 h 92"/>
                <a:gd name="T26" fmla="*/ 46 w 50"/>
                <a:gd name="T27" fmla="*/ 74 h 92"/>
                <a:gd name="T28" fmla="*/ 42 w 50"/>
                <a:gd name="T29" fmla="*/ 61 h 92"/>
                <a:gd name="T30" fmla="*/ 37 w 50"/>
                <a:gd name="T31" fmla="*/ 50 h 92"/>
                <a:gd name="T32" fmla="*/ 31 w 50"/>
                <a:gd name="T33" fmla="*/ 39 h 92"/>
                <a:gd name="T34" fmla="*/ 25 w 50"/>
                <a:gd name="T35" fmla="*/ 28 h 92"/>
                <a:gd name="T36" fmla="*/ 19 w 50"/>
                <a:gd name="T37" fmla="*/ 19 h 92"/>
                <a:gd name="T38" fmla="*/ 9 w 50"/>
                <a:gd name="T39" fmla="*/ 8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1 h 92"/>
                <a:gd name="T50" fmla="*/ 0 w 50"/>
                <a:gd name="T51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3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7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5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2" name="Freeform 256"/>
            <p:cNvSpPr>
              <a:spLocks/>
            </p:cNvSpPr>
            <p:nvPr/>
          </p:nvSpPr>
          <p:spPr bwMode="auto">
            <a:xfrm>
              <a:off x="2735263" y="5581650"/>
              <a:ext cx="101600" cy="50800"/>
            </a:xfrm>
            <a:custGeom>
              <a:avLst/>
              <a:gdLst>
                <a:gd name="T0" fmla="*/ 0 w 128"/>
                <a:gd name="T1" fmla="*/ 63 h 63"/>
                <a:gd name="T2" fmla="*/ 15 w 128"/>
                <a:gd name="T3" fmla="*/ 55 h 63"/>
                <a:gd name="T4" fmla="*/ 30 w 128"/>
                <a:gd name="T5" fmla="*/ 47 h 63"/>
                <a:gd name="T6" fmla="*/ 45 w 128"/>
                <a:gd name="T7" fmla="*/ 39 h 63"/>
                <a:gd name="T8" fmla="*/ 60 w 128"/>
                <a:gd name="T9" fmla="*/ 32 h 63"/>
                <a:gd name="T10" fmla="*/ 75 w 128"/>
                <a:gd name="T11" fmla="*/ 25 h 63"/>
                <a:gd name="T12" fmla="*/ 90 w 128"/>
                <a:gd name="T13" fmla="*/ 19 h 63"/>
                <a:gd name="T14" fmla="*/ 106 w 128"/>
                <a:gd name="T15" fmla="*/ 14 h 63"/>
                <a:gd name="T16" fmla="*/ 122 w 128"/>
                <a:gd name="T17" fmla="*/ 9 h 63"/>
                <a:gd name="T18" fmla="*/ 125 w 128"/>
                <a:gd name="T19" fmla="*/ 7 h 63"/>
                <a:gd name="T20" fmla="*/ 128 w 128"/>
                <a:gd name="T21" fmla="*/ 4 h 63"/>
                <a:gd name="T22" fmla="*/ 128 w 128"/>
                <a:gd name="T23" fmla="*/ 1 h 63"/>
                <a:gd name="T24" fmla="*/ 124 w 128"/>
                <a:gd name="T25" fmla="*/ 0 h 63"/>
                <a:gd name="T26" fmla="*/ 107 w 128"/>
                <a:gd name="T27" fmla="*/ 1 h 63"/>
                <a:gd name="T28" fmla="*/ 90 w 128"/>
                <a:gd name="T29" fmla="*/ 5 h 63"/>
                <a:gd name="T30" fmla="*/ 74 w 128"/>
                <a:gd name="T31" fmla="*/ 12 h 63"/>
                <a:gd name="T32" fmla="*/ 59 w 128"/>
                <a:gd name="T33" fmla="*/ 20 h 63"/>
                <a:gd name="T34" fmla="*/ 42 w 128"/>
                <a:gd name="T35" fmla="*/ 31 h 63"/>
                <a:gd name="T36" fmla="*/ 29 w 128"/>
                <a:gd name="T37" fmla="*/ 41 h 63"/>
                <a:gd name="T38" fmla="*/ 14 w 128"/>
                <a:gd name="T39" fmla="*/ 53 h 63"/>
                <a:gd name="T40" fmla="*/ 0 w 128"/>
                <a:gd name="T41" fmla="*/ 63 h 63"/>
                <a:gd name="T42" fmla="*/ 0 w 128"/>
                <a:gd name="T43" fmla="*/ 63 h 63"/>
                <a:gd name="T44" fmla="*/ 0 w 128"/>
                <a:gd name="T45" fmla="*/ 63 h 63"/>
                <a:gd name="T46" fmla="*/ 0 w 128"/>
                <a:gd name="T47" fmla="*/ 63 h 63"/>
                <a:gd name="T48" fmla="*/ 0 w 128"/>
                <a:gd name="T49" fmla="*/ 63 h 63"/>
                <a:gd name="T50" fmla="*/ 0 w 128"/>
                <a:gd name="T5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5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2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3" name="Freeform 257"/>
            <p:cNvSpPr>
              <a:spLocks/>
            </p:cNvSpPr>
            <p:nvPr/>
          </p:nvSpPr>
          <p:spPr bwMode="auto">
            <a:xfrm>
              <a:off x="2735263" y="5622925"/>
              <a:ext cx="47625" cy="254000"/>
            </a:xfrm>
            <a:custGeom>
              <a:avLst/>
              <a:gdLst>
                <a:gd name="T0" fmla="*/ 9 w 59"/>
                <a:gd name="T1" fmla="*/ 0 h 319"/>
                <a:gd name="T2" fmla="*/ 1 w 59"/>
                <a:gd name="T3" fmla="*/ 41 h 319"/>
                <a:gd name="T4" fmla="*/ 0 w 59"/>
                <a:gd name="T5" fmla="*/ 84 h 319"/>
                <a:gd name="T6" fmla="*/ 3 w 59"/>
                <a:gd name="T7" fmla="*/ 126 h 319"/>
                <a:gd name="T8" fmla="*/ 9 w 59"/>
                <a:gd name="T9" fmla="*/ 168 h 319"/>
                <a:gd name="T10" fmla="*/ 13 w 59"/>
                <a:gd name="T11" fmla="*/ 186 h 319"/>
                <a:gd name="T12" fmla="*/ 16 w 59"/>
                <a:gd name="T13" fmla="*/ 206 h 319"/>
                <a:gd name="T14" fmla="*/ 19 w 59"/>
                <a:gd name="T15" fmla="*/ 225 h 319"/>
                <a:gd name="T16" fmla="*/ 25 w 59"/>
                <a:gd name="T17" fmla="*/ 245 h 319"/>
                <a:gd name="T18" fmla="*/ 30 w 59"/>
                <a:gd name="T19" fmla="*/ 265 h 319"/>
                <a:gd name="T20" fmla="*/ 37 w 59"/>
                <a:gd name="T21" fmla="*/ 283 h 319"/>
                <a:gd name="T22" fmla="*/ 45 w 59"/>
                <a:gd name="T23" fmla="*/ 300 h 319"/>
                <a:gd name="T24" fmla="*/ 54 w 59"/>
                <a:gd name="T25" fmla="*/ 318 h 319"/>
                <a:gd name="T26" fmla="*/ 55 w 59"/>
                <a:gd name="T27" fmla="*/ 319 h 319"/>
                <a:gd name="T28" fmla="*/ 57 w 59"/>
                <a:gd name="T29" fmla="*/ 318 h 319"/>
                <a:gd name="T30" fmla="*/ 59 w 59"/>
                <a:gd name="T31" fmla="*/ 315 h 319"/>
                <a:gd name="T32" fmla="*/ 59 w 59"/>
                <a:gd name="T33" fmla="*/ 314 h 319"/>
                <a:gd name="T34" fmla="*/ 52 w 59"/>
                <a:gd name="T35" fmla="*/ 298 h 319"/>
                <a:gd name="T36" fmla="*/ 45 w 59"/>
                <a:gd name="T37" fmla="*/ 282 h 319"/>
                <a:gd name="T38" fmla="*/ 38 w 59"/>
                <a:gd name="T39" fmla="*/ 266 h 319"/>
                <a:gd name="T40" fmla="*/ 33 w 59"/>
                <a:gd name="T41" fmla="*/ 248 h 319"/>
                <a:gd name="T42" fmla="*/ 28 w 59"/>
                <a:gd name="T43" fmla="*/ 232 h 319"/>
                <a:gd name="T44" fmla="*/ 24 w 59"/>
                <a:gd name="T45" fmla="*/ 215 h 319"/>
                <a:gd name="T46" fmla="*/ 19 w 59"/>
                <a:gd name="T47" fmla="*/ 198 h 319"/>
                <a:gd name="T48" fmla="*/ 16 w 59"/>
                <a:gd name="T49" fmla="*/ 181 h 319"/>
                <a:gd name="T50" fmla="*/ 8 w 59"/>
                <a:gd name="T51" fmla="*/ 137 h 319"/>
                <a:gd name="T52" fmla="*/ 4 w 59"/>
                <a:gd name="T53" fmla="*/ 92 h 319"/>
                <a:gd name="T54" fmla="*/ 4 w 59"/>
                <a:gd name="T55" fmla="*/ 46 h 319"/>
                <a:gd name="T56" fmla="*/ 9 w 59"/>
                <a:gd name="T57" fmla="*/ 0 h 319"/>
                <a:gd name="T58" fmla="*/ 9 w 59"/>
                <a:gd name="T59" fmla="*/ 0 h 319"/>
                <a:gd name="T60" fmla="*/ 9 w 59"/>
                <a:gd name="T61" fmla="*/ 0 h 319"/>
                <a:gd name="T62" fmla="*/ 9 w 59"/>
                <a:gd name="T63" fmla="*/ 0 h 319"/>
                <a:gd name="T64" fmla="*/ 9 w 59"/>
                <a:gd name="T65" fmla="*/ 0 h 319"/>
                <a:gd name="T66" fmla="*/ 9 w 59"/>
                <a:gd name="T6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19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7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19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4" y="92"/>
                  </a:lnTo>
                  <a:lnTo>
                    <a:pt x="4" y="46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4" name="Freeform 258"/>
            <p:cNvSpPr>
              <a:spLocks/>
            </p:cNvSpPr>
            <p:nvPr/>
          </p:nvSpPr>
          <p:spPr bwMode="auto">
            <a:xfrm>
              <a:off x="2700338" y="5359400"/>
              <a:ext cx="220663" cy="96838"/>
            </a:xfrm>
            <a:custGeom>
              <a:avLst/>
              <a:gdLst>
                <a:gd name="T0" fmla="*/ 272 w 279"/>
                <a:gd name="T1" fmla="*/ 5 h 121"/>
                <a:gd name="T2" fmla="*/ 260 w 279"/>
                <a:gd name="T3" fmla="*/ 15 h 121"/>
                <a:gd name="T4" fmla="*/ 249 w 279"/>
                <a:gd name="T5" fmla="*/ 24 h 121"/>
                <a:gd name="T6" fmla="*/ 237 w 279"/>
                <a:gd name="T7" fmla="*/ 34 h 121"/>
                <a:gd name="T8" fmla="*/ 222 w 279"/>
                <a:gd name="T9" fmla="*/ 46 h 121"/>
                <a:gd name="T10" fmla="*/ 201 w 279"/>
                <a:gd name="T11" fmla="*/ 55 h 121"/>
                <a:gd name="T12" fmla="*/ 180 w 279"/>
                <a:gd name="T13" fmla="*/ 63 h 121"/>
                <a:gd name="T14" fmla="*/ 158 w 279"/>
                <a:gd name="T15" fmla="*/ 70 h 121"/>
                <a:gd name="T16" fmla="*/ 139 w 279"/>
                <a:gd name="T17" fmla="*/ 76 h 121"/>
                <a:gd name="T18" fmla="*/ 123 w 279"/>
                <a:gd name="T19" fmla="*/ 81 h 121"/>
                <a:gd name="T20" fmla="*/ 106 w 279"/>
                <a:gd name="T21" fmla="*/ 84 h 121"/>
                <a:gd name="T22" fmla="*/ 90 w 279"/>
                <a:gd name="T23" fmla="*/ 87 h 121"/>
                <a:gd name="T24" fmla="*/ 73 w 279"/>
                <a:gd name="T25" fmla="*/ 92 h 121"/>
                <a:gd name="T26" fmla="*/ 54 w 279"/>
                <a:gd name="T27" fmla="*/ 97 h 121"/>
                <a:gd name="T28" fmla="*/ 36 w 279"/>
                <a:gd name="T29" fmla="*/ 100 h 121"/>
                <a:gd name="T30" fmla="*/ 17 w 279"/>
                <a:gd name="T31" fmla="*/ 104 h 121"/>
                <a:gd name="T32" fmla="*/ 5 w 279"/>
                <a:gd name="T33" fmla="*/ 105 h 121"/>
                <a:gd name="T34" fmla="*/ 0 w 279"/>
                <a:gd name="T35" fmla="*/ 112 h 121"/>
                <a:gd name="T36" fmla="*/ 8 w 279"/>
                <a:gd name="T37" fmla="*/ 119 h 121"/>
                <a:gd name="T38" fmla="*/ 21 w 279"/>
                <a:gd name="T39" fmla="*/ 121 h 121"/>
                <a:gd name="T40" fmla="*/ 33 w 279"/>
                <a:gd name="T41" fmla="*/ 117 h 121"/>
                <a:gd name="T42" fmla="*/ 46 w 279"/>
                <a:gd name="T43" fmla="*/ 113 h 121"/>
                <a:gd name="T44" fmla="*/ 64 w 279"/>
                <a:gd name="T45" fmla="*/ 108 h 121"/>
                <a:gd name="T46" fmla="*/ 87 w 279"/>
                <a:gd name="T47" fmla="*/ 101 h 121"/>
                <a:gd name="T48" fmla="*/ 111 w 279"/>
                <a:gd name="T49" fmla="*/ 94 h 121"/>
                <a:gd name="T50" fmla="*/ 134 w 279"/>
                <a:gd name="T51" fmla="*/ 87 h 121"/>
                <a:gd name="T52" fmla="*/ 154 w 279"/>
                <a:gd name="T53" fmla="*/ 79 h 121"/>
                <a:gd name="T54" fmla="*/ 173 w 279"/>
                <a:gd name="T55" fmla="*/ 72 h 121"/>
                <a:gd name="T56" fmla="*/ 191 w 279"/>
                <a:gd name="T57" fmla="*/ 66 h 121"/>
                <a:gd name="T58" fmla="*/ 210 w 279"/>
                <a:gd name="T59" fmla="*/ 59 h 121"/>
                <a:gd name="T60" fmla="*/ 227 w 279"/>
                <a:gd name="T61" fmla="*/ 48 h 121"/>
                <a:gd name="T62" fmla="*/ 242 w 279"/>
                <a:gd name="T63" fmla="*/ 37 h 121"/>
                <a:gd name="T64" fmla="*/ 257 w 279"/>
                <a:gd name="T65" fmla="*/ 23 h 121"/>
                <a:gd name="T66" fmla="*/ 271 w 279"/>
                <a:gd name="T67" fmla="*/ 8 h 121"/>
                <a:gd name="T68" fmla="*/ 279 w 279"/>
                <a:gd name="T69" fmla="*/ 0 h 121"/>
                <a:gd name="T70" fmla="*/ 279 w 279"/>
                <a:gd name="T71" fmla="*/ 0 h 121"/>
                <a:gd name="T72" fmla="*/ 277 w 279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9" h="121">
                  <a:moveTo>
                    <a:pt x="277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4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1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1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7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6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4" y="108"/>
                  </a:lnTo>
                  <a:lnTo>
                    <a:pt x="76" y="105"/>
                  </a:lnTo>
                  <a:lnTo>
                    <a:pt x="87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3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0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5" name="Freeform 259"/>
            <p:cNvSpPr>
              <a:spLocks/>
            </p:cNvSpPr>
            <p:nvPr/>
          </p:nvSpPr>
          <p:spPr bwMode="auto">
            <a:xfrm>
              <a:off x="2676526" y="5514975"/>
              <a:ext cx="41275" cy="303213"/>
            </a:xfrm>
            <a:custGeom>
              <a:avLst/>
              <a:gdLst>
                <a:gd name="T0" fmla="*/ 17 w 52"/>
                <a:gd name="T1" fmla="*/ 0 h 381"/>
                <a:gd name="T2" fmla="*/ 5 w 52"/>
                <a:gd name="T3" fmla="*/ 64 h 381"/>
                <a:gd name="T4" fmla="*/ 0 w 52"/>
                <a:gd name="T5" fmla="*/ 130 h 381"/>
                <a:gd name="T6" fmla="*/ 1 w 52"/>
                <a:gd name="T7" fmla="*/ 196 h 381"/>
                <a:gd name="T8" fmla="*/ 8 w 52"/>
                <a:gd name="T9" fmla="*/ 261 h 381"/>
                <a:gd name="T10" fmla="*/ 12 w 52"/>
                <a:gd name="T11" fmla="*/ 283 h 381"/>
                <a:gd name="T12" fmla="*/ 16 w 52"/>
                <a:gd name="T13" fmla="*/ 305 h 381"/>
                <a:gd name="T14" fmla="*/ 22 w 52"/>
                <a:gd name="T15" fmla="*/ 327 h 381"/>
                <a:gd name="T16" fmla="*/ 28 w 52"/>
                <a:gd name="T17" fmla="*/ 349 h 381"/>
                <a:gd name="T18" fmla="*/ 30 w 52"/>
                <a:gd name="T19" fmla="*/ 358 h 381"/>
                <a:gd name="T20" fmla="*/ 33 w 52"/>
                <a:gd name="T21" fmla="*/ 366 h 381"/>
                <a:gd name="T22" fmla="*/ 39 w 52"/>
                <a:gd name="T23" fmla="*/ 374 h 381"/>
                <a:gd name="T24" fmla="*/ 46 w 52"/>
                <a:gd name="T25" fmla="*/ 381 h 381"/>
                <a:gd name="T26" fmla="*/ 48 w 52"/>
                <a:gd name="T27" fmla="*/ 381 h 381"/>
                <a:gd name="T28" fmla="*/ 51 w 52"/>
                <a:gd name="T29" fmla="*/ 379 h 381"/>
                <a:gd name="T30" fmla="*/ 52 w 52"/>
                <a:gd name="T31" fmla="*/ 375 h 381"/>
                <a:gd name="T32" fmla="*/ 51 w 52"/>
                <a:gd name="T33" fmla="*/ 373 h 381"/>
                <a:gd name="T34" fmla="*/ 46 w 52"/>
                <a:gd name="T35" fmla="*/ 364 h 381"/>
                <a:gd name="T36" fmla="*/ 43 w 52"/>
                <a:gd name="T37" fmla="*/ 353 h 381"/>
                <a:gd name="T38" fmla="*/ 40 w 52"/>
                <a:gd name="T39" fmla="*/ 343 h 381"/>
                <a:gd name="T40" fmla="*/ 37 w 52"/>
                <a:gd name="T41" fmla="*/ 334 h 381"/>
                <a:gd name="T42" fmla="*/ 31 w 52"/>
                <a:gd name="T43" fmla="*/ 314 h 381"/>
                <a:gd name="T44" fmla="*/ 25 w 52"/>
                <a:gd name="T45" fmla="*/ 295 h 381"/>
                <a:gd name="T46" fmla="*/ 21 w 52"/>
                <a:gd name="T47" fmla="*/ 275 h 381"/>
                <a:gd name="T48" fmla="*/ 16 w 52"/>
                <a:gd name="T49" fmla="*/ 255 h 381"/>
                <a:gd name="T50" fmla="*/ 6 w 52"/>
                <a:gd name="T51" fmla="*/ 192 h 381"/>
                <a:gd name="T52" fmla="*/ 3 w 52"/>
                <a:gd name="T53" fmla="*/ 128 h 381"/>
                <a:gd name="T54" fmla="*/ 7 w 52"/>
                <a:gd name="T55" fmla="*/ 63 h 381"/>
                <a:gd name="T56" fmla="*/ 17 w 52"/>
                <a:gd name="T57" fmla="*/ 0 h 381"/>
                <a:gd name="T58" fmla="*/ 17 w 52"/>
                <a:gd name="T59" fmla="*/ 0 h 381"/>
                <a:gd name="T60" fmla="*/ 17 w 52"/>
                <a:gd name="T61" fmla="*/ 0 h 381"/>
                <a:gd name="T62" fmla="*/ 17 w 52"/>
                <a:gd name="T63" fmla="*/ 0 h 381"/>
                <a:gd name="T64" fmla="*/ 17 w 52"/>
                <a:gd name="T65" fmla="*/ 0 h 381"/>
                <a:gd name="T66" fmla="*/ 17 w 52"/>
                <a:gd name="T67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3" y="128"/>
                  </a:lnTo>
                  <a:lnTo>
                    <a:pt x="7" y="63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6" name="Freeform 260"/>
            <p:cNvSpPr>
              <a:spLocks/>
            </p:cNvSpPr>
            <p:nvPr/>
          </p:nvSpPr>
          <p:spPr bwMode="auto">
            <a:xfrm>
              <a:off x="2063751" y="5603875"/>
              <a:ext cx="80963" cy="134938"/>
            </a:xfrm>
            <a:custGeom>
              <a:avLst/>
              <a:gdLst>
                <a:gd name="T0" fmla="*/ 99 w 103"/>
                <a:gd name="T1" fmla="*/ 1 h 171"/>
                <a:gd name="T2" fmla="*/ 99 w 103"/>
                <a:gd name="T3" fmla="*/ 30 h 171"/>
                <a:gd name="T4" fmla="*/ 99 w 103"/>
                <a:gd name="T5" fmla="*/ 60 h 171"/>
                <a:gd name="T6" fmla="*/ 94 w 103"/>
                <a:gd name="T7" fmla="*/ 89 h 171"/>
                <a:gd name="T8" fmla="*/ 81 w 103"/>
                <a:gd name="T9" fmla="*/ 116 h 171"/>
                <a:gd name="T10" fmla="*/ 74 w 103"/>
                <a:gd name="T11" fmla="*/ 124 h 171"/>
                <a:gd name="T12" fmla="*/ 65 w 103"/>
                <a:gd name="T13" fmla="*/ 130 h 171"/>
                <a:gd name="T14" fmla="*/ 56 w 103"/>
                <a:gd name="T15" fmla="*/ 135 h 171"/>
                <a:gd name="T16" fmla="*/ 46 w 103"/>
                <a:gd name="T17" fmla="*/ 140 h 171"/>
                <a:gd name="T18" fmla="*/ 36 w 103"/>
                <a:gd name="T19" fmla="*/ 144 h 171"/>
                <a:gd name="T20" fmla="*/ 26 w 103"/>
                <a:gd name="T21" fmla="*/ 149 h 171"/>
                <a:gd name="T22" fmla="*/ 15 w 103"/>
                <a:gd name="T23" fmla="*/ 152 h 171"/>
                <a:gd name="T24" fmla="*/ 6 w 103"/>
                <a:gd name="T25" fmla="*/ 157 h 171"/>
                <a:gd name="T26" fmla="*/ 3 w 103"/>
                <a:gd name="T27" fmla="*/ 160 h 171"/>
                <a:gd name="T28" fmla="*/ 0 w 103"/>
                <a:gd name="T29" fmla="*/ 165 h 171"/>
                <a:gd name="T30" fmla="*/ 0 w 103"/>
                <a:gd name="T31" fmla="*/ 170 h 171"/>
                <a:gd name="T32" fmla="*/ 5 w 103"/>
                <a:gd name="T33" fmla="*/ 171 h 171"/>
                <a:gd name="T34" fmla="*/ 18 w 103"/>
                <a:gd name="T35" fmla="*/ 167 h 171"/>
                <a:gd name="T36" fmla="*/ 30 w 103"/>
                <a:gd name="T37" fmla="*/ 164 h 171"/>
                <a:gd name="T38" fmla="*/ 43 w 103"/>
                <a:gd name="T39" fmla="*/ 158 h 171"/>
                <a:gd name="T40" fmla="*/ 55 w 103"/>
                <a:gd name="T41" fmla="*/ 151 h 171"/>
                <a:gd name="T42" fmla="*/ 65 w 103"/>
                <a:gd name="T43" fmla="*/ 143 h 171"/>
                <a:gd name="T44" fmla="*/ 74 w 103"/>
                <a:gd name="T45" fmla="*/ 134 h 171"/>
                <a:gd name="T46" fmla="*/ 82 w 103"/>
                <a:gd name="T47" fmla="*/ 124 h 171"/>
                <a:gd name="T48" fmla="*/ 90 w 103"/>
                <a:gd name="T49" fmla="*/ 113 h 171"/>
                <a:gd name="T50" fmla="*/ 101 w 103"/>
                <a:gd name="T51" fmla="*/ 88 h 171"/>
                <a:gd name="T52" fmla="*/ 103 w 103"/>
                <a:gd name="T53" fmla="*/ 58 h 171"/>
                <a:gd name="T54" fmla="*/ 102 w 103"/>
                <a:gd name="T55" fmla="*/ 28 h 171"/>
                <a:gd name="T56" fmla="*/ 99 w 103"/>
                <a:gd name="T57" fmla="*/ 0 h 171"/>
                <a:gd name="T58" fmla="*/ 99 w 103"/>
                <a:gd name="T59" fmla="*/ 0 h 171"/>
                <a:gd name="T60" fmla="*/ 99 w 103"/>
                <a:gd name="T61" fmla="*/ 0 h 171"/>
                <a:gd name="T62" fmla="*/ 99 w 103"/>
                <a:gd name="T63" fmla="*/ 0 h 171"/>
                <a:gd name="T64" fmla="*/ 99 w 103"/>
                <a:gd name="T65" fmla="*/ 1 h 171"/>
                <a:gd name="T66" fmla="*/ 99 w 103"/>
                <a:gd name="T67" fmla="*/ 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71">
                  <a:moveTo>
                    <a:pt x="99" y="1"/>
                  </a:moveTo>
                  <a:lnTo>
                    <a:pt x="99" y="30"/>
                  </a:lnTo>
                  <a:lnTo>
                    <a:pt x="99" y="60"/>
                  </a:lnTo>
                  <a:lnTo>
                    <a:pt x="94" y="89"/>
                  </a:lnTo>
                  <a:lnTo>
                    <a:pt x="81" y="116"/>
                  </a:lnTo>
                  <a:lnTo>
                    <a:pt x="74" y="124"/>
                  </a:lnTo>
                  <a:lnTo>
                    <a:pt x="65" y="130"/>
                  </a:lnTo>
                  <a:lnTo>
                    <a:pt x="56" y="135"/>
                  </a:lnTo>
                  <a:lnTo>
                    <a:pt x="46" y="140"/>
                  </a:lnTo>
                  <a:lnTo>
                    <a:pt x="36" y="144"/>
                  </a:lnTo>
                  <a:lnTo>
                    <a:pt x="26" y="149"/>
                  </a:lnTo>
                  <a:lnTo>
                    <a:pt x="15" y="152"/>
                  </a:lnTo>
                  <a:lnTo>
                    <a:pt x="6" y="157"/>
                  </a:lnTo>
                  <a:lnTo>
                    <a:pt x="3" y="160"/>
                  </a:lnTo>
                  <a:lnTo>
                    <a:pt x="0" y="165"/>
                  </a:lnTo>
                  <a:lnTo>
                    <a:pt x="0" y="170"/>
                  </a:lnTo>
                  <a:lnTo>
                    <a:pt x="5" y="171"/>
                  </a:lnTo>
                  <a:lnTo>
                    <a:pt x="18" y="167"/>
                  </a:lnTo>
                  <a:lnTo>
                    <a:pt x="30" y="164"/>
                  </a:lnTo>
                  <a:lnTo>
                    <a:pt x="43" y="158"/>
                  </a:lnTo>
                  <a:lnTo>
                    <a:pt x="55" y="151"/>
                  </a:lnTo>
                  <a:lnTo>
                    <a:pt x="65" y="143"/>
                  </a:lnTo>
                  <a:lnTo>
                    <a:pt x="74" y="134"/>
                  </a:lnTo>
                  <a:lnTo>
                    <a:pt x="82" y="124"/>
                  </a:lnTo>
                  <a:lnTo>
                    <a:pt x="90" y="113"/>
                  </a:lnTo>
                  <a:lnTo>
                    <a:pt x="101" y="88"/>
                  </a:lnTo>
                  <a:lnTo>
                    <a:pt x="103" y="58"/>
                  </a:lnTo>
                  <a:lnTo>
                    <a:pt x="102" y="28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7" name="Freeform 261"/>
            <p:cNvSpPr>
              <a:spLocks/>
            </p:cNvSpPr>
            <p:nvPr/>
          </p:nvSpPr>
          <p:spPr bwMode="auto">
            <a:xfrm>
              <a:off x="2116138" y="5654675"/>
              <a:ext cx="74613" cy="138113"/>
            </a:xfrm>
            <a:custGeom>
              <a:avLst/>
              <a:gdLst>
                <a:gd name="T0" fmla="*/ 80 w 96"/>
                <a:gd name="T1" fmla="*/ 0 h 174"/>
                <a:gd name="T2" fmla="*/ 86 w 96"/>
                <a:gd name="T3" fmla="*/ 18 h 174"/>
                <a:gd name="T4" fmla="*/ 90 w 96"/>
                <a:gd name="T5" fmla="*/ 36 h 174"/>
                <a:gd name="T6" fmla="*/ 91 w 96"/>
                <a:gd name="T7" fmla="*/ 52 h 174"/>
                <a:gd name="T8" fmla="*/ 90 w 96"/>
                <a:gd name="T9" fmla="*/ 69 h 174"/>
                <a:gd name="T10" fmla="*/ 85 w 96"/>
                <a:gd name="T11" fmla="*/ 85 h 174"/>
                <a:gd name="T12" fmla="*/ 77 w 96"/>
                <a:gd name="T13" fmla="*/ 100 h 174"/>
                <a:gd name="T14" fmla="*/ 67 w 96"/>
                <a:gd name="T15" fmla="*/ 115 h 174"/>
                <a:gd name="T16" fmla="*/ 54 w 96"/>
                <a:gd name="T17" fmla="*/ 129 h 174"/>
                <a:gd name="T18" fmla="*/ 48 w 96"/>
                <a:gd name="T19" fmla="*/ 133 h 174"/>
                <a:gd name="T20" fmla="*/ 43 w 96"/>
                <a:gd name="T21" fmla="*/ 138 h 174"/>
                <a:gd name="T22" fmla="*/ 36 w 96"/>
                <a:gd name="T23" fmla="*/ 143 h 174"/>
                <a:gd name="T24" fmla="*/ 30 w 96"/>
                <a:gd name="T25" fmla="*/ 147 h 174"/>
                <a:gd name="T26" fmla="*/ 23 w 96"/>
                <a:gd name="T27" fmla="*/ 151 h 174"/>
                <a:gd name="T28" fmla="*/ 17 w 96"/>
                <a:gd name="T29" fmla="*/ 155 h 174"/>
                <a:gd name="T30" fmla="*/ 10 w 96"/>
                <a:gd name="T31" fmla="*/ 160 h 174"/>
                <a:gd name="T32" fmla="*/ 5 w 96"/>
                <a:gd name="T33" fmla="*/ 163 h 174"/>
                <a:gd name="T34" fmla="*/ 2 w 96"/>
                <a:gd name="T35" fmla="*/ 166 h 174"/>
                <a:gd name="T36" fmla="*/ 0 w 96"/>
                <a:gd name="T37" fmla="*/ 168 h 174"/>
                <a:gd name="T38" fmla="*/ 0 w 96"/>
                <a:gd name="T39" fmla="*/ 171 h 174"/>
                <a:gd name="T40" fmla="*/ 2 w 96"/>
                <a:gd name="T41" fmla="*/ 174 h 174"/>
                <a:gd name="T42" fmla="*/ 10 w 96"/>
                <a:gd name="T43" fmla="*/ 174 h 174"/>
                <a:gd name="T44" fmla="*/ 18 w 96"/>
                <a:gd name="T45" fmla="*/ 170 h 174"/>
                <a:gd name="T46" fmla="*/ 25 w 96"/>
                <a:gd name="T47" fmla="*/ 167 h 174"/>
                <a:gd name="T48" fmla="*/ 31 w 96"/>
                <a:gd name="T49" fmla="*/ 161 h 174"/>
                <a:gd name="T50" fmla="*/ 38 w 96"/>
                <a:gd name="T51" fmla="*/ 155 h 174"/>
                <a:gd name="T52" fmla="*/ 44 w 96"/>
                <a:gd name="T53" fmla="*/ 151 h 174"/>
                <a:gd name="T54" fmla="*/ 51 w 96"/>
                <a:gd name="T55" fmla="*/ 145 h 174"/>
                <a:gd name="T56" fmla="*/ 56 w 96"/>
                <a:gd name="T57" fmla="*/ 139 h 174"/>
                <a:gd name="T58" fmla="*/ 62 w 96"/>
                <a:gd name="T59" fmla="*/ 133 h 174"/>
                <a:gd name="T60" fmla="*/ 68 w 96"/>
                <a:gd name="T61" fmla="*/ 127 h 174"/>
                <a:gd name="T62" fmla="*/ 73 w 96"/>
                <a:gd name="T63" fmla="*/ 121 h 174"/>
                <a:gd name="T64" fmla="*/ 77 w 96"/>
                <a:gd name="T65" fmla="*/ 114 h 174"/>
                <a:gd name="T66" fmla="*/ 91 w 96"/>
                <a:gd name="T67" fmla="*/ 85 h 174"/>
                <a:gd name="T68" fmla="*/ 96 w 96"/>
                <a:gd name="T69" fmla="*/ 57 h 174"/>
                <a:gd name="T70" fmla="*/ 91 w 96"/>
                <a:gd name="T71" fmla="*/ 29 h 174"/>
                <a:gd name="T72" fmla="*/ 80 w 96"/>
                <a:gd name="T73" fmla="*/ 0 h 174"/>
                <a:gd name="T74" fmla="*/ 80 w 96"/>
                <a:gd name="T75" fmla="*/ 0 h 174"/>
                <a:gd name="T76" fmla="*/ 80 w 96"/>
                <a:gd name="T77" fmla="*/ 0 h 174"/>
                <a:gd name="T78" fmla="*/ 80 w 96"/>
                <a:gd name="T79" fmla="*/ 0 h 174"/>
                <a:gd name="T80" fmla="*/ 80 w 96"/>
                <a:gd name="T81" fmla="*/ 0 h 174"/>
                <a:gd name="T82" fmla="*/ 80 w 96"/>
                <a:gd name="T8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174">
                  <a:moveTo>
                    <a:pt x="80" y="0"/>
                  </a:moveTo>
                  <a:lnTo>
                    <a:pt x="86" y="18"/>
                  </a:lnTo>
                  <a:lnTo>
                    <a:pt x="90" y="36"/>
                  </a:lnTo>
                  <a:lnTo>
                    <a:pt x="91" y="52"/>
                  </a:lnTo>
                  <a:lnTo>
                    <a:pt x="90" y="69"/>
                  </a:lnTo>
                  <a:lnTo>
                    <a:pt x="85" y="85"/>
                  </a:lnTo>
                  <a:lnTo>
                    <a:pt x="77" y="100"/>
                  </a:lnTo>
                  <a:lnTo>
                    <a:pt x="67" y="115"/>
                  </a:lnTo>
                  <a:lnTo>
                    <a:pt x="54" y="129"/>
                  </a:lnTo>
                  <a:lnTo>
                    <a:pt x="48" y="133"/>
                  </a:lnTo>
                  <a:lnTo>
                    <a:pt x="43" y="138"/>
                  </a:lnTo>
                  <a:lnTo>
                    <a:pt x="36" y="143"/>
                  </a:lnTo>
                  <a:lnTo>
                    <a:pt x="30" y="147"/>
                  </a:lnTo>
                  <a:lnTo>
                    <a:pt x="23" y="151"/>
                  </a:lnTo>
                  <a:lnTo>
                    <a:pt x="17" y="155"/>
                  </a:lnTo>
                  <a:lnTo>
                    <a:pt x="10" y="160"/>
                  </a:lnTo>
                  <a:lnTo>
                    <a:pt x="5" y="163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1"/>
                  </a:lnTo>
                  <a:lnTo>
                    <a:pt x="2" y="174"/>
                  </a:lnTo>
                  <a:lnTo>
                    <a:pt x="10" y="174"/>
                  </a:lnTo>
                  <a:lnTo>
                    <a:pt x="18" y="170"/>
                  </a:lnTo>
                  <a:lnTo>
                    <a:pt x="25" y="167"/>
                  </a:lnTo>
                  <a:lnTo>
                    <a:pt x="31" y="161"/>
                  </a:lnTo>
                  <a:lnTo>
                    <a:pt x="38" y="155"/>
                  </a:lnTo>
                  <a:lnTo>
                    <a:pt x="44" y="151"/>
                  </a:lnTo>
                  <a:lnTo>
                    <a:pt x="51" y="145"/>
                  </a:lnTo>
                  <a:lnTo>
                    <a:pt x="56" y="139"/>
                  </a:lnTo>
                  <a:lnTo>
                    <a:pt x="62" y="133"/>
                  </a:lnTo>
                  <a:lnTo>
                    <a:pt x="68" y="127"/>
                  </a:lnTo>
                  <a:lnTo>
                    <a:pt x="73" y="121"/>
                  </a:lnTo>
                  <a:lnTo>
                    <a:pt x="77" y="114"/>
                  </a:lnTo>
                  <a:lnTo>
                    <a:pt x="91" y="85"/>
                  </a:lnTo>
                  <a:lnTo>
                    <a:pt x="96" y="57"/>
                  </a:lnTo>
                  <a:lnTo>
                    <a:pt x="91" y="29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8" name="Freeform 262"/>
            <p:cNvSpPr>
              <a:spLocks/>
            </p:cNvSpPr>
            <p:nvPr/>
          </p:nvSpPr>
          <p:spPr bwMode="auto">
            <a:xfrm>
              <a:off x="2058988" y="5695950"/>
              <a:ext cx="438150" cy="338138"/>
            </a:xfrm>
            <a:custGeom>
              <a:avLst/>
              <a:gdLst>
                <a:gd name="T0" fmla="*/ 16 w 552"/>
                <a:gd name="T1" fmla="*/ 27 h 426"/>
                <a:gd name="T2" fmla="*/ 49 w 552"/>
                <a:gd name="T3" fmla="*/ 78 h 426"/>
                <a:gd name="T4" fmla="*/ 86 w 552"/>
                <a:gd name="T5" fmla="*/ 126 h 426"/>
                <a:gd name="T6" fmla="*/ 125 w 552"/>
                <a:gd name="T7" fmla="*/ 174 h 426"/>
                <a:gd name="T8" fmla="*/ 167 w 552"/>
                <a:gd name="T9" fmla="*/ 217 h 426"/>
                <a:gd name="T10" fmla="*/ 212 w 552"/>
                <a:gd name="T11" fmla="*/ 259 h 426"/>
                <a:gd name="T12" fmla="*/ 259 w 552"/>
                <a:gd name="T13" fmla="*/ 298 h 426"/>
                <a:gd name="T14" fmla="*/ 309 w 552"/>
                <a:gd name="T15" fmla="*/ 333 h 426"/>
                <a:gd name="T16" fmla="*/ 352 w 552"/>
                <a:gd name="T17" fmla="*/ 358 h 426"/>
                <a:gd name="T18" fmla="*/ 385 w 552"/>
                <a:gd name="T19" fmla="*/ 374 h 426"/>
                <a:gd name="T20" fmla="*/ 419 w 552"/>
                <a:gd name="T21" fmla="*/ 390 h 426"/>
                <a:gd name="T22" fmla="*/ 453 w 552"/>
                <a:gd name="T23" fmla="*/ 404 h 426"/>
                <a:gd name="T24" fmla="*/ 476 w 552"/>
                <a:gd name="T25" fmla="*/ 411 h 426"/>
                <a:gd name="T26" fmla="*/ 487 w 552"/>
                <a:gd name="T27" fmla="*/ 414 h 426"/>
                <a:gd name="T28" fmla="*/ 497 w 552"/>
                <a:gd name="T29" fmla="*/ 418 h 426"/>
                <a:gd name="T30" fmla="*/ 507 w 552"/>
                <a:gd name="T31" fmla="*/ 421 h 426"/>
                <a:gd name="T32" fmla="*/ 517 w 552"/>
                <a:gd name="T33" fmla="*/ 424 h 426"/>
                <a:gd name="T34" fmla="*/ 525 w 552"/>
                <a:gd name="T35" fmla="*/ 425 h 426"/>
                <a:gd name="T36" fmla="*/ 532 w 552"/>
                <a:gd name="T37" fmla="*/ 425 h 426"/>
                <a:gd name="T38" fmla="*/ 537 w 552"/>
                <a:gd name="T39" fmla="*/ 425 h 426"/>
                <a:gd name="T40" fmla="*/ 542 w 552"/>
                <a:gd name="T41" fmla="*/ 422 h 426"/>
                <a:gd name="T42" fmla="*/ 552 w 552"/>
                <a:gd name="T43" fmla="*/ 409 h 426"/>
                <a:gd name="T44" fmla="*/ 551 w 552"/>
                <a:gd name="T45" fmla="*/ 404 h 426"/>
                <a:gd name="T46" fmla="*/ 548 w 552"/>
                <a:gd name="T47" fmla="*/ 402 h 426"/>
                <a:gd name="T48" fmla="*/ 542 w 552"/>
                <a:gd name="T49" fmla="*/ 398 h 426"/>
                <a:gd name="T50" fmla="*/ 535 w 552"/>
                <a:gd name="T51" fmla="*/ 396 h 426"/>
                <a:gd name="T52" fmla="*/ 527 w 552"/>
                <a:gd name="T53" fmla="*/ 394 h 426"/>
                <a:gd name="T54" fmla="*/ 517 w 552"/>
                <a:gd name="T55" fmla="*/ 390 h 426"/>
                <a:gd name="T56" fmla="*/ 506 w 552"/>
                <a:gd name="T57" fmla="*/ 387 h 426"/>
                <a:gd name="T58" fmla="*/ 496 w 552"/>
                <a:gd name="T59" fmla="*/ 383 h 426"/>
                <a:gd name="T60" fmla="*/ 474 w 552"/>
                <a:gd name="T61" fmla="*/ 376 h 426"/>
                <a:gd name="T62" fmla="*/ 440 w 552"/>
                <a:gd name="T63" fmla="*/ 364 h 426"/>
                <a:gd name="T64" fmla="*/ 406 w 552"/>
                <a:gd name="T65" fmla="*/ 349 h 426"/>
                <a:gd name="T66" fmla="*/ 374 w 552"/>
                <a:gd name="T67" fmla="*/ 334 h 426"/>
                <a:gd name="T68" fmla="*/ 331 w 552"/>
                <a:gd name="T69" fmla="*/ 311 h 426"/>
                <a:gd name="T70" fmla="*/ 278 w 552"/>
                <a:gd name="T71" fmla="*/ 280 h 426"/>
                <a:gd name="T72" fmla="*/ 229 w 552"/>
                <a:gd name="T73" fmla="*/ 244 h 426"/>
                <a:gd name="T74" fmla="*/ 180 w 552"/>
                <a:gd name="T75" fmla="*/ 206 h 426"/>
                <a:gd name="T76" fmla="*/ 136 w 552"/>
                <a:gd name="T77" fmla="*/ 166 h 426"/>
                <a:gd name="T78" fmla="*/ 93 w 552"/>
                <a:gd name="T79" fmla="*/ 122 h 426"/>
                <a:gd name="T80" fmla="*/ 54 w 552"/>
                <a:gd name="T81" fmla="*/ 75 h 426"/>
                <a:gd name="T82" fmla="*/ 17 w 552"/>
                <a:gd name="T83" fmla="*/ 25 h 426"/>
                <a:gd name="T84" fmla="*/ 0 w 552"/>
                <a:gd name="T85" fmla="*/ 0 h 426"/>
                <a:gd name="T86" fmla="*/ 0 w 552"/>
                <a:gd name="T87" fmla="*/ 0 h 426"/>
                <a:gd name="T88" fmla="*/ 0 w 552"/>
                <a:gd name="T89" fmla="*/ 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426">
                  <a:moveTo>
                    <a:pt x="0" y="1"/>
                  </a:moveTo>
                  <a:lnTo>
                    <a:pt x="16" y="27"/>
                  </a:lnTo>
                  <a:lnTo>
                    <a:pt x="32" y="53"/>
                  </a:lnTo>
                  <a:lnTo>
                    <a:pt x="49" y="78"/>
                  </a:lnTo>
                  <a:lnTo>
                    <a:pt x="68" y="102"/>
                  </a:lnTo>
                  <a:lnTo>
                    <a:pt x="86" y="126"/>
                  </a:lnTo>
                  <a:lnTo>
                    <a:pt x="104" y="151"/>
                  </a:lnTo>
                  <a:lnTo>
                    <a:pt x="125" y="174"/>
                  </a:lnTo>
                  <a:lnTo>
                    <a:pt x="146" y="195"/>
                  </a:lnTo>
                  <a:lnTo>
                    <a:pt x="167" y="217"/>
                  </a:lnTo>
                  <a:lnTo>
                    <a:pt x="188" y="239"/>
                  </a:lnTo>
                  <a:lnTo>
                    <a:pt x="212" y="259"/>
                  </a:lnTo>
                  <a:lnTo>
                    <a:pt x="235" y="278"/>
                  </a:lnTo>
                  <a:lnTo>
                    <a:pt x="259" y="298"/>
                  </a:lnTo>
                  <a:lnTo>
                    <a:pt x="284" y="315"/>
                  </a:lnTo>
                  <a:lnTo>
                    <a:pt x="309" y="333"/>
                  </a:lnTo>
                  <a:lnTo>
                    <a:pt x="336" y="349"/>
                  </a:lnTo>
                  <a:lnTo>
                    <a:pt x="352" y="358"/>
                  </a:lnTo>
                  <a:lnTo>
                    <a:pt x="368" y="366"/>
                  </a:lnTo>
                  <a:lnTo>
                    <a:pt x="385" y="374"/>
                  </a:lnTo>
                  <a:lnTo>
                    <a:pt x="402" y="382"/>
                  </a:lnTo>
                  <a:lnTo>
                    <a:pt x="419" y="390"/>
                  </a:lnTo>
                  <a:lnTo>
                    <a:pt x="436" y="397"/>
                  </a:lnTo>
                  <a:lnTo>
                    <a:pt x="453" y="404"/>
                  </a:lnTo>
                  <a:lnTo>
                    <a:pt x="471" y="410"/>
                  </a:lnTo>
                  <a:lnTo>
                    <a:pt x="476" y="411"/>
                  </a:lnTo>
                  <a:lnTo>
                    <a:pt x="481" y="413"/>
                  </a:lnTo>
                  <a:lnTo>
                    <a:pt x="487" y="414"/>
                  </a:lnTo>
                  <a:lnTo>
                    <a:pt x="491" y="417"/>
                  </a:lnTo>
                  <a:lnTo>
                    <a:pt x="497" y="418"/>
                  </a:lnTo>
                  <a:lnTo>
                    <a:pt x="502" y="420"/>
                  </a:lnTo>
                  <a:lnTo>
                    <a:pt x="507" y="421"/>
                  </a:lnTo>
                  <a:lnTo>
                    <a:pt x="513" y="422"/>
                  </a:lnTo>
                  <a:lnTo>
                    <a:pt x="517" y="424"/>
                  </a:lnTo>
                  <a:lnTo>
                    <a:pt x="521" y="424"/>
                  </a:lnTo>
                  <a:lnTo>
                    <a:pt x="525" y="425"/>
                  </a:lnTo>
                  <a:lnTo>
                    <a:pt x="528" y="425"/>
                  </a:lnTo>
                  <a:lnTo>
                    <a:pt x="532" y="425"/>
                  </a:lnTo>
                  <a:lnTo>
                    <a:pt x="536" y="426"/>
                  </a:lnTo>
                  <a:lnTo>
                    <a:pt x="537" y="425"/>
                  </a:lnTo>
                  <a:lnTo>
                    <a:pt x="534" y="424"/>
                  </a:lnTo>
                  <a:lnTo>
                    <a:pt x="542" y="422"/>
                  </a:lnTo>
                  <a:lnTo>
                    <a:pt x="550" y="417"/>
                  </a:lnTo>
                  <a:lnTo>
                    <a:pt x="552" y="409"/>
                  </a:lnTo>
                  <a:lnTo>
                    <a:pt x="548" y="403"/>
                  </a:lnTo>
                  <a:lnTo>
                    <a:pt x="551" y="404"/>
                  </a:lnTo>
                  <a:lnTo>
                    <a:pt x="550" y="403"/>
                  </a:lnTo>
                  <a:lnTo>
                    <a:pt x="548" y="402"/>
                  </a:lnTo>
                  <a:lnTo>
                    <a:pt x="545" y="401"/>
                  </a:lnTo>
                  <a:lnTo>
                    <a:pt x="542" y="398"/>
                  </a:lnTo>
                  <a:lnTo>
                    <a:pt x="539" y="397"/>
                  </a:lnTo>
                  <a:lnTo>
                    <a:pt x="535" y="396"/>
                  </a:lnTo>
                  <a:lnTo>
                    <a:pt x="532" y="395"/>
                  </a:lnTo>
                  <a:lnTo>
                    <a:pt x="527" y="394"/>
                  </a:lnTo>
                  <a:lnTo>
                    <a:pt x="521" y="392"/>
                  </a:lnTo>
                  <a:lnTo>
                    <a:pt x="517" y="390"/>
                  </a:lnTo>
                  <a:lnTo>
                    <a:pt x="512" y="389"/>
                  </a:lnTo>
                  <a:lnTo>
                    <a:pt x="506" y="387"/>
                  </a:lnTo>
                  <a:lnTo>
                    <a:pt x="502" y="386"/>
                  </a:lnTo>
                  <a:lnTo>
                    <a:pt x="496" y="383"/>
                  </a:lnTo>
                  <a:lnTo>
                    <a:pt x="491" y="382"/>
                  </a:lnTo>
                  <a:lnTo>
                    <a:pt x="474" y="376"/>
                  </a:lnTo>
                  <a:lnTo>
                    <a:pt x="457" y="371"/>
                  </a:lnTo>
                  <a:lnTo>
                    <a:pt x="440" y="364"/>
                  </a:lnTo>
                  <a:lnTo>
                    <a:pt x="423" y="357"/>
                  </a:lnTo>
                  <a:lnTo>
                    <a:pt x="406" y="349"/>
                  </a:lnTo>
                  <a:lnTo>
                    <a:pt x="390" y="342"/>
                  </a:lnTo>
                  <a:lnTo>
                    <a:pt x="374" y="334"/>
                  </a:lnTo>
                  <a:lnTo>
                    <a:pt x="358" y="326"/>
                  </a:lnTo>
                  <a:lnTo>
                    <a:pt x="331" y="311"/>
                  </a:lnTo>
                  <a:lnTo>
                    <a:pt x="305" y="296"/>
                  </a:lnTo>
                  <a:lnTo>
                    <a:pt x="278" y="280"/>
                  </a:lnTo>
                  <a:lnTo>
                    <a:pt x="253" y="262"/>
                  </a:lnTo>
                  <a:lnTo>
                    <a:pt x="229" y="244"/>
                  </a:lnTo>
                  <a:lnTo>
                    <a:pt x="205" y="225"/>
                  </a:lnTo>
                  <a:lnTo>
                    <a:pt x="180" y="206"/>
                  </a:lnTo>
                  <a:lnTo>
                    <a:pt x="159" y="186"/>
                  </a:lnTo>
                  <a:lnTo>
                    <a:pt x="136" y="166"/>
                  </a:lnTo>
                  <a:lnTo>
                    <a:pt x="114" y="144"/>
                  </a:lnTo>
                  <a:lnTo>
                    <a:pt x="93" y="122"/>
                  </a:lnTo>
                  <a:lnTo>
                    <a:pt x="73" y="99"/>
                  </a:lnTo>
                  <a:lnTo>
                    <a:pt x="54" y="75"/>
                  </a:lnTo>
                  <a:lnTo>
                    <a:pt x="35" y="50"/>
                  </a:lnTo>
                  <a:lnTo>
                    <a:pt x="17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9" name="Freeform 263"/>
            <p:cNvSpPr>
              <a:spLocks/>
            </p:cNvSpPr>
            <p:nvPr/>
          </p:nvSpPr>
          <p:spPr bwMode="auto">
            <a:xfrm>
              <a:off x="2128838" y="5599113"/>
              <a:ext cx="401638" cy="296863"/>
            </a:xfrm>
            <a:custGeom>
              <a:avLst/>
              <a:gdLst>
                <a:gd name="T0" fmla="*/ 7 w 507"/>
                <a:gd name="T1" fmla="*/ 11 h 374"/>
                <a:gd name="T2" fmla="*/ 21 w 507"/>
                <a:gd name="T3" fmla="*/ 31 h 374"/>
                <a:gd name="T4" fmla="*/ 32 w 507"/>
                <a:gd name="T5" fmla="*/ 46 h 374"/>
                <a:gd name="T6" fmla="*/ 42 w 507"/>
                <a:gd name="T7" fmla="*/ 56 h 374"/>
                <a:gd name="T8" fmla="*/ 51 w 507"/>
                <a:gd name="T9" fmla="*/ 65 h 374"/>
                <a:gd name="T10" fmla="*/ 60 w 507"/>
                <a:gd name="T11" fmla="*/ 73 h 374"/>
                <a:gd name="T12" fmla="*/ 76 w 507"/>
                <a:gd name="T13" fmla="*/ 87 h 374"/>
                <a:gd name="T14" fmla="*/ 100 w 507"/>
                <a:gd name="T15" fmla="*/ 104 h 374"/>
                <a:gd name="T16" fmla="*/ 126 w 507"/>
                <a:gd name="T17" fmla="*/ 119 h 374"/>
                <a:gd name="T18" fmla="*/ 151 w 507"/>
                <a:gd name="T19" fmla="*/ 132 h 374"/>
                <a:gd name="T20" fmla="*/ 177 w 507"/>
                <a:gd name="T21" fmla="*/ 142 h 374"/>
                <a:gd name="T22" fmla="*/ 203 w 507"/>
                <a:gd name="T23" fmla="*/ 149 h 374"/>
                <a:gd name="T24" fmla="*/ 229 w 507"/>
                <a:gd name="T25" fmla="*/ 155 h 374"/>
                <a:gd name="T26" fmla="*/ 256 w 507"/>
                <a:gd name="T27" fmla="*/ 161 h 374"/>
                <a:gd name="T28" fmla="*/ 281 w 507"/>
                <a:gd name="T29" fmla="*/ 169 h 374"/>
                <a:gd name="T30" fmla="*/ 306 w 507"/>
                <a:gd name="T31" fmla="*/ 177 h 374"/>
                <a:gd name="T32" fmla="*/ 331 w 507"/>
                <a:gd name="T33" fmla="*/ 188 h 374"/>
                <a:gd name="T34" fmla="*/ 355 w 507"/>
                <a:gd name="T35" fmla="*/ 200 h 374"/>
                <a:gd name="T36" fmla="*/ 389 w 507"/>
                <a:gd name="T37" fmla="*/ 222 h 374"/>
                <a:gd name="T38" fmla="*/ 431 w 507"/>
                <a:gd name="T39" fmla="*/ 259 h 374"/>
                <a:gd name="T40" fmla="*/ 465 w 507"/>
                <a:gd name="T41" fmla="*/ 300 h 374"/>
                <a:gd name="T42" fmla="*/ 493 w 507"/>
                <a:gd name="T43" fmla="*/ 347 h 374"/>
                <a:gd name="T44" fmla="*/ 506 w 507"/>
                <a:gd name="T45" fmla="*/ 374 h 374"/>
                <a:gd name="T46" fmla="*/ 507 w 507"/>
                <a:gd name="T47" fmla="*/ 373 h 374"/>
                <a:gd name="T48" fmla="*/ 498 w 507"/>
                <a:gd name="T49" fmla="*/ 347 h 374"/>
                <a:gd name="T50" fmla="*/ 475 w 507"/>
                <a:gd name="T51" fmla="*/ 300 h 374"/>
                <a:gd name="T52" fmla="*/ 447 w 507"/>
                <a:gd name="T53" fmla="*/ 259 h 374"/>
                <a:gd name="T54" fmla="*/ 412 w 507"/>
                <a:gd name="T55" fmla="*/ 221 h 374"/>
                <a:gd name="T56" fmla="*/ 371 w 507"/>
                <a:gd name="T57" fmla="*/ 190 h 374"/>
                <a:gd name="T58" fmla="*/ 327 w 507"/>
                <a:gd name="T59" fmla="*/ 167 h 374"/>
                <a:gd name="T60" fmla="*/ 282 w 507"/>
                <a:gd name="T61" fmla="*/ 150 h 374"/>
                <a:gd name="T62" fmla="*/ 234 w 507"/>
                <a:gd name="T63" fmla="*/ 139 h 374"/>
                <a:gd name="T64" fmla="*/ 195 w 507"/>
                <a:gd name="T65" fmla="*/ 130 h 374"/>
                <a:gd name="T66" fmla="*/ 164 w 507"/>
                <a:gd name="T67" fmla="*/ 121 h 374"/>
                <a:gd name="T68" fmla="*/ 135 w 507"/>
                <a:gd name="T69" fmla="*/ 109 h 374"/>
                <a:gd name="T70" fmla="*/ 106 w 507"/>
                <a:gd name="T71" fmla="*/ 96 h 374"/>
                <a:gd name="T72" fmla="*/ 84 w 507"/>
                <a:gd name="T73" fmla="*/ 85 h 374"/>
                <a:gd name="T74" fmla="*/ 70 w 507"/>
                <a:gd name="T75" fmla="*/ 76 h 374"/>
                <a:gd name="T76" fmla="*/ 57 w 507"/>
                <a:gd name="T77" fmla="*/ 64 h 374"/>
                <a:gd name="T78" fmla="*/ 43 w 507"/>
                <a:gd name="T79" fmla="*/ 54 h 374"/>
                <a:gd name="T80" fmla="*/ 31 w 507"/>
                <a:gd name="T81" fmla="*/ 42 h 374"/>
                <a:gd name="T82" fmla="*/ 22 w 507"/>
                <a:gd name="T83" fmla="*/ 31 h 374"/>
                <a:gd name="T84" fmla="*/ 14 w 507"/>
                <a:gd name="T85" fmla="*/ 18 h 374"/>
                <a:gd name="T86" fmla="*/ 5 w 507"/>
                <a:gd name="T87" fmla="*/ 5 h 374"/>
                <a:gd name="T88" fmla="*/ 0 w 507"/>
                <a:gd name="T89" fmla="*/ 0 h 374"/>
                <a:gd name="T90" fmla="*/ 0 w 507"/>
                <a:gd name="T91" fmla="*/ 0 h 374"/>
                <a:gd name="T92" fmla="*/ 0 w 507"/>
                <a:gd name="T93" fmla="*/ 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7" h="374">
                  <a:moveTo>
                    <a:pt x="0" y="1"/>
                  </a:moveTo>
                  <a:lnTo>
                    <a:pt x="7" y="11"/>
                  </a:lnTo>
                  <a:lnTo>
                    <a:pt x="14" y="20"/>
                  </a:lnTo>
                  <a:lnTo>
                    <a:pt x="21" y="31"/>
                  </a:lnTo>
                  <a:lnTo>
                    <a:pt x="29" y="41"/>
                  </a:lnTo>
                  <a:lnTo>
                    <a:pt x="32" y="46"/>
                  </a:lnTo>
                  <a:lnTo>
                    <a:pt x="37" y="50"/>
                  </a:lnTo>
                  <a:lnTo>
                    <a:pt x="42" y="56"/>
                  </a:lnTo>
                  <a:lnTo>
                    <a:pt x="46" y="61"/>
                  </a:lnTo>
                  <a:lnTo>
                    <a:pt x="51" y="65"/>
                  </a:lnTo>
                  <a:lnTo>
                    <a:pt x="55" y="70"/>
                  </a:lnTo>
                  <a:lnTo>
                    <a:pt x="60" y="73"/>
                  </a:lnTo>
                  <a:lnTo>
                    <a:pt x="65" y="78"/>
                  </a:lnTo>
                  <a:lnTo>
                    <a:pt x="76" y="87"/>
                  </a:lnTo>
                  <a:lnTo>
                    <a:pt x="88" y="96"/>
                  </a:lnTo>
                  <a:lnTo>
                    <a:pt x="100" y="104"/>
                  </a:lnTo>
                  <a:lnTo>
                    <a:pt x="113" y="112"/>
                  </a:lnTo>
                  <a:lnTo>
                    <a:pt x="126" y="119"/>
                  </a:lnTo>
                  <a:lnTo>
                    <a:pt x="138" y="126"/>
                  </a:lnTo>
                  <a:lnTo>
                    <a:pt x="151" y="132"/>
                  </a:lnTo>
                  <a:lnTo>
                    <a:pt x="165" y="138"/>
                  </a:lnTo>
                  <a:lnTo>
                    <a:pt x="177" y="142"/>
                  </a:lnTo>
                  <a:lnTo>
                    <a:pt x="190" y="147"/>
                  </a:lnTo>
                  <a:lnTo>
                    <a:pt x="203" y="149"/>
                  </a:lnTo>
                  <a:lnTo>
                    <a:pt x="215" y="153"/>
                  </a:lnTo>
                  <a:lnTo>
                    <a:pt x="229" y="155"/>
                  </a:lnTo>
                  <a:lnTo>
                    <a:pt x="242" y="159"/>
                  </a:lnTo>
                  <a:lnTo>
                    <a:pt x="256" y="161"/>
                  </a:lnTo>
                  <a:lnTo>
                    <a:pt x="268" y="164"/>
                  </a:lnTo>
                  <a:lnTo>
                    <a:pt x="281" y="169"/>
                  </a:lnTo>
                  <a:lnTo>
                    <a:pt x="294" y="172"/>
                  </a:lnTo>
                  <a:lnTo>
                    <a:pt x="306" y="177"/>
                  </a:lnTo>
                  <a:lnTo>
                    <a:pt x="319" y="183"/>
                  </a:lnTo>
                  <a:lnTo>
                    <a:pt x="331" y="188"/>
                  </a:lnTo>
                  <a:lnTo>
                    <a:pt x="343" y="194"/>
                  </a:lnTo>
                  <a:lnTo>
                    <a:pt x="355" y="200"/>
                  </a:lnTo>
                  <a:lnTo>
                    <a:pt x="366" y="207"/>
                  </a:lnTo>
                  <a:lnTo>
                    <a:pt x="389" y="222"/>
                  </a:lnTo>
                  <a:lnTo>
                    <a:pt x="411" y="239"/>
                  </a:lnTo>
                  <a:lnTo>
                    <a:pt x="431" y="259"/>
                  </a:lnTo>
                  <a:lnTo>
                    <a:pt x="449" y="278"/>
                  </a:lnTo>
                  <a:lnTo>
                    <a:pt x="465" y="300"/>
                  </a:lnTo>
                  <a:lnTo>
                    <a:pt x="479" y="323"/>
                  </a:lnTo>
                  <a:lnTo>
                    <a:pt x="493" y="347"/>
                  </a:lnTo>
                  <a:lnTo>
                    <a:pt x="504" y="373"/>
                  </a:lnTo>
                  <a:lnTo>
                    <a:pt x="506" y="374"/>
                  </a:lnTo>
                  <a:lnTo>
                    <a:pt x="506" y="374"/>
                  </a:lnTo>
                  <a:lnTo>
                    <a:pt x="507" y="373"/>
                  </a:lnTo>
                  <a:lnTo>
                    <a:pt x="507" y="372"/>
                  </a:lnTo>
                  <a:lnTo>
                    <a:pt x="498" y="347"/>
                  </a:lnTo>
                  <a:lnTo>
                    <a:pt x="487" y="323"/>
                  </a:lnTo>
                  <a:lnTo>
                    <a:pt x="475" y="300"/>
                  </a:lnTo>
                  <a:lnTo>
                    <a:pt x="462" y="278"/>
                  </a:lnTo>
                  <a:lnTo>
                    <a:pt x="447" y="259"/>
                  </a:lnTo>
                  <a:lnTo>
                    <a:pt x="431" y="239"/>
                  </a:lnTo>
                  <a:lnTo>
                    <a:pt x="412" y="221"/>
                  </a:lnTo>
                  <a:lnTo>
                    <a:pt x="392" y="203"/>
                  </a:lnTo>
                  <a:lnTo>
                    <a:pt x="371" y="190"/>
                  </a:lnTo>
                  <a:lnTo>
                    <a:pt x="350" y="177"/>
                  </a:lnTo>
                  <a:lnTo>
                    <a:pt x="327" y="167"/>
                  </a:lnTo>
                  <a:lnTo>
                    <a:pt x="305" y="159"/>
                  </a:lnTo>
                  <a:lnTo>
                    <a:pt x="282" y="150"/>
                  </a:lnTo>
                  <a:lnTo>
                    <a:pt x="258" y="145"/>
                  </a:lnTo>
                  <a:lnTo>
                    <a:pt x="234" y="139"/>
                  </a:lnTo>
                  <a:lnTo>
                    <a:pt x="210" y="133"/>
                  </a:lnTo>
                  <a:lnTo>
                    <a:pt x="195" y="130"/>
                  </a:lnTo>
                  <a:lnTo>
                    <a:pt x="179" y="125"/>
                  </a:lnTo>
                  <a:lnTo>
                    <a:pt x="164" y="121"/>
                  </a:lnTo>
                  <a:lnTo>
                    <a:pt x="150" y="115"/>
                  </a:lnTo>
                  <a:lnTo>
                    <a:pt x="135" y="109"/>
                  </a:lnTo>
                  <a:lnTo>
                    <a:pt x="120" y="103"/>
                  </a:lnTo>
                  <a:lnTo>
                    <a:pt x="106" y="96"/>
                  </a:lnTo>
                  <a:lnTo>
                    <a:pt x="92" y="89"/>
                  </a:lnTo>
                  <a:lnTo>
                    <a:pt x="84" y="85"/>
                  </a:lnTo>
                  <a:lnTo>
                    <a:pt x="77" y="80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7" y="64"/>
                  </a:lnTo>
                  <a:lnTo>
                    <a:pt x="50" y="59"/>
                  </a:lnTo>
                  <a:lnTo>
                    <a:pt x="43" y="54"/>
                  </a:lnTo>
                  <a:lnTo>
                    <a:pt x="37" y="48"/>
                  </a:lnTo>
                  <a:lnTo>
                    <a:pt x="31" y="42"/>
                  </a:lnTo>
                  <a:lnTo>
                    <a:pt x="27" y="36"/>
                  </a:lnTo>
                  <a:lnTo>
                    <a:pt x="22" y="31"/>
                  </a:lnTo>
                  <a:lnTo>
                    <a:pt x="19" y="24"/>
                  </a:lnTo>
                  <a:lnTo>
                    <a:pt x="14" y="18"/>
                  </a:lnTo>
                  <a:lnTo>
                    <a:pt x="9" y="12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0" name="Freeform 264"/>
            <p:cNvSpPr>
              <a:spLocks/>
            </p:cNvSpPr>
            <p:nvPr/>
          </p:nvSpPr>
          <p:spPr bwMode="auto">
            <a:xfrm>
              <a:off x="2593976" y="5448300"/>
              <a:ext cx="103188" cy="150813"/>
            </a:xfrm>
            <a:custGeom>
              <a:avLst/>
              <a:gdLst>
                <a:gd name="T0" fmla="*/ 130 w 130"/>
                <a:gd name="T1" fmla="*/ 0 h 190"/>
                <a:gd name="T2" fmla="*/ 123 w 130"/>
                <a:gd name="T3" fmla="*/ 11 h 190"/>
                <a:gd name="T4" fmla="*/ 118 w 130"/>
                <a:gd name="T5" fmla="*/ 23 h 190"/>
                <a:gd name="T6" fmla="*/ 112 w 130"/>
                <a:gd name="T7" fmla="*/ 34 h 190"/>
                <a:gd name="T8" fmla="*/ 106 w 130"/>
                <a:gd name="T9" fmla="*/ 46 h 190"/>
                <a:gd name="T10" fmla="*/ 99 w 130"/>
                <a:gd name="T11" fmla="*/ 57 h 190"/>
                <a:gd name="T12" fmla="*/ 94 w 130"/>
                <a:gd name="T13" fmla="*/ 70 h 190"/>
                <a:gd name="T14" fmla="*/ 88 w 130"/>
                <a:gd name="T15" fmla="*/ 81 h 190"/>
                <a:gd name="T16" fmla="*/ 81 w 130"/>
                <a:gd name="T17" fmla="*/ 93 h 190"/>
                <a:gd name="T18" fmla="*/ 73 w 130"/>
                <a:gd name="T19" fmla="*/ 104 h 190"/>
                <a:gd name="T20" fmla="*/ 65 w 130"/>
                <a:gd name="T21" fmla="*/ 116 h 190"/>
                <a:gd name="T22" fmla="*/ 54 w 130"/>
                <a:gd name="T23" fmla="*/ 126 h 190"/>
                <a:gd name="T24" fmla="*/ 45 w 130"/>
                <a:gd name="T25" fmla="*/ 137 h 190"/>
                <a:gd name="T26" fmla="*/ 35 w 130"/>
                <a:gd name="T27" fmla="*/ 146 h 190"/>
                <a:gd name="T28" fmla="*/ 24 w 130"/>
                <a:gd name="T29" fmla="*/ 155 h 190"/>
                <a:gd name="T30" fmla="*/ 14 w 130"/>
                <a:gd name="T31" fmla="*/ 166 h 190"/>
                <a:gd name="T32" fmla="*/ 4 w 130"/>
                <a:gd name="T33" fmla="*/ 175 h 190"/>
                <a:gd name="T34" fmla="*/ 1 w 130"/>
                <a:gd name="T35" fmla="*/ 179 h 190"/>
                <a:gd name="T36" fmla="*/ 0 w 130"/>
                <a:gd name="T37" fmla="*/ 185 h 190"/>
                <a:gd name="T38" fmla="*/ 3 w 130"/>
                <a:gd name="T39" fmla="*/ 190 h 190"/>
                <a:gd name="T40" fmla="*/ 7 w 130"/>
                <a:gd name="T41" fmla="*/ 190 h 190"/>
                <a:gd name="T42" fmla="*/ 18 w 130"/>
                <a:gd name="T43" fmla="*/ 183 h 190"/>
                <a:gd name="T44" fmla="*/ 28 w 130"/>
                <a:gd name="T45" fmla="*/ 175 h 190"/>
                <a:gd name="T46" fmla="*/ 37 w 130"/>
                <a:gd name="T47" fmla="*/ 166 h 190"/>
                <a:gd name="T48" fmla="*/ 45 w 130"/>
                <a:gd name="T49" fmla="*/ 155 h 190"/>
                <a:gd name="T50" fmla="*/ 54 w 130"/>
                <a:gd name="T51" fmla="*/ 145 h 190"/>
                <a:gd name="T52" fmla="*/ 61 w 130"/>
                <a:gd name="T53" fmla="*/ 134 h 190"/>
                <a:gd name="T54" fmla="*/ 69 w 130"/>
                <a:gd name="T55" fmla="*/ 124 h 190"/>
                <a:gd name="T56" fmla="*/ 76 w 130"/>
                <a:gd name="T57" fmla="*/ 114 h 190"/>
                <a:gd name="T58" fmla="*/ 84 w 130"/>
                <a:gd name="T59" fmla="*/ 100 h 190"/>
                <a:gd name="T60" fmla="*/ 91 w 130"/>
                <a:gd name="T61" fmla="*/ 86 h 190"/>
                <a:gd name="T62" fmla="*/ 98 w 130"/>
                <a:gd name="T63" fmla="*/ 71 h 190"/>
                <a:gd name="T64" fmla="*/ 104 w 130"/>
                <a:gd name="T65" fmla="*/ 57 h 190"/>
                <a:gd name="T66" fmla="*/ 110 w 130"/>
                <a:gd name="T67" fmla="*/ 42 h 190"/>
                <a:gd name="T68" fmla="*/ 117 w 130"/>
                <a:gd name="T69" fmla="*/ 28 h 190"/>
                <a:gd name="T70" fmla="*/ 123 w 130"/>
                <a:gd name="T71" fmla="*/ 13 h 190"/>
                <a:gd name="T72" fmla="*/ 130 w 130"/>
                <a:gd name="T73" fmla="*/ 0 h 190"/>
                <a:gd name="T74" fmla="*/ 130 w 130"/>
                <a:gd name="T75" fmla="*/ 0 h 190"/>
                <a:gd name="T76" fmla="*/ 130 w 130"/>
                <a:gd name="T77" fmla="*/ 0 h 190"/>
                <a:gd name="T78" fmla="*/ 130 w 130"/>
                <a:gd name="T79" fmla="*/ 0 h 190"/>
                <a:gd name="T80" fmla="*/ 130 w 130"/>
                <a:gd name="T81" fmla="*/ 0 h 190"/>
                <a:gd name="T82" fmla="*/ 130 w 130"/>
                <a:gd name="T8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" h="190">
                  <a:moveTo>
                    <a:pt x="130" y="0"/>
                  </a:moveTo>
                  <a:lnTo>
                    <a:pt x="123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3" y="190"/>
                  </a:lnTo>
                  <a:lnTo>
                    <a:pt x="7" y="190"/>
                  </a:lnTo>
                  <a:lnTo>
                    <a:pt x="18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3" y="13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1" name="Freeform 265"/>
            <p:cNvSpPr>
              <a:spLocks/>
            </p:cNvSpPr>
            <p:nvPr/>
          </p:nvSpPr>
          <p:spPr bwMode="auto">
            <a:xfrm>
              <a:off x="2479676" y="5935663"/>
              <a:ext cx="165100" cy="92075"/>
            </a:xfrm>
            <a:custGeom>
              <a:avLst/>
              <a:gdLst>
                <a:gd name="T0" fmla="*/ 209 w 209"/>
                <a:gd name="T1" fmla="*/ 0 h 115"/>
                <a:gd name="T2" fmla="*/ 195 w 209"/>
                <a:gd name="T3" fmla="*/ 9 h 115"/>
                <a:gd name="T4" fmla="*/ 180 w 209"/>
                <a:gd name="T5" fmla="*/ 18 h 115"/>
                <a:gd name="T6" fmla="*/ 166 w 209"/>
                <a:gd name="T7" fmla="*/ 28 h 115"/>
                <a:gd name="T8" fmla="*/ 152 w 209"/>
                <a:gd name="T9" fmla="*/ 38 h 115"/>
                <a:gd name="T10" fmla="*/ 138 w 209"/>
                <a:gd name="T11" fmla="*/ 47 h 115"/>
                <a:gd name="T12" fmla="*/ 125 w 209"/>
                <a:gd name="T13" fmla="*/ 56 h 115"/>
                <a:gd name="T14" fmla="*/ 111 w 209"/>
                <a:gd name="T15" fmla="*/ 64 h 115"/>
                <a:gd name="T16" fmla="*/ 97 w 209"/>
                <a:gd name="T17" fmla="*/ 71 h 115"/>
                <a:gd name="T18" fmla="*/ 84 w 209"/>
                <a:gd name="T19" fmla="*/ 77 h 115"/>
                <a:gd name="T20" fmla="*/ 73 w 209"/>
                <a:gd name="T21" fmla="*/ 81 h 115"/>
                <a:gd name="T22" fmla="*/ 62 w 209"/>
                <a:gd name="T23" fmla="*/ 86 h 115"/>
                <a:gd name="T24" fmla="*/ 51 w 209"/>
                <a:gd name="T25" fmla="*/ 89 h 115"/>
                <a:gd name="T26" fmla="*/ 41 w 209"/>
                <a:gd name="T27" fmla="*/ 94 h 115"/>
                <a:gd name="T28" fmla="*/ 29 w 209"/>
                <a:gd name="T29" fmla="*/ 98 h 115"/>
                <a:gd name="T30" fmla="*/ 18 w 209"/>
                <a:gd name="T31" fmla="*/ 101 h 115"/>
                <a:gd name="T32" fmla="*/ 5 w 209"/>
                <a:gd name="T33" fmla="*/ 106 h 115"/>
                <a:gd name="T34" fmla="*/ 3 w 209"/>
                <a:gd name="T35" fmla="*/ 108 h 115"/>
                <a:gd name="T36" fmla="*/ 0 w 209"/>
                <a:gd name="T37" fmla="*/ 110 h 115"/>
                <a:gd name="T38" fmla="*/ 0 w 209"/>
                <a:gd name="T39" fmla="*/ 114 h 115"/>
                <a:gd name="T40" fmla="*/ 4 w 209"/>
                <a:gd name="T41" fmla="*/ 115 h 115"/>
                <a:gd name="T42" fmla="*/ 18 w 209"/>
                <a:gd name="T43" fmla="*/ 115 h 115"/>
                <a:gd name="T44" fmla="*/ 33 w 209"/>
                <a:gd name="T45" fmla="*/ 111 h 115"/>
                <a:gd name="T46" fmla="*/ 48 w 209"/>
                <a:gd name="T47" fmla="*/ 107 h 115"/>
                <a:gd name="T48" fmla="*/ 62 w 209"/>
                <a:gd name="T49" fmla="*/ 101 h 115"/>
                <a:gd name="T50" fmla="*/ 76 w 209"/>
                <a:gd name="T51" fmla="*/ 94 h 115"/>
                <a:gd name="T52" fmla="*/ 90 w 209"/>
                <a:gd name="T53" fmla="*/ 86 h 115"/>
                <a:gd name="T54" fmla="*/ 104 w 209"/>
                <a:gd name="T55" fmla="*/ 79 h 115"/>
                <a:gd name="T56" fmla="*/ 117 w 209"/>
                <a:gd name="T57" fmla="*/ 72 h 115"/>
                <a:gd name="T58" fmla="*/ 129 w 209"/>
                <a:gd name="T59" fmla="*/ 65 h 115"/>
                <a:gd name="T60" fmla="*/ 142 w 209"/>
                <a:gd name="T61" fmla="*/ 57 h 115"/>
                <a:gd name="T62" fmla="*/ 153 w 209"/>
                <a:gd name="T63" fmla="*/ 48 h 115"/>
                <a:gd name="T64" fmla="*/ 165 w 209"/>
                <a:gd name="T65" fmla="*/ 39 h 115"/>
                <a:gd name="T66" fmla="*/ 176 w 209"/>
                <a:gd name="T67" fmla="*/ 30 h 115"/>
                <a:gd name="T68" fmla="*/ 188 w 209"/>
                <a:gd name="T69" fmla="*/ 19 h 115"/>
                <a:gd name="T70" fmla="*/ 198 w 209"/>
                <a:gd name="T71" fmla="*/ 10 h 115"/>
                <a:gd name="T72" fmla="*/ 209 w 209"/>
                <a:gd name="T73" fmla="*/ 0 h 115"/>
                <a:gd name="T74" fmla="*/ 209 w 209"/>
                <a:gd name="T75" fmla="*/ 0 h 115"/>
                <a:gd name="T76" fmla="*/ 209 w 209"/>
                <a:gd name="T77" fmla="*/ 0 h 115"/>
                <a:gd name="T78" fmla="*/ 209 w 209"/>
                <a:gd name="T79" fmla="*/ 0 h 115"/>
                <a:gd name="T80" fmla="*/ 209 w 209"/>
                <a:gd name="T81" fmla="*/ 0 h 115"/>
                <a:gd name="T82" fmla="*/ 209 w 209"/>
                <a:gd name="T8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9" h="115">
                  <a:moveTo>
                    <a:pt x="209" y="0"/>
                  </a:moveTo>
                  <a:lnTo>
                    <a:pt x="195" y="9"/>
                  </a:lnTo>
                  <a:lnTo>
                    <a:pt x="180" y="18"/>
                  </a:lnTo>
                  <a:lnTo>
                    <a:pt x="166" y="28"/>
                  </a:lnTo>
                  <a:lnTo>
                    <a:pt x="152" y="38"/>
                  </a:lnTo>
                  <a:lnTo>
                    <a:pt x="138" y="47"/>
                  </a:lnTo>
                  <a:lnTo>
                    <a:pt x="125" y="56"/>
                  </a:lnTo>
                  <a:lnTo>
                    <a:pt x="111" y="64"/>
                  </a:lnTo>
                  <a:lnTo>
                    <a:pt x="97" y="71"/>
                  </a:lnTo>
                  <a:lnTo>
                    <a:pt x="84" y="77"/>
                  </a:lnTo>
                  <a:lnTo>
                    <a:pt x="73" y="81"/>
                  </a:lnTo>
                  <a:lnTo>
                    <a:pt x="62" y="86"/>
                  </a:lnTo>
                  <a:lnTo>
                    <a:pt x="51" y="89"/>
                  </a:lnTo>
                  <a:lnTo>
                    <a:pt x="41" y="94"/>
                  </a:lnTo>
                  <a:lnTo>
                    <a:pt x="29" y="98"/>
                  </a:lnTo>
                  <a:lnTo>
                    <a:pt x="18" y="101"/>
                  </a:lnTo>
                  <a:lnTo>
                    <a:pt x="5" y="106"/>
                  </a:lnTo>
                  <a:lnTo>
                    <a:pt x="3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4" y="115"/>
                  </a:lnTo>
                  <a:lnTo>
                    <a:pt x="18" y="115"/>
                  </a:lnTo>
                  <a:lnTo>
                    <a:pt x="33" y="111"/>
                  </a:lnTo>
                  <a:lnTo>
                    <a:pt x="48" y="107"/>
                  </a:lnTo>
                  <a:lnTo>
                    <a:pt x="62" y="101"/>
                  </a:lnTo>
                  <a:lnTo>
                    <a:pt x="76" y="94"/>
                  </a:lnTo>
                  <a:lnTo>
                    <a:pt x="90" y="86"/>
                  </a:lnTo>
                  <a:lnTo>
                    <a:pt x="104" y="79"/>
                  </a:lnTo>
                  <a:lnTo>
                    <a:pt x="117" y="72"/>
                  </a:lnTo>
                  <a:lnTo>
                    <a:pt x="129" y="65"/>
                  </a:lnTo>
                  <a:lnTo>
                    <a:pt x="142" y="57"/>
                  </a:lnTo>
                  <a:lnTo>
                    <a:pt x="153" y="48"/>
                  </a:lnTo>
                  <a:lnTo>
                    <a:pt x="165" y="39"/>
                  </a:lnTo>
                  <a:lnTo>
                    <a:pt x="176" y="30"/>
                  </a:lnTo>
                  <a:lnTo>
                    <a:pt x="188" y="19"/>
                  </a:lnTo>
                  <a:lnTo>
                    <a:pt x="198" y="1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2" name="Freeform 266"/>
            <p:cNvSpPr>
              <a:spLocks/>
            </p:cNvSpPr>
            <p:nvPr/>
          </p:nvSpPr>
          <p:spPr bwMode="auto">
            <a:xfrm>
              <a:off x="1901826" y="5362575"/>
              <a:ext cx="246063" cy="276225"/>
            </a:xfrm>
            <a:custGeom>
              <a:avLst/>
              <a:gdLst>
                <a:gd name="T0" fmla="*/ 299 w 308"/>
                <a:gd name="T1" fmla="*/ 333 h 349"/>
                <a:gd name="T2" fmla="*/ 283 w 308"/>
                <a:gd name="T3" fmla="*/ 302 h 349"/>
                <a:gd name="T4" fmla="*/ 269 w 308"/>
                <a:gd name="T5" fmla="*/ 271 h 349"/>
                <a:gd name="T6" fmla="*/ 257 w 308"/>
                <a:gd name="T7" fmla="*/ 238 h 349"/>
                <a:gd name="T8" fmla="*/ 247 w 308"/>
                <a:gd name="T9" fmla="*/ 209 h 349"/>
                <a:gd name="T10" fmla="*/ 240 w 308"/>
                <a:gd name="T11" fmla="*/ 185 h 349"/>
                <a:gd name="T12" fmla="*/ 231 w 308"/>
                <a:gd name="T13" fmla="*/ 160 h 349"/>
                <a:gd name="T14" fmla="*/ 216 w 308"/>
                <a:gd name="T15" fmla="*/ 141 h 349"/>
                <a:gd name="T16" fmla="*/ 201 w 308"/>
                <a:gd name="T17" fmla="*/ 128 h 349"/>
                <a:gd name="T18" fmla="*/ 190 w 308"/>
                <a:gd name="T19" fmla="*/ 120 h 349"/>
                <a:gd name="T20" fmla="*/ 178 w 308"/>
                <a:gd name="T21" fmla="*/ 112 h 349"/>
                <a:gd name="T22" fmla="*/ 166 w 308"/>
                <a:gd name="T23" fmla="*/ 104 h 349"/>
                <a:gd name="T24" fmla="*/ 155 w 308"/>
                <a:gd name="T25" fmla="*/ 96 h 349"/>
                <a:gd name="T26" fmla="*/ 147 w 308"/>
                <a:gd name="T27" fmla="*/ 87 h 349"/>
                <a:gd name="T28" fmla="*/ 138 w 308"/>
                <a:gd name="T29" fmla="*/ 79 h 349"/>
                <a:gd name="T30" fmla="*/ 129 w 308"/>
                <a:gd name="T31" fmla="*/ 72 h 349"/>
                <a:gd name="T32" fmla="*/ 115 w 308"/>
                <a:gd name="T33" fmla="*/ 65 h 349"/>
                <a:gd name="T34" fmla="*/ 99 w 308"/>
                <a:gd name="T35" fmla="*/ 58 h 349"/>
                <a:gd name="T36" fmla="*/ 83 w 308"/>
                <a:gd name="T37" fmla="*/ 51 h 349"/>
                <a:gd name="T38" fmla="*/ 68 w 308"/>
                <a:gd name="T39" fmla="*/ 43 h 349"/>
                <a:gd name="T40" fmla="*/ 53 w 308"/>
                <a:gd name="T41" fmla="*/ 34 h 349"/>
                <a:gd name="T42" fmla="*/ 40 w 308"/>
                <a:gd name="T43" fmla="*/ 23 h 349"/>
                <a:gd name="T44" fmla="*/ 27 w 308"/>
                <a:gd name="T45" fmla="*/ 13 h 349"/>
                <a:gd name="T46" fmla="*/ 14 w 308"/>
                <a:gd name="T47" fmla="*/ 4 h 349"/>
                <a:gd name="T48" fmla="*/ 3 w 308"/>
                <a:gd name="T49" fmla="*/ 1 h 349"/>
                <a:gd name="T50" fmla="*/ 0 w 308"/>
                <a:gd name="T51" fmla="*/ 7 h 349"/>
                <a:gd name="T52" fmla="*/ 10 w 308"/>
                <a:gd name="T53" fmla="*/ 19 h 349"/>
                <a:gd name="T54" fmla="*/ 32 w 308"/>
                <a:gd name="T55" fmla="*/ 36 h 349"/>
                <a:gd name="T56" fmla="*/ 55 w 308"/>
                <a:gd name="T57" fmla="*/ 52 h 349"/>
                <a:gd name="T58" fmla="*/ 80 w 308"/>
                <a:gd name="T59" fmla="*/ 65 h 349"/>
                <a:gd name="T60" fmla="*/ 100 w 308"/>
                <a:gd name="T61" fmla="*/ 72 h 349"/>
                <a:gd name="T62" fmla="*/ 115 w 308"/>
                <a:gd name="T63" fmla="*/ 80 h 349"/>
                <a:gd name="T64" fmla="*/ 128 w 308"/>
                <a:gd name="T65" fmla="*/ 88 h 349"/>
                <a:gd name="T66" fmla="*/ 141 w 308"/>
                <a:gd name="T67" fmla="*/ 98 h 349"/>
                <a:gd name="T68" fmla="*/ 153 w 308"/>
                <a:gd name="T69" fmla="*/ 107 h 349"/>
                <a:gd name="T70" fmla="*/ 164 w 308"/>
                <a:gd name="T71" fmla="*/ 115 h 349"/>
                <a:gd name="T72" fmla="*/ 177 w 308"/>
                <a:gd name="T73" fmla="*/ 123 h 349"/>
                <a:gd name="T74" fmla="*/ 190 w 308"/>
                <a:gd name="T75" fmla="*/ 130 h 349"/>
                <a:gd name="T76" fmla="*/ 207 w 308"/>
                <a:gd name="T77" fmla="*/ 144 h 349"/>
                <a:gd name="T78" fmla="*/ 224 w 308"/>
                <a:gd name="T79" fmla="*/ 166 h 349"/>
                <a:gd name="T80" fmla="*/ 236 w 308"/>
                <a:gd name="T81" fmla="*/ 193 h 349"/>
                <a:gd name="T82" fmla="*/ 244 w 308"/>
                <a:gd name="T83" fmla="*/ 220 h 349"/>
                <a:gd name="T84" fmla="*/ 253 w 308"/>
                <a:gd name="T85" fmla="*/ 250 h 349"/>
                <a:gd name="T86" fmla="*/ 266 w 308"/>
                <a:gd name="T87" fmla="*/ 280 h 349"/>
                <a:gd name="T88" fmla="*/ 282 w 308"/>
                <a:gd name="T89" fmla="*/ 309 h 349"/>
                <a:gd name="T90" fmla="*/ 299 w 308"/>
                <a:gd name="T91" fmla="*/ 337 h 349"/>
                <a:gd name="T92" fmla="*/ 308 w 308"/>
                <a:gd name="T93" fmla="*/ 349 h 349"/>
                <a:gd name="T94" fmla="*/ 308 w 308"/>
                <a:gd name="T95" fmla="*/ 349 h 349"/>
                <a:gd name="T96" fmla="*/ 308 w 308"/>
                <a:gd name="T9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349">
                  <a:moveTo>
                    <a:pt x="308" y="349"/>
                  </a:moveTo>
                  <a:lnTo>
                    <a:pt x="299" y="333"/>
                  </a:lnTo>
                  <a:lnTo>
                    <a:pt x="290" y="318"/>
                  </a:lnTo>
                  <a:lnTo>
                    <a:pt x="283" y="302"/>
                  </a:lnTo>
                  <a:lnTo>
                    <a:pt x="276" y="286"/>
                  </a:lnTo>
                  <a:lnTo>
                    <a:pt x="269" y="271"/>
                  </a:lnTo>
                  <a:lnTo>
                    <a:pt x="262" y="254"/>
                  </a:lnTo>
                  <a:lnTo>
                    <a:pt x="257" y="238"/>
                  </a:lnTo>
                  <a:lnTo>
                    <a:pt x="251" y="220"/>
                  </a:lnTo>
                  <a:lnTo>
                    <a:pt x="247" y="209"/>
                  </a:lnTo>
                  <a:lnTo>
                    <a:pt x="244" y="196"/>
                  </a:lnTo>
                  <a:lnTo>
                    <a:pt x="240" y="185"/>
                  </a:lnTo>
                  <a:lnTo>
                    <a:pt x="236" y="172"/>
                  </a:lnTo>
                  <a:lnTo>
                    <a:pt x="231" y="160"/>
                  </a:lnTo>
                  <a:lnTo>
                    <a:pt x="224" y="150"/>
                  </a:lnTo>
                  <a:lnTo>
                    <a:pt x="216" y="141"/>
                  </a:lnTo>
                  <a:lnTo>
                    <a:pt x="207" y="133"/>
                  </a:lnTo>
                  <a:lnTo>
                    <a:pt x="201" y="128"/>
                  </a:lnTo>
                  <a:lnTo>
                    <a:pt x="196" y="125"/>
                  </a:lnTo>
                  <a:lnTo>
                    <a:pt x="190" y="120"/>
                  </a:lnTo>
                  <a:lnTo>
                    <a:pt x="184" y="115"/>
                  </a:lnTo>
                  <a:lnTo>
                    <a:pt x="178" y="112"/>
                  </a:lnTo>
                  <a:lnTo>
                    <a:pt x="171" y="107"/>
                  </a:lnTo>
                  <a:lnTo>
                    <a:pt x="166" y="104"/>
                  </a:lnTo>
                  <a:lnTo>
                    <a:pt x="160" y="99"/>
                  </a:lnTo>
                  <a:lnTo>
                    <a:pt x="155" y="96"/>
                  </a:lnTo>
                  <a:lnTo>
                    <a:pt x="151" y="91"/>
                  </a:lnTo>
                  <a:lnTo>
                    <a:pt x="147" y="87"/>
                  </a:lnTo>
                  <a:lnTo>
                    <a:pt x="143" y="82"/>
                  </a:lnTo>
                  <a:lnTo>
                    <a:pt x="138" y="79"/>
                  </a:lnTo>
                  <a:lnTo>
                    <a:pt x="133" y="74"/>
                  </a:lnTo>
                  <a:lnTo>
                    <a:pt x="129" y="72"/>
                  </a:lnTo>
                  <a:lnTo>
                    <a:pt x="123" y="68"/>
                  </a:lnTo>
                  <a:lnTo>
                    <a:pt x="115" y="65"/>
                  </a:lnTo>
                  <a:lnTo>
                    <a:pt x="107" y="61"/>
                  </a:lnTo>
                  <a:lnTo>
                    <a:pt x="99" y="58"/>
                  </a:lnTo>
                  <a:lnTo>
                    <a:pt x="91" y="54"/>
                  </a:lnTo>
                  <a:lnTo>
                    <a:pt x="83" y="51"/>
                  </a:lnTo>
                  <a:lnTo>
                    <a:pt x="75" y="46"/>
                  </a:lnTo>
                  <a:lnTo>
                    <a:pt x="68" y="43"/>
                  </a:lnTo>
                  <a:lnTo>
                    <a:pt x="60" y="38"/>
                  </a:lnTo>
                  <a:lnTo>
                    <a:pt x="53" y="34"/>
                  </a:lnTo>
                  <a:lnTo>
                    <a:pt x="46" y="29"/>
                  </a:lnTo>
                  <a:lnTo>
                    <a:pt x="40" y="23"/>
                  </a:lnTo>
                  <a:lnTo>
                    <a:pt x="33" y="19"/>
                  </a:lnTo>
                  <a:lnTo>
                    <a:pt x="27" y="13"/>
                  </a:lnTo>
                  <a:lnTo>
                    <a:pt x="20" y="8"/>
                  </a:lnTo>
                  <a:lnTo>
                    <a:pt x="14" y="4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10" y="19"/>
                  </a:lnTo>
                  <a:lnTo>
                    <a:pt x="22" y="28"/>
                  </a:lnTo>
                  <a:lnTo>
                    <a:pt x="32" y="36"/>
                  </a:lnTo>
                  <a:lnTo>
                    <a:pt x="44" y="44"/>
                  </a:lnTo>
                  <a:lnTo>
                    <a:pt x="55" y="52"/>
                  </a:lnTo>
                  <a:lnTo>
                    <a:pt x="68" y="58"/>
                  </a:lnTo>
                  <a:lnTo>
                    <a:pt x="80" y="65"/>
                  </a:lnTo>
                  <a:lnTo>
                    <a:pt x="93" y="69"/>
                  </a:lnTo>
                  <a:lnTo>
                    <a:pt x="100" y="72"/>
                  </a:lnTo>
                  <a:lnTo>
                    <a:pt x="108" y="75"/>
                  </a:lnTo>
                  <a:lnTo>
                    <a:pt x="115" y="80"/>
                  </a:lnTo>
                  <a:lnTo>
                    <a:pt x="122" y="83"/>
                  </a:lnTo>
                  <a:lnTo>
                    <a:pt x="128" y="88"/>
                  </a:lnTo>
                  <a:lnTo>
                    <a:pt x="134" y="92"/>
                  </a:lnTo>
                  <a:lnTo>
                    <a:pt x="141" y="98"/>
                  </a:lnTo>
                  <a:lnTo>
                    <a:pt x="147" y="103"/>
                  </a:lnTo>
                  <a:lnTo>
                    <a:pt x="153" y="107"/>
                  </a:lnTo>
                  <a:lnTo>
                    <a:pt x="159" y="112"/>
                  </a:lnTo>
                  <a:lnTo>
                    <a:pt x="164" y="115"/>
                  </a:lnTo>
                  <a:lnTo>
                    <a:pt x="170" y="120"/>
                  </a:lnTo>
                  <a:lnTo>
                    <a:pt x="177" y="123"/>
                  </a:lnTo>
                  <a:lnTo>
                    <a:pt x="183" y="127"/>
                  </a:lnTo>
                  <a:lnTo>
                    <a:pt x="190" y="130"/>
                  </a:lnTo>
                  <a:lnTo>
                    <a:pt x="196" y="135"/>
                  </a:lnTo>
                  <a:lnTo>
                    <a:pt x="207" y="144"/>
                  </a:lnTo>
                  <a:lnTo>
                    <a:pt x="216" y="155"/>
                  </a:lnTo>
                  <a:lnTo>
                    <a:pt x="224" y="166"/>
                  </a:lnTo>
                  <a:lnTo>
                    <a:pt x="230" y="179"/>
                  </a:lnTo>
                  <a:lnTo>
                    <a:pt x="236" y="193"/>
                  </a:lnTo>
                  <a:lnTo>
                    <a:pt x="240" y="206"/>
                  </a:lnTo>
                  <a:lnTo>
                    <a:pt x="244" y="220"/>
                  </a:lnTo>
                  <a:lnTo>
                    <a:pt x="248" y="234"/>
                  </a:lnTo>
                  <a:lnTo>
                    <a:pt x="253" y="250"/>
                  </a:lnTo>
                  <a:lnTo>
                    <a:pt x="259" y="265"/>
                  </a:lnTo>
                  <a:lnTo>
                    <a:pt x="266" y="280"/>
                  </a:lnTo>
                  <a:lnTo>
                    <a:pt x="274" y="295"/>
                  </a:lnTo>
                  <a:lnTo>
                    <a:pt x="282" y="309"/>
                  </a:lnTo>
                  <a:lnTo>
                    <a:pt x="290" y="323"/>
                  </a:lnTo>
                  <a:lnTo>
                    <a:pt x="299" y="337"/>
                  </a:lnTo>
                  <a:lnTo>
                    <a:pt x="308" y="349"/>
                  </a:lnTo>
                  <a:lnTo>
                    <a:pt x="308" y="349"/>
                  </a:lnTo>
                  <a:lnTo>
                    <a:pt x="308" y="349"/>
                  </a:lnTo>
                  <a:lnTo>
                    <a:pt x="308" y="349"/>
                  </a:lnTo>
                  <a:lnTo>
                    <a:pt x="308" y="349"/>
                  </a:lnTo>
                  <a:lnTo>
                    <a:pt x="308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3" name="Freeform 267"/>
            <p:cNvSpPr>
              <a:spLocks/>
            </p:cNvSpPr>
            <p:nvPr/>
          </p:nvSpPr>
          <p:spPr bwMode="auto">
            <a:xfrm>
              <a:off x="1900238" y="5375275"/>
              <a:ext cx="128588" cy="104775"/>
            </a:xfrm>
            <a:custGeom>
              <a:avLst/>
              <a:gdLst>
                <a:gd name="T0" fmla="*/ 0 w 162"/>
                <a:gd name="T1" fmla="*/ 0 h 133"/>
                <a:gd name="T2" fmla="*/ 5 w 162"/>
                <a:gd name="T3" fmla="*/ 12 h 133"/>
                <a:gd name="T4" fmla="*/ 10 w 162"/>
                <a:gd name="T5" fmla="*/ 22 h 133"/>
                <a:gd name="T6" fmla="*/ 14 w 162"/>
                <a:gd name="T7" fmla="*/ 30 h 133"/>
                <a:gd name="T8" fmla="*/ 21 w 162"/>
                <a:gd name="T9" fmla="*/ 37 h 133"/>
                <a:gd name="T10" fmla="*/ 30 w 162"/>
                <a:gd name="T11" fmla="*/ 44 h 133"/>
                <a:gd name="T12" fmla="*/ 40 w 162"/>
                <a:gd name="T13" fmla="*/ 51 h 133"/>
                <a:gd name="T14" fmla="*/ 52 w 162"/>
                <a:gd name="T15" fmla="*/ 58 h 133"/>
                <a:gd name="T16" fmla="*/ 66 w 162"/>
                <a:gd name="T17" fmla="*/ 65 h 133"/>
                <a:gd name="T18" fmla="*/ 73 w 162"/>
                <a:gd name="T19" fmla="*/ 68 h 133"/>
                <a:gd name="T20" fmla="*/ 79 w 162"/>
                <a:gd name="T21" fmla="*/ 72 h 133"/>
                <a:gd name="T22" fmla="*/ 85 w 162"/>
                <a:gd name="T23" fmla="*/ 76 h 133"/>
                <a:gd name="T24" fmla="*/ 90 w 162"/>
                <a:gd name="T25" fmla="*/ 81 h 133"/>
                <a:gd name="T26" fmla="*/ 96 w 162"/>
                <a:gd name="T27" fmla="*/ 86 h 133"/>
                <a:gd name="T28" fmla="*/ 102 w 162"/>
                <a:gd name="T29" fmla="*/ 90 h 133"/>
                <a:gd name="T30" fmla="*/ 108 w 162"/>
                <a:gd name="T31" fmla="*/ 96 h 133"/>
                <a:gd name="T32" fmla="*/ 113 w 162"/>
                <a:gd name="T33" fmla="*/ 101 h 133"/>
                <a:gd name="T34" fmla="*/ 119 w 162"/>
                <a:gd name="T35" fmla="*/ 105 h 133"/>
                <a:gd name="T36" fmla="*/ 124 w 162"/>
                <a:gd name="T37" fmla="*/ 110 h 133"/>
                <a:gd name="T38" fmla="*/ 129 w 162"/>
                <a:gd name="T39" fmla="*/ 113 h 133"/>
                <a:gd name="T40" fmla="*/ 135 w 162"/>
                <a:gd name="T41" fmla="*/ 117 h 133"/>
                <a:gd name="T42" fmla="*/ 140 w 162"/>
                <a:gd name="T43" fmla="*/ 121 h 133"/>
                <a:gd name="T44" fmla="*/ 146 w 162"/>
                <a:gd name="T45" fmla="*/ 125 h 133"/>
                <a:gd name="T46" fmla="*/ 151 w 162"/>
                <a:gd name="T47" fmla="*/ 128 h 133"/>
                <a:gd name="T48" fmla="*/ 157 w 162"/>
                <a:gd name="T49" fmla="*/ 133 h 133"/>
                <a:gd name="T50" fmla="*/ 158 w 162"/>
                <a:gd name="T51" fmla="*/ 133 h 133"/>
                <a:gd name="T52" fmla="*/ 161 w 162"/>
                <a:gd name="T53" fmla="*/ 133 h 133"/>
                <a:gd name="T54" fmla="*/ 162 w 162"/>
                <a:gd name="T55" fmla="*/ 131 h 133"/>
                <a:gd name="T56" fmla="*/ 161 w 162"/>
                <a:gd name="T57" fmla="*/ 129 h 133"/>
                <a:gd name="T58" fmla="*/ 151 w 162"/>
                <a:gd name="T59" fmla="*/ 121 h 133"/>
                <a:gd name="T60" fmla="*/ 142 w 162"/>
                <a:gd name="T61" fmla="*/ 114 h 133"/>
                <a:gd name="T62" fmla="*/ 132 w 162"/>
                <a:gd name="T63" fmla="*/ 107 h 133"/>
                <a:gd name="T64" fmla="*/ 123 w 162"/>
                <a:gd name="T65" fmla="*/ 101 h 133"/>
                <a:gd name="T66" fmla="*/ 113 w 162"/>
                <a:gd name="T67" fmla="*/ 94 h 133"/>
                <a:gd name="T68" fmla="*/ 103 w 162"/>
                <a:gd name="T69" fmla="*/ 86 h 133"/>
                <a:gd name="T70" fmla="*/ 94 w 162"/>
                <a:gd name="T71" fmla="*/ 79 h 133"/>
                <a:gd name="T72" fmla="*/ 85 w 162"/>
                <a:gd name="T73" fmla="*/ 71 h 133"/>
                <a:gd name="T74" fmla="*/ 80 w 162"/>
                <a:gd name="T75" fmla="*/ 67 h 133"/>
                <a:gd name="T76" fmla="*/ 75 w 162"/>
                <a:gd name="T77" fmla="*/ 65 h 133"/>
                <a:gd name="T78" fmla="*/ 71 w 162"/>
                <a:gd name="T79" fmla="*/ 61 h 133"/>
                <a:gd name="T80" fmla="*/ 66 w 162"/>
                <a:gd name="T81" fmla="*/ 59 h 133"/>
                <a:gd name="T82" fmla="*/ 60 w 162"/>
                <a:gd name="T83" fmla="*/ 57 h 133"/>
                <a:gd name="T84" fmla="*/ 56 w 162"/>
                <a:gd name="T85" fmla="*/ 56 h 133"/>
                <a:gd name="T86" fmla="*/ 50 w 162"/>
                <a:gd name="T87" fmla="*/ 53 h 133"/>
                <a:gd name="T88" fmla="*/ 45 w 162"/>
                <a:gd name="T89" fmla="*/ 51 h 133"/>
                <a:gd name="T90" fmla="*/ 38 w 162"/>
                <a:gd name="T91" fmla="*/ 46 h 133"/>
                <a:gd name="T92" fmla="*/ 32 w 162"/>
                <a:gd name="T93" fmla="*/ 42 h 133"/>
                <a:gd name="T94" fmla="*/ 26 w 162"/>
                <a:gd name="T95" fmla="*/ 36 h 133"/>
                <a:gd name="T96" fmla="*/ 20 w 162"/>
                <a:gd name="T97" fmla="*/ 29 h 133"/>
                <a:gd name="T98" fmla="*/ 14 w 162"/>
                <a:gd name="T99" fmla="*/ 22 h 133"/>
                <a:gd name="T100" fmla="*/ 9 w 162"/>
                <a:gd name="T101" fmla="*/ 14 h 133"/>
                <a:gd name="T102" fmla="*/ 4 w 162"/>
                <a:gd name="T103" fmla="*/ 7 h 133"/>
                <a:gd name="T104" fmla="*/ 0 w 162"/>
                <a:gd name="T105" fmla="*/ 0 h 133"/>
                <a:gd name="T106" fmla="*/ 0 w 162"/>
                <a:gd name="T107" fmla="*/ 0 h 133"/>
                <a:gd name="T108" fmla="*/ 0 w 162"/>
                <a:gd name="T109" fmla="*/ 0 h 133"/>
                <a:gd name="T110" fmla="*/ 0 w 162"/>
                <a:gd name="T111" fmla="*/ 0 h 133"/>
                <a:gd name="T112" fmla="*/ 0 w 162"/>
                <a:gd name="T113" fmla="*/ 0 h 133"/>
                <a:gd name="T114" fmla="*/ 0 w 162"/>
                <a:gd name="T1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133">
                  <a:moveTo>
                    <a:pt x="0" y="0"/>
                  </a:moveTo>
                  <a:lnTo>
                    <a:pt x="5" y="12"/>
                  </a:lnTo>
                  <a:lnTo>
                    <a:pt x="10" y="22"/>
                  </a:lnTo>
                  <a:lnTo>
                    <a:pt x="14" y="30"/>
                  </a:lnTo>
                  <a:lnTo>
                    <a:pt x="21" y="37"/>
                  </a:lnTo>
                  <a:lnTo>
                    <a:pt x="30" y="44"/>
                  </a:lnTo>
                  <a:lnTo>
                    <a:pt x="40" y="51"/>
                  </a:lnTo>
                  <a:lnTo>
                    <a:pt x="52" y="58"/>
                  </a:lnTo>
                  <a:lnTo>
                    <a:pt x="66" y="65"/>
                  </a:lnTo>
                  <a:lnTo>
                    <a:pt x="73" y="68"/>
                  </a:lnTo>
                  <a:lnTo>
                    <a:pt x="79" y="72"/>
                  </a:lnTo>
                  <a:lnTo>
                    <a:pt x="85" y="76"/>
                  </a:lnTo>
                  <a:lnTo>
                    <a:pt x="90" y="81"/>
                  </a:lnTo>
                  <a:lnTo>
                    <a:pt x="96" y="86"/>
                  </a:lnTo>
                  <a:lnTo>
                    <a:pt x="102" y="90"/>
                  </a:lnTo>
                  <a:lnTo>
                    <a:pt x="108" y="96"/>
                  </a:lnTo>
                  <a:lnTo>
                    <a:pt x="113" y="101"/>
                  </a:lnTo>
                  <a:lnTo>
                    <a:pt x="119" y="105"/>
                  </a:lnTo>
                  <a:lnTo>
                    <a:pt x="124" y="110"/>
                  </a:lnTo>
                  <a:lnTo>
                    <a:pt x="129" y="113"/>
                  </a:lnTo>
                  <a:lnTo>
                    <a:pt x="135" y="117"/>
                  </a:lnTo>
                  <a:lnTo>
                    <a:pt x="140" y="121"/>
                  </a:lnTo>
                  <a:lnTo>
                    <a:pt x="146" y="125"/>
                  </a:lnTo>
                  <a:lnTo>
                    <a:pt x="151" y="128"/>
                  </a:lnTo>
                  <a:lnTo>
                    <a:pt x="157" y="133"/>
                  </a:lnTo>
                  <a:lnTo>
                    <a:pt x="158" y="133"/>
                  </a:lnTo>
                  <a:lnTo>
                    <a:pt x="161" y="133"/>
                  </a:lnTo>
                  <a:lnTo>
                    <a:pt x="162" y="131"/>
                  </a:lnTo>
                  <a:lnTo>
                    <a:pt x="161" y="129"/>
                  </a:lnTo>
                  <a:lnTo>
                    <a:pt x="151" y="121"/>
                  </a:lnTo>
                  <a:lnTo>
                    <a:pt x="142" y="114"/>
                  </a:lnTo>
                  <a:lnTo>
                    <a:pt x="132" y="107"/>
                  </a:lnTo>
                  <a:lnTo>
                    <a:pt x="123" y="101"/>
                  </a:lnTo>
                  <a:lnTo>
                    <a:pt x="113" y="94"/>
                  </a:lnTo>
                  <a:lnTo>
                    <a:pt x="103" y="86"/>
                  </a:lnTo>
                  <a:lnTo>
                    <a:pt x="94" y="79"/>
                  </a:lnTo>
                  <a:lnTo>
                    <a:pt x="85" y="71"/>
                  </a:lnTo>
                  <a:lnTo>
                    <a:pt x="80" y="67"/>
                  </a:lnTo>
                  <a:lnTo>
                    <a:pt x="75" y="65"/>
                  </a:lnTo>
                  <a:lnTo>
                    <a:pt x="71" y="61"/>
                  </a:lnTo>
                  <a:lnTo>
                    <a:pt x="66" y="59"/>
                  </a:lnTo>
                  <a:lnTo>
                    <a:pt x="60" y="57"/>
                  </a:lnTo>
                  <a:lnTo>
                    <a:pt x="56" y="56"/>
                  </a:lnTo>
                  <a:lnTo>
                    <a:pt x="50" y="53"/>
                  </a:lnTo>
                  <a:lnTo>
                    <a:pt x="45" y="51"/>
                  </a:lnTo>
                  <a:lnTo>
                    <a:pt x="38" y="46"/>
                  </a:lnTo>
                  <a:lnTo>
                    <a:pt x="32" y="42"/>
                  </a:lnTo>
                  <a:lnTo>
                    <a:pt x="26" y="36"/>
                  </a:lnTo>
                  <a:lnTo>
                    <a:pt x="20" y="29"/>
                  </a:lnTo>
                  <a:lnTo>
                    <a:pt x="14" y="22"/>
                  </a:lnTo>
                  <a:lnTo>
                    <a:pt x="9" y="14"/>
                  </a:lnTo>
                  <a:lnTo>
                    <a:pt x="4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" name="Freeform 268"/>
            <p:cNvSpPr>
              <a:spLocks/>
            </p:cNvSpPr>
            <p:nvPr/>
          </p:nvSpPr>
          <p:spPr bwMode="auto">
            <a:xfrm>
              <a:off x="1938338" y="5449888"/>
              <a:ext cx="136525" cy="119063"/>
            </a:xfrm>
            <a:custGeom>
              <a:avLst/>
              <a:gdLst>
                <a:gd name="T0" fmla="*/ 171 w 171"/>
                <a:gd name="T1" fmla="*/ 150 h 150"/>
                <a:gd name="T2" fmla="*/ 168 w 171"/>
                <a:gd name="T3" fmla="*/ 138 h 150"/>
                <a:gd name="T4" fmla="*/ 163 w 171"/>
                <a:gd name="T5" fmla="*/ 127 h 150"/>
                <a:gd name="T6" fmla="*/ 159 w 171"/>
                <a:gd name="T7" fmla="*/ 114 h 150"/>
                <a:gd name="T8" fmla="*/ 153 w 171"/>
                <a:gd name="T9" fmla="*/ 102 h 150"/>
                <a:gd name="T10" fmla="*/ 146 w 171"/>
                <a:gd name="T11" fmla="*/ 91 h 150"/>
                <a:gd name="T12" fmla="*/ 138 w 171"/>
                <a:gd name="T13" fmla="*/ 81 h 150"/>
                <a:gd name="T14" fmla="*/ 129 w 171"/>
                <a:gd name="T15" fmla="*/ 71 h 150"/>
                <a:gd name="T16" fmla="*/ 119 w 171"/>
                <a:gd name="T17" fmla="*/ 63 h 150"/>
                <a:gd name="T18" fmla="*/ 106 w 171"/>
                <a:gd name="T19" fmla="*/ 55 h 150"/>
                <a:gd name="T20" fmla="*/ 91 w 171"/>
                <a:gd name="T21" fmla="*/ 47 h 150"/>
                <a:gd name="T22" fmla="*/ 76 w 171"/>
                <a:gd name="T23" fmla="*/ 39 h 150"/>
                <a:gd name="T24" fmla="*/ 62 w 171"/>
                <a:gd name="T25" fmla="*/ 31 h 150"/>
                <a:gd name="T26" fmla="*/ 47 w 171"/>
                <a:gd name="T27" fmla="*/ 24 h 150"/>
                <a:gd name="T28" fmla="*/ 32 w 171"/>
                <a:gd name="T29" fmla="*/ 16 h 150"/>
                <a:gd name="T30" fmla="*/ 17 w 171"/>
                <a:gd name="T31" fmla="*/ 8 h 150"/>
                <a:gd name="T32" fmla="*/ 3 w 171"/>
                <a:gd name="T33" fmla="*/ 0 h 150"/>
                <a:gd name="T34" fmla="*/ 2 w 171"/>
                <a:gd name="T35" fmla="*/ 0 h 150"/>
                <a:gd name="T36" fmla="*/ 0 w 171"/>
                <a:gd name="T37" fmla="*/ 1 h 150"/>
                <a:gd name="T38" fmla="*/ 0 w 171"/>
                <a:gd name="T39" fmla="*/ 5 h 150"/>
                <a:gd name="T40" fmla="*/ 0 w 171"/>
                <a:gd name="T41" fmla="*/ 6 h 150"/>
                <a:gd name="T42" fmla="*/ 10 w 171"/>
                <a:gd name="T43" fmla="*/ 15 h 150"/>
                <a:gd name="T44" fmla="*/ 22 w 171"/>
                <a:gd name="T45" fmla="*/ 23 h 150"/>
                <a:gd name="T46" fmla="*/ 33 w 171"/>
                <a:gd name="T47" fmla="*/ 31 h 150"/>
                <a:gd name="T48" fmla="*/ 45 w 171"/>
                <a:gd name="T49" fmla="*/ 38 h 150"/>
                <a:gd name="T50" fmla="*/ 57 w 171"/>
                <a:gd name="T51" fmla="*/ 44 h 150"/>
                <a:gd name="T52" fmla="*/ 70 w 171"/>
                <a:gd name="T53" fmla="*/ 51 h 150"/>
                <a:gd name="T54" fmla="*/ 81 w 171"/>
                <a:gd name="T55" fmla="*/ 56 h 150"/>
                <a:gd name="T56" fmla="*/ 94 w 171"/>
                <a:gd name="T57" fmla="*/ 62 h 150"/>
                <a:gd name="T58" fmla="*/ 108 w 171"/>
                <a:gd name="T59" fmla="*/ 70 h 150"/>
                <a:gd name="T60" fmla="*/ 121 w 171"/>
                <a:gd name="T61" fmla="*/ 78 h 150"/>
                <a:gd name="T62" fmla="*/ 132 w 171"/>
                <a:gd name="T63" fmla="*/ 88 h 150"/>
                <a:gd name="T64" fmla="*/ 141 w 171"/>
                <a:gd name="T65" fmla="*/ 98 h 150"/>
                <a:gd name="T66" fmla="*/ 151 w 171"/>
                <a:gd name="T67" fmla="*/ 109 h 150"/>
                <a:gd name="T68" fmla="*/ 157 w 171"/>
                <a:gd name="T69" fmla="*/ 121 h 150"/>
                <a:gd name="T70" fmla="*/ 164 w 171"/>
                <a:gd name="T71" fmla="*/ 135 h 150"/>
                <a:gd name="T72" fmla="*/ 170 w 171"/>
                <a:gd name="T73" fmla="*/ 150 h 150"/>
                <a:gd name="T74" fmla="*/ 170 w 171"/>
                <a:gd name="T75" fmla="*/ 150 h 150"/>
                <a:gd name="T76" fmla="*/ 171 w 171"/>
                <a:gd name="T77" fmla="*/ 150 h 150"/>
                <a:gd name="T78" fmla="*/ 171 w 171"/>
                <a:gd name="T79" fmla="*/ 150 h 150"/>
                <a:gd name="T80" fmla="*/ 171 w 171"/>
                <a:gd name="T81" fmla="*/ 150 h 150"/>
                <a:gd name="T82" fmla="*/ 171 w 171"/>
                <a:gd name="T8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1" h="150">
                  <a:moveTo>
                    <a:pt x="171" y="150"/>
                  </a:moveTo>
                  <a:lnTo>
                    <a:pt x="168" y="138"/>
                  </a:lnTo>
                  <a:lnTo>
                    <a:pt x="163" y="127"/>
                  </a:lnTo>
                  <a:lnTo>
                    <a:pt x="159" y="114"/>
                  </a:lnTo>
                  <a:lnTo>
                    <a:pt x="153" y="102"/>
                  </a:lnTo>
                  <a:lnTo>
                    <a:pt x="146" y="91"/>
                  </a:lnTo>
                  <a:lnTo>
                    <a:pt x="138" y="81"/>
                  </a:lnTo>
                  <a:lnTo>
                    <a:pt x="129" y="71"/>
                  </a:lnTo>
                  <a:lnTo>
                    <a:pt x="119" y="63"/>
                  </a:lnTo>
                  <a:lnTo>
                    <a:pt x="106" y="55"/>
                  </a:lnTo>
                  <a:lnTo>
                    <a:pt x="91" y="47"/>
                  </a:lnTo>
                  <a:lnTo>
                    <a:pt x="76" y="39"/>
                  </a:lnTo>
                  <a:lnTo>
                    <a:pt x="62" y="31"/>
                  </a:lnTo>
                  <a:lnTo>
                    <a:pt x="47" y="24"/>
                  </a:lnTo>
                  <a:lnTo>
                    <a:pt x="32" y="16"/>
                  </a:lnTo>
                  <a:lnTo>
                    <a:pt x="17" y="8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0" y="15"/>
                  </a:lnTo>
                  <a:lnTo>
                    <a:pt x="22" y="23"/>
                  </a:lnTo>
                  <a:lnTo>
                    <a:pt x="33" y="31"/>
                  </a:lnTo>
                  <a:lnTo>
                    <a:pt x="45" y="38"/>
                  </a:lnTo>
                  <a:lnTo>
                    <a:pt x="57" y="44"/>
                  </a:lnTo>
                  <a:lnTo>
                    <a:pt x="70" y="51"/>
                  </a:lnTo>
                  <a:lnTo>
                    <a:pt x="81" y="56"/>
                  </a:lnTo>
                  <a:lnTo>
                    <a:pt x="94" y="62"/>
                  </a:lnTo>
                  <a:lnTo>
                    <a:pt x="108" y="70"/>
                  </a:lnTo>
                  <a:lnTo>
                    <a:pt x="121" y="78"/>
                  </a:lnTo>
                  <a:lnTo>
                    <a:pt x="132" y="88"/>
                  </a:lnTo>
                  <a:lnTo>
                    <a:pt x="141" y="98"/>
                  </a:lnTo>
                  <a:lnTo>
                    <a:pt x="151" y="109"/>
                  </a:lnTo>
                  <a:lnTo>
                    <a:pt x="157" y="121"/>
                  </a:lnTo>
                  <a:lnTo>
                    <a:pt x="164" y="135"/>
                  </a:lnTo>
                  <a:lnTo>
                    <a:pt x="170" y="150"/>
                  </a:lnTo>
                  <a:lnTo>
                    <a:pt x="170" y="150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71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5" name="Freeform 269"/>
            <p:cNvSpPr>
              <a:spLocks/>
            </p:cNvSpPr>
            <p:nvPr/>
          </p:nvSpPr>
          <p:spPr bwMode="auto">
            <a:xfrm>
              <a:off x="1935163" y="5465763"/>
              <a:ext cx="160338" cy="196850"/>
            </a:xfrm>
            <a:custGeom>
              <a:avLst/>
              <a:gdLst>
                <a:gd name="T0" fmla="*/ 0 w 202"/>
                <a:gd name="T1" fmla="*/ 0 h 246"/>
                <a:gd name="T2" fmla="*/ 6 w 202"/>
                <a:gd name="T3" fmla="*/ 8 h 246"/>
                <a:gd name="T4" fmla="*/ 13 w 202"/>
                <a:gd name="T5" fmla="*/ 16 h 246"/>
                <a:gd name="T6" fmla="*/ 19 w 202"/>
                <a:gd name="T7" fmla="*/ 23 h 246"/>
                <a:gd name="T8" fmla="*/ 26 w 202"/>
                <a:gd name="T9" fmla="*/ 31 h 246"/>
                <a:gd name="T10" fmla="*/ 31 w 202"/>
                <a:gd name="T11" fmla="*/ 39 h 246"/>
                <a:gd name="T12" fmla="*/ 39 w 202"/>
                <a:gd name="T13" fmla="*/ 46 h 246"/>
                <a:gd name="T14" fmla="*/ 46 w 202"/>
                <a:gd name="T15" fmla="*/ 53 h 246"/>
                <a:gd name="T16" fmla="*/ 54 w 202"/>
                <a:gd name="T17" fmla="*/ 59 h 246"/>
                <a:gd name="T18" fmla="*/ 62 w 202"/>
                <a:gd name="T19" fmla="*/ 68 h 246"/>
                <a:gd name="T20" fmla="*/ 70 w 202"/>
                <a:gd name="T21" fmla="*/ 77 h 246"/>
                <a:gd name="T22" fmla="*/ 76 w 202"/>
                <a:gd name="T23" fmla="*/ 86 h 246"/>
                <a:gd name="T24" fmla="*/ 82 w 202"/>
                <a:gd name="T25" fmla="*/ 95 h 246"/>
                <a:gd name="T26" fmla="*/ 87 w 202"/>
                <a:gd name="T27" fmla="*/ 106 h 246"/>
                <a:gd name="T28" fmla="*/ 91 w 202"/>
                <a:gd name="T29" fmla="*/ 116 h 246"/>
                <a:gd name="T30" fmla="*/ 95 w 202"/>
                <a:gd name="T31" fmla="*/ 127 h 246"/>
                <a:gd name="T32" fmla="*/ 98 w 202"/>
                <a:gd name="T33" fmla="*/ 139 h 246"/>
                <a:gd name="T34" fmla="*/ 104 w 202"/>
                <a:gd name="T35" fmla="*/ 157 h 246"/>
                <a:gd name="T36" fmla="*/ 112 w 202"/>
                <a:gd name="T37" fmla="*/ 173 h 246"/>
                <a:gd name="T38" fmla="*/ 121 w 202"/>
                <a:gd name="T39" fmla="*/ 190 h 246"/>
                <a:gd name="T40" fmla="*/ 131 w 202"/>
                <a:gd name="T41" fmla="*/ 205 h 246"/>
                <a:gd name="T42" fmla="*/ 144 w 202"/>
                <a:gd name="T43" fmla="*/ 218 h 246"/>
                <a:gd name="T44" fmla="*/ 159 w 202"/>
                <a:gd name="T45" fmla="*/ 230 h 246"/>
                <a:gd name="T46" fmla="*/ 175 w 202"/>
                <a:gd name="T47" fmla="*/ 239 h 246"/>
                <a:gd name="T48" fmla="*/ 194 w 202"/>
                <a:gd name="T49" fmla="*/ 246 h 246"/>
                <a:gd name="T50" fmla="*/ 197 w 202"/>
                <a:gd name="T51" fmla="*/ 245 h 246"/>
                <a:gd name="T52" fmla="*/ 201 w 202"/>
                <a:gd name="T53" fmla="*/ 241 h 246"/>
                <a:gd name="T54" fmla="*/ 202 w 202"/>
                <a:gd name="T55" fmla="*/ 237 h 246"/>
                <a:gd name="T56" fmla="*/ 201 w 202"/>
                <a:gd name="T57" fmla="*/ 233 h 246"/>
                <a:gd name="T58" fmla="*/ 193 w 202"/>
                <a:gd name="T59" fmla="*/ 226 h 246"/>
                <a:gd name="T60" fmla="*/ 184 w 202"/>
                <a:gd name="T61" fmla="*/ 221 h 246"/>
                <a:gd name="T62" fmla="*/ 176 w 202"/>
                <a:gd name="T63" fmla="*/ 215 h 246"/>
                <a:gd name="T64" fmla="*/ 168 w 202"/>
                <a:gd name="T65" fmla="*/ 210 h 246"/>
                <a:gd name="T66" fmla="*/ 160 w 202"/>
                <a:gd name="T67" fmla="*/ 205 h 246"/>
                <a:gd name="T68" fmla="*/ 152 w 202"/>
                <a:gd name="T69" fmla="*/ 200 h 246"/>
                <a:gd name="T70" fmla="*/ 144 w 202"/>
                <a:gd name="T71" fmla="*/ 193 h 246"/>
                <a:gd name="T72" fmla="*/ 137 w 202"/>
                <a:gd name="T73" fmla="*/ 186 h 246"/>
                <a:gd name="T74" fmla="*/ 130 w 202"/>
                <a:gd name="T75" fmla="*/ 178 h 246"/>
                <a:gd name="T76" fmla="*/ 125 w 202"/>
                <a:gd name="T77" fmla="*/ 169 h 246"/>
                <a:gd name="T78" fmla="*/ 120 w 202"/>
                <a:gd name="T79" fmla="*/ 161 h 246"/>
                <a:gd name="T80" fmla="*/ 115 w 202"/>
                <a:gd name="T81" fmla="*/ 150 h 246"/>
                <a:gd name="T82" fmla="*/ 111 w 202"/>
                <a:gd name="T83" fmla="*/ 141 h 246"/>
                <a:gd name="T84" fmla="*/ 107 w 202"/>
                <a:gd name="T85" fmla="*/ 132 h 246"/>
                <a:gd name="T86" fmla="*/ 104 w 202"/>
                <a:gd name="T87" fmla="*/ 122 h 246"/>
                <a:gd name="T88" fmla="*/ 100 w 202"/>
                <a:gd name="T89" fmla="*/ 112 h 246"/>
                <a:gd name="T90" fmla="*/ 95 w 202"/>
                <a:gd name="T91" fmla="*/ 99 h 246"/>
                <a:gd name="T92" fmla="*/ 88 w 202"/>
                <a:gd name="T93" fmla="*/ 86 h 246"/>
                <a:gd name="T94" fmla="*/ 79 w 202"/>
                <a:gd name="T95" fmla="*/ 73 h 246"/>
                <a:gd name="T96" fmla="*/ 67 w 202"/>
                <a:gd name="T97" fmla="*/ 64 h 246"/>
                <a:gd name="T98" fmla="*/ 57 w 202"/>
                <a:gd name="T99" fmla="*/ 57 h 246"/>
                <a:gd name="T100" fmla="*/ 47 w 202"/>
                <a:gd name="T101" fmla="*/ 50 h 246"/>
                <a:gd name="T102" fmla="*/ 39 w 202"/>
                <a:gd name="T103" fmla="*/ 42 h 246"/>
                <a:gd name="T104" fmla="*/ 30 w 202"/>
                <a:gd name="T105" fmla="*/ 34 h 246"/>
                <a:gd name="T106" fmla="*/ 22 w 202"/>
                <a:gd name="T107" fmla="*/ 26 h 246"/>
                <a:gd name="T108" fmla="*/ 15 w 202"/>
                <a:gd name="T109" fmla="*/ 17 h 246"/>
                <a:gd name="T110" fmla="*/ 7 w 202"/>
                <a:gd name="T111" fmla="*/ 9 h 246"/>
                <a:gd name="T112" fmla="*/ 0 w 202"/>
                <a:gd name="T113" fmla="*/ 0 h 246"/>
                <a:gd name="T114" fmla="*/ 0 w 202"/>
                <a:gd name="T115" fmla="*/ 0 h 246"/>
                <a:gd name="T116" fmla="*/ 0 w 202"/>
                <a:gd name="T117" fmla="*/ 0 h 246"/>
                <a:gd name="T118" fmla="*/ 0 w 202"/>
                <a:gd name="T119" fmla="*/ 0 h 246"/>
                <a:gd name="T120" fmla="*/ 0 w 202"/>
                <a:gd name="T121" fmla="*/ 0 h 246"/>
                <a:gd name="T122" fmla="*/ 0 w 202"/>
                <a:gd name="T12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246">
                  <a:moveTo>
                    <a:pt x="0" y="0"/>
                  </a:moveTo>
                  <a:lnTo>
                    <a:pt x="6" y="8"/>
                  </a:lnTo>
                  <a:lnTo>
                    <a:pt x="13" y="16"/>
                  </a:lnTo>
                  <a:lnTo>
                    <a:pt x="19" y="23"/>
                  </a:lnTo>
                  <a:lnTo>
                    <a:pt x="26" y="31"/>
                  </a:lnTo>
                  <a:lnTo>
                    <a:pt x="31" y="39"/>
                  </a:lnTo>
                  <a:lnTo>
                    <a:pt x="39" y="46"/>
                  </a:lnTo>
                  <a:lnTo>
                    <a:pt x="46" y="53"/>
                  </a:lnTo>
                  <a:lnTo>
                    <a:pt x="54" y="59"/>
                  </a:lnTo>
                  <a:lnTo>
                    <a:pt x="62" y="68"/>
                  </a:lnTo>
                  <a:lnTo>
                    <a:pt x="70" y="77"/>
                  </a:lnTo>
                  <a:lnTo>
                    <a:pt x="76" y="86"/>
                  </a:lnTo>
                  <a:lnTo>
                    <a:pt x="82" y="95"/>
                  </a:lnTo>
                  <a:lnTo>
                    <a:pt x="87" y="106"/>
                  </a:lnTo>
                  <a:lnTo>
                    <a:pt x="91" y="116"/>
                  </a:lnTo>
                  <a:lnTo>
                    <a:pt x="95" y="127"/>
                  </a:lnTo>
                  <a:lnTo>
                    <a:pt x="98" y="139"/>
                  </a:lnTo>
                  <a:lnTo>
                    <a:pt x="104" y="157"/>
                  </a:lnTo>
                  <a:lnTo>
                    <a:pt x="112" y="173"/>
                  </a:lnTo>
                  <a:lnTo>
                    <a:pt x="121" y="190"/>
                  </a:lnTo>
                  <a:lnTo>
                    <a:pt x="131" y="205"/>
                  </a:lnTo>
                  <a:lnTo>
                    <a:pt x="144" y="218"/>
                  </a:lnTo>
                  <a:lnTo>
                    <a:pt x="159" y="230"/>
                  </a:lnTo>
                  <a:lnTo>
                    <a:pt x="175" y="239"/>
                  </a:lnTo>
                  <a:lnTo>
                    <a:pt x="194" y="246"/>
                  </a:lnTo>
                  <a:lnTo>
                    <a:pt x="197" y="245"/>
                  </a:lnTo>
                  <a:lnTo>
                    <a:pt x="201" y="241"/>
                  </a:lnTo>
                  <a:lnTo>
                    <a:pt x="202" y="237"/>
                  </a:lnTo>
                  <a:lnTo>
                    <a:pt x="201" y="233"/>
                  </a:lnTo>
                  <a:lnTo>
                    <a:pt x="193" y="226"/>
                  </a:lnTo>
                  <a:lnTo>
                    <a:pt x="184" y="221"/>
                  </a:lnTo>
                  <a:lnTo>
                    <a:pt x="176" y="215"/>
                  </a:lnTo>
                  <a:lnTo>
                    <a:pt x="168" y="210"/>
                  </a:lnTo>
                  <a:lnTo>
                    <a:pt x="160" y="205"/>
                  </a:lnTo>
                  <a:lnTo>
                    <a:pt x="152" y="200"/>
                  </a:lnTo>
                  <a:lnTo>
                    <a:pt x="144" y="193"/>
                  </a:lnTo>
                  <a:lnTo>
                    <a:pt x="137" y="186"/>
                  </a:lnTo>
                  <a:lnTo>
                    <a:pt x="130" y="178"/>
                  </a:lnTo>
                  <a:lnTo>
                    <a:pt x="125" y="169"/>
                  </a:lnTo>
                  <a:lnTo>
                    <a:pt x="120" y="161"/>
                  </a:lnTo>
                  <a:lnTo>
                    <a:pt x="115" y="150"/>
                  </a:lnTo>
                  <a:lnTo>
                    <a:pt x="111" y="141"/>
                  </a:lnTo>
                  <a:lnTo>
                    <a:pt x="107" y="132"/>
                  </a:lnTo>
                  <a:lnTo>
                    <a:pt x="104" y="122"/>
                  </a:lnTo>
                  <a:lnTo>
                    <a:pt x="100" y="112"/>
                  </a:lnTo>
                  <a:lnTo>
                    <a:pt x="95" y="99"/>
                  </a:lnTo>
                  <a:lnTo>
                    <a:pt x="88" y="86"/>
                  </a:lnTo>
                  <a:lnTo>
                    <a:pt x="79" y="73"/>
                  </a:lnTo>
                  <a:lnTo>
                    <a:pt x="67" y="64"/>
                  </a:lnTo>
                  <a:lnTo>
                    <a:pt x="57" y="57"/>
                  </a:lnTo>
                  <a:lnTo>
                    <a:pt x="47" y="50"/>
                  </a:lnTo>
                  <a:lnTo>
                    <a:pt x="39" y="42"/>
                  </a:lnTo>
                  <a:lnTo>
                    <a:pt x="30" y="34"/>
                  </a:lnTo>
                  <a:lnTo>
                    <a:pt x="22" y="26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6" name="Freeform 270"/>
            <p:cNvSpPr>
              <a:spLocks/>
            </p:cNvSpPr>
            <p:nvPr/>
          </p:nvSpPr>
          <p:spPr bwMode="auto">
            <a:xfrm>
              <a:off x="1938338" y="5495925"/>
              <a:ext cx="76200" cy="77788"/>
            </a:xfrm>
            <a:custGeom>
              <a:avLst/>
              <a:gdLst>
                <a:gd name="T0" fmla="*/ 12 w 95"/>
                <a:gd name="T1" fmla="*/ 0 h 98"/>
                <a:gd name="T2" fmla="*/ 5 w 95"/>
                <a:gd name="T3" fmla="*/ 13 h 98"/>
                <a:gd name="T4" fmla="*/ 0 w 95"/>
                <a:gd name="T5" fmla="*/ 25 h 98"/>
                <a:gd name="T6" fmla="*/ 0 w 95"/>
                <a:gd name="T7" fmla="*/ 37 h 98"/>
                <a:gd name="T8" fmla="*/ 8 w 95"/>
                <a:gd name="T9" fmla="*/ 50 h 98"/>
                <a:gd name="T10" fmla="*/ 16 w 95"/>
                <a:gd name="T11" fmla="*/ 58 h 98"/>
                <a:gd name="T12" fmla="*/ 24 w 95"/>
                <a:gd name="T13" fmla="*/ 65 h 98"/>
                <a:gd name="T14" fmla="*/ 34 w 95"/>
                <a:gd name="T15" fmla="*/ 73 h 98"/>
                <a:gd name="T16" fmla="*/ 43 w 95"/>
                <a:gd name="T17" fmla="*/ 79 h 98"/>
                <a:gd name="T18" fmla="*/ 54 w 95"/>
                <a:gd name="T19" fmla="*/ 86 h 98"/>
                <a:gd name="T20" fmla="*/ 64 w 95"/>
                <a:gd name="T21" fmla="*/ 90 h 98"/>
                <a:gd name="T22" fmla="*/ 75 w 95"/>
                <a:gd name="T23" fmla="*/ 95 h 98"/>
                <a:gd name="T24" fmla="*/ 85 w 95"/>
                <a:gd name="T25" fmla="*/ 98 h 98"/>
                <a:gd name="T26" fmla="*/ 88 w 95"/>
                <a:gd name="T27" fmla="*/ 98 h 98"/>
                <a:gd name="T28" fmla="*/ 93 w 95"/>
                <a:gd name="T29" fmla="*/ 96 h 98"/>
                <a:gd name="T30" fmla="*/ 95 w 95"/>
                <a:gd name="T31" fmla="*/ 93 h 98"/>
                <a:gd name="T32" fmla="*/ 94 w 95"/>
                <a:gd name="T33" fmla="*/ 89 h 98"/>
                <a:gd name="T34" fmla="*/ 87 w 95"/>
                <a:gd name="T35" fmla="*/ 83 h 98"/>
                <a:gd name="T36" fmla="*/ 80 w 95"/>
                <a:gd name="T37" fmla="*/ 79 h 98"/>
                <a:gd name="T38" fmla="*/ 72 w 95"/>
                <a:gd name="T39" fmla="*/ 74 h 98"/>
                <a:gd name="T40" fmla="*/ 64 w 95"/>
                <a:gd name="T41" fmla="*/ 70 h 98"/>
                <a:gd name="T42" fmla="*/ 57 w 95"/>
                <a:gd name="T43" fmla="*/ 65 h 98"/>
                <a:gd name="T44" fmla="*/ 49 w 95"/>
                <a:gd name="T45" fmla="*/ 60 h 98"/>
                <a:gd name="T46" fmla="*/ 41 w 95"/>
                <a:gd name="T47" fmla="*/ 57 h 98"/>
                <a:gd name="T48" fmla="*/ 34 w 95"/>
                <a:gd name="T49" fmla="*/ 52 h 98"/>
                <a:gd name="T50" fmla="*/ 27 w 95"/>
                <a:gd name="T51" fmla="*/ 46 h 98"/>
                <a:gd name="T52" fmla="*/ 19 w 95"/>
                <a:gd name="T53" fmla="*/ 41 h 98"/>
                <a:gd name="T54" fmla="*/ 12 w 95"/>
                <a:gd name="T55" fmla="*/ 35 h 98"/>
                <a:gd name="T56" fmla="*/ 8 w 95"/>
                <a:gd name="T57" fmla="*/ 27 h 98"/>
                <a:gd name="T58" fmla="*/ 8 w 95"/>
                <a:gd name="T59" fmla="*/ 20 h 98"/>
                <a:gd name="T60" fmla="*/ 9 w 95"/>
                <a:gd name="T61" fmla="*/ 13 h 98"/>
                <a:gd name="T62" fmla="*/ 10 w 95"/>
                <a:gd name="T63" fmla="*/ 6 h 98"/>
                <a:gd name="T64" fmla="*/ 12 w 95"/>
                <a:gd name="T65" fmla="*/ 0 h 98"/>
                <a:gd name="T66" fmla="*/ 12 w 95"/>
                <a:gd name="T67" fmla="*/ 0 h 98"/>
                <a:gd name="T68" fmla="*/ 12 w 95"/>
                <a:gd name="T69" fmla="*/ 0 h 98"/>
                <a:gd name="T70" fmla="*/ 12 w 95"/>
                <a:gd name="T71" fmla="*/ 0 h 98"/>
                <a:gd name="T72" fmla="*/ 12 w 95"/>
                <a:gd name="T73" fmla="*/ 0 h 98"/>
                <a:gd name="T74" fmla="*/ 12 w 95"/>
                <a:gd name="T7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8">
                  <a:moveTo>
                    <a:pt x="12" y="0"/>
                  </a:moveTo>
                  <a:lnTo>
                    <a:pt x="5" y="13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8" y="50"/>
                  </a:lnTo>
                  <a:lnTo>
                    <a:pt x="16" y="58"/>
                  </a:lnTo>
                  <a:lnTo>
                    <a:pt x="24" y="65"/>
                  </a:lnTo>
                  <a:lnTo>
                    <a:pt x="34" y="73"/>
                  </a:lnTo>
                  <a:lnTo>
                    <a:pt x="43" y="79"/>
                  </a:lnTo>
                  <a:lnTo>
                    <a:pt x="54" y="86"/>
                  </a:lnTo>
                  <a:lnTo>
                    <a:pt x="64" y="90"/>
                  </a:lnTo>
                  <a:lnTo>
                    <a:pt x="75" y="95"/>
                  </a:lnTo>
                  <a:lnTo>
                    <a:pt x="85" y="98"/>
                  </a:lnTo>
                  <a:lnTo>
                    <a:pt x="88" y="98"/>
                  </a:lnTo>
                  <a:lnTo>
                    <a:pt x="93" y="96"/>
                  </a:lnTo>
                  <a:lnTo>
                    <a:pt x="95" y="93"/>
                  </a:lnTo>
                  <a:lnTo>
                    <a:pt x="94" y="89"/>
                  </a:lnTo>
                  <a:lnTo>
                    <a:pt x="87" y="83"/>
                  </a:lnTo>
                  <a:lnTo>
                    <a:pt x="80" y="79"/>
                  </a:lnTo>
                  <a:lnTo>
                    <a:pt x="72" y="74"/>
                  </a:lnTo>
                  <a:lnTo>
                    <a:pt x="64" y="70"/>
                  </a:lnTo>
                  <a:lnTo>
                    <a:pt x="57" y="65"/>
                  </a:lnTo>
                  <a:lnTo>
                    <a:pt x="49" y="60"/>
                  </a:lnTo>
                  <a:lnTo>
                    <a:pt x="41" y="57"/>
                  </a:lnTo>
                  <a:lnTo>
                    <a:pt x="34" y="52"/>
                  </a:lnTo>
                  <a:lnTo>
                    <a:pt x="27" y="46"/>
                  </a:lnTo>
                  <a:lnTo>
                    <a:pt x="19" y="41"/>
                  </a:lnTo>
                  <a:lnTo>
                    <a:pt x="12" y="35"/>
                  </a:lnTo>
                  <a:lnTo>
                    <a:pt x="8" y="27"/>
                  </a:lnTo>
                  <a:lnTo>
                    <a:pt x="8" y="20"/>
                  </a:lnTo>
                  <a:lnTo>
                    <a:pt x="9" y="13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7" name="Freeform 271"/>
            <p:cNvSpPr>
              <a:spLocks/>
            </p:cNvSpPr>
            <p:nvPr/>
          </p:nvSpPr>
          <p:spPr bwMode="auto">
            <a:xfrm>
              <a:off x="1928813" y="5530850"/>
              <a:ext cx="82550" cy="68263"/>
            </a:xfrm>
            <a:custGeom>
              <a:avLst/>
              <a:gdLst>
                <a:gd name="T0" fmla="*/ 2 w 105"/>
                <a:gd name="T1" fmla="*/ 0 h 87"/>
                <a:gd name="T2" fmla="*/ 1 w 105"/>
                <a:gd name="T3" fmla="*/ 11 h 87"/>
                <a:gd name="T4" fmla="*/ 0 w 105"/>
                <a:gd name="T5" fmla="*/ 21 h 87"/>
                <a:gd name="T6" fmla="*/ 1 w 105"/>
                <a:gd name="T7" fmla="*/ 31 h 87"/>
                <a:gd name="T8" fmla="*/ 5 w 105"/>
                <a:gd name="T9" fmla="*/ 42 h 87"/>
                <a:gd name="T10" fmla="*/ 11 w 105"/>
                <a:gd name="T11" fmla="*/ 50 h 87"/>
                <a:gd name="T12" fmla="*/ 20 w 105"/>
                <a:gd name="T13" fmla="*/ 55 h 87"/>
                <a:gd name="T14" fmla="*/ 29 w 105"/>
                <a:gd name="T15" fmla="*/ 61 h 87"/>
                <a:gd name="T16" fmla="*/ 38 w 105"/>
                <a:gd name="T17" fmla="*/ 67 h 87"/>
                <a:gd name="T18" fmla="*/ 45 w 105"/>
                <a:gd name="T19" fmla="*/ 73 h 87"/>
                <a:gd name="T20" fmla="*/ 53 w 105"/>
                <a:gd name="T21" fmla="*/ 77 h 87"/>
                <a:gd name="T22" fmla="*/ 61 w 105"/>
                <a:gd name="T23" fmla="*/ 82 h 87"/>
                <a:gd name="T24" fmla="*/ 70 w 105"/>
                <a:gd name="T25" fmla="*/ 84 h 87"/>
                <a:gd name="T26" fmla="*/ 80 w 105"/>
                <a:gd name="T27" fmla="*/ 87 h 87"/>
                <a:gd name="T28" fmla="*/ 88 w 105"/>
                <a:gd name="T29" fmla="*/ 85 h 87"/>
                <a:gd name="T30" fmla="*/ 96 w 105"/>
                <a:gd name="T31" fmla="*/ 82 h 87"/>
                <a:gd name="T32" fmla="*/ 103 w 105"/>
                <a:gd name="T33" fmla="*/ 75 h 87"/>
                <a:gd name="T34" fmla="*/ 104 w 105"/>
                <a:gd name="T35" fmla="*/ 72 h 87"/>
                <a:gd name="T36" fmla="*/ 105 w 105"/>
                <a:gd name="T37" fmla="*/ 68 h 87"/>
                <a:gd name="T38" fmla="*/ 105 w 105"/>
                <a:gd name="T39" fmla="*/ 66 h 87"/>
                <a:gd name="T40" fmla="*/ 101 w 105"/>
                <a:gd name="T41" fmla="*/ 67 h 87"/>
                <a:gd name="T42" fmla="*/ 95 w 105"/>
                <a:gd name="T43" fmla="*/ 68 h 87"/>
                <a:gd name="T44" fmla="*/ 87 w 105"/>
                <a:gd name="T45" fmla="*/ 68 h 87"/>
                <a:gd name="T46" fmla="*/ 78 w 105"/>
                <a:gd name="T47" fmla="*/ 67 h 87"/>
                <a:gd name="T48" fmla="*/ 72 w 105"/>
                <a:gd name="T49" fmla="*/ 65 h 87"/>
                <a:gd name="T50" fmla="*/ 63 w 105"/>
                <a:gd name="T51" fmla="*/ 61 h 87"/>
                <a:gd name="T52" fmla="*/ 57 w 105"/>
                <a:gd name="T53" fmla="*/ 58 h 87"/>
                <a:gd name="T54" fmla="*/ 50 w 105"/>
                <a:gd name="T55" fmla="*/ 53 h 87"/>
                <a:gd name="T56" fmla="*/ 44 w 105"/>
                <a:gd name="T57" fmla="*/ 50 h 87"/>
                <a:gd name="T58" fmla="*/ 38 w 105"/>
                <a:gd name="T59" fmla="*/ 46 h 87"/>
                <a:gd name="T60" fmla="*/ 31 w 105"/>
                <a:gd name="T61" fmla="*/ 44 h 87"/>
                <a:gd name="T62" fmla="*/ 24 w 105"/>
                <a:gd name="T63" fmla="*/ 42 h 87"/>
                <a:gd name="T64" fmla="*/ 19 w 105"/>
                <a:gd name="T65" fmla="*/ 38 h 87"/>
                <a:gd name="T66" fmla="*/ 11 w 105"/>
                <a:gd name="T67" fmla="*/ 31 h 87"/>
                <a:gd name="T68" fmla="*/ 6 w 105"/>
                <a:gd name="T69" fmla="*/ 22 h 87"/>
                <a:gd name="T70" fmla="*/ 4 w 105"/>
                <a:gd name="T71" fmla="*/ 12 h 87"/>
                <a:gd name="T72" fmla="*/ 2 w 105"/>
                <a:gd name="T73" fmla="*/ 0 h 87"/>
                <a:gd name="T74" fmla="*/ 2 w 105"/>
                <a:gd name="T75" fmla="*/ 0 h 87"/>
                <a:gd name="T76" fmla="*/ 2 w 105"/>
                <a:gd name="T77" fmla="*/ 0 h 87"/>
                <a:gd name="T78" fmla="*/ 2 w 105"/>
                <a:gd name="T79" fmla="*/ 0 h 87"/>
                <a:gd name="T80" fmla="*/ 2 w 105"/>
                <a:gd name="T81" fmla="*/ 0 h 87"/>
                <a:gd name="T82" fmla="*/ 2 w 105"/>
                <a:gd name="T8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" h="87">
                  <a:moveTo>
                    <a:pt x="2" y="0"/>
                  </a:moveTo>
                  <a:lnTo>
                    <a:pt x="1" y="11"/>
                  </a:lnTo>
                  <a:lnTo>
                    <a:pt x="0" y="21"/>
                  </a:lnTo>
                  <a:lnTo>
                    <a:pt x="1" y="31"/>
                  </a:lnTo>
                  <a:lnTo>
                    <a:pt x="5" y="42"/>
                  </a:lnTo>
                  <a:lnTo>
                    <a:pt x="11" y="50"/>
                  </a:lnTo>
                  <a:lnTo>
                    <a:pt x="20" y="55"/>
                  </a:lnTo>
                  <a:lnTo>
                    <a:pt x="29" y="61"/>
                  </a:lnTo>
                  <a:lnTo>
                    <a:pt x="38" y="67"/>
                  </a:lnTo>
                  <a:lnTo>
                    <a:pt x="45" y="73"/>
                  </a:lnTo>
                  <a:lnTo>
                    <a:pt x="53" y="77"/>
                  </a:lnTo>
                  <a:lnTo>
                    <a:pt x="61" y="82"/>
                  </a:lnTo>
                  <a:lnTo>
                    <a:pt x="70" y="84"/>
                  </a:lnTo>
                  <a:lnTo>
                    <a:pt x="80" y="87"/>
                  </a:lnTo>
                  <a:lnTo>
                    <a:pt x="88" y="85"/>
                  </a:lnTo>
                  <a:lnTo>
                    <a:pt x="96" y="82"/>
                  </a:lnTo>
                  <a:lnTo>
                    <a:pt x="103" y="75"/>
                  </a:lnTo>
                  <a:lnTo>
                    <a:pt x="104" y="72"/>
                  </a:lnTo>
                  <a:lnTo>
                    <a:pt x="105" y="68"/>
                  </a:lnTo>
                  <a:lnTo>
                    <a:pt x="105" y="66"/>
                  </a:lnTo>
                  <a:lnTo>
                    <a:pt x="101" y="67"/>
                  </a:lnTo>
                  <a:lnTo>
                    <a:pt x="95" y="68"/>
                  </a:lnTo>
                  <a:lnTo>
                    <a:pt x="87" y="68"/>
                  </a:lnTo>
                  <a:lnTo>
                    <a:pt x="78" y="67"/>
                  </a:lnTo>
                  <a:lnTo>
                    <a:pt x="72" y="65"/>
                  </a:lnTo>
                  <a:lnTo>
                    <a:pt x="63" y="61"/>
                  </a:lnTo>
                  <a:lnTo>
                    <a:pt x="57" y="58"/>
                  </a:lnTo>
                  <a:lnTo>
                    <a:pt x="50" y="53"/>
                  </a:lnTo>
                  <a:lnTo>
                    <a:pt x="44" y="50"/>
                  </a:lnTo>
                  <a:lnTo>
                    <a:pt x="38" y="46"/>
                  </a:lnTo>
                  <a:lnTo>
                    <a:pt x="31" y="44"/>
                  </a:lnTo>
                  <a:lnTo>
                    <a:pt x="24" y="42"/>
                  </a:lnTo>
                  <a:lnTo>
                    <a:pt x="19" y="38"/>
                  </a:lnTo>
                  <a:lnTo>
                    <a:pt x="11" y="31"/>
                  </a:lnTo>
                  <a:lnTo>
                    <a:pt x="6" y="22"/>
                  </a:lnTo>
                  <a:lnTo>
                    <a:pt x="4" y="1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8" name="Freeform 272"/>
            <p:cNvSpPr>
              <a:spLocks/>
            </p:cNvSpPr>
            <p:nvPr/>
          </p:nvSpPr>
          <p:spPr bwMode="auto">
            <a:xfrm>
              <a:off x="1935163" y="5581650"/>
              <a:ext cx="90488" cy="44450"/>
            </a:xfrm>
            <a:custGeom>
              <a:avLst/>
              <a:gdLst>
                <a:gd name="T0" fmla="*/ 1 w 114"/>
                <a:gd name="T1" fmla="*/ 0 h 55"/>
                <a:gd name="T2" fmla="*/ 0 w 114"/>
                <a:gd name="T3" fmla="*/ 9 h 55"/>
                <a:gd name="T4" fmla="*/ 2 w 114"/>
                <a:gd name="T5" fmla="*/ 17 h 55"/>
                <a:gd name="T6" fmla="*/ 7 w 114"/>
                <a:gd name="T7" fmla="*/ 24 h 55"/>
                <a:gd name="T8" fmla="*/ 14 w 114"/>
                <a:gd name="T9" fmla="*/ 30 h 55"/>
                <a:gd name="T10" fmla="*/ 21 w 114"/>
                <a:gd name="T11" fmla="*/ 34 h 55"/>
                <a:gd name="T12" fmla="*/ 29 w 114"/>
                <a:gd name="T13" fmla="*/ 39 h 55"/>
                <a:gd name="T14" fmla="*/ 37 w 114"/>
                <a:gd name="T15" fmla="*/ 44 h 55"/>
                <a:gd name="T16" fmla="*/ 44 w 114"/>
                <a:gd name="T17" fmla="*/ 47 h 55"/>
                <a:gd name="T18" fmla="*/ 48 w 114"/>
                <a:gd name="T19" fmla="*/ 49 h 55"/>
                <a:gd name="T20" fmla="*/ 53 w 114"/>
                <a:gd name="T21" fmla="*/ 51 h 55"/>
                <a:gd name="T22" fmla="*/ 59 w 114"/>
                <a:gd name="T23" fmla="*/ 53 h 55"/>
                <a:gd name="T24" fmla="*/ 66 w 114"/>
                <a:gd name="T25" fmla="*/ 54 h 55"/>
                <a:gd name="T26" fmla="*/ 71 w 114"/>
                <a:gd name="T27" fmla="*/ 55 h 55"/>
                <a:gd name="T28" fmla="*/ 77 w 114"/>
                <a:gd name="T29" fmla="*/ 55 h 55"/>
                <a:gd name="T30" fmla="*/ 83 w 114"/>
                <a:gd name="T31" fmla="*/ 55 h 55"/>
                <a:gd name="T32" fmla="*/ 88 w 114"/>
                <a:gd name="T33" fmla="*/ 55 h 55"/>
                <a:gd name="T34" fmla="*/ 97 w 114"/>
                <a:gd name="T35" fmla="*/ 52 h 55"/>
                <a:gd name="T36" fmla="*/ 103 w 114"/>
                <a:gd name="T37" fmla="*/ 45 h 55"/>
                <a:gd name="T38" fmla="*/ 107 w 114"/>
                <a:gd name="T39" fmla="*/ 37 h 55"/>
                <a:gd name="T40" fmla="*/ 113 w 114"/>
                <a:gd name="T41" fmla="*/ 29 h 55"/>
                <a:gd name="T42" fmla="*/ 114 w 114"/>
                <a:gd name="T43" fmla="*/ 26 h 55"/>
                <a:gd name="T44" fmla="*/ 113 w 114"/>
                <a:gd name="T45" fmla="*/ 25 h 55"/>
                <a:gd name="T46" fmla="*/ 111 w 114"/>
                <a:gd name="T47" fmla="*/ 25 h 55"/>
                <a:gd name="T48" fmla="*/ 108 w 114"/>
                <a:gd name="T49" fmla="*/ 26 h 55"/>
                <a:gd name="T50" fmla="*/ 105 w 114"/>
                <a:gd name="T51" fmla="*/ 30 h 55"/>
                <a:gd name="T52" fmla="*/ 100 w 114"/>
                <a:gd name="T53" fmla="*/ 33 h 55"/>
                <a:gd name="T54" fmla="*/ 97 w 114"/>
                <a:gd name="T55" fmla="*/ 37 h 55"/>
                <a:gd name="T56" fmla="*/ 93 w 114"/>
                <a:gd name="T57" fmla="*/ 39 h 55"/>
                <a:gd name="T58" fmla="*/ 89 w 114"/>
                <a:gd name="T59" fmla="*/ 41 h 55"/>
                <a:gd name="T60" fmla="*/ 84 w 114"/>
                <a:gd name="T61" fmla="*/ 41 h 55"/>
                <a:gd name="T62" fmla="*/ 80 w 114"/>
                <a:gd name="T63" fmla="*/ 42 h 55"/>
                <a:gd name="T64" fmla="*/ 74 w 114"/>
                <a:gd name="T65" fmla="*/ 41 h 55"/>
                <a:gd name="T66" fmla="*/ 67 w 114"/>
                <a:gd name="T67" fmla="*/ 40 h 55"/>
                <a:gd name="T68" fmla="*/ 60 w 114"/>
                <a:gd name="T69" fmla="*/ 39 h 55"/>
                <a:gd name="T70" fmla="*/ 53 w 114"/>
                <a:gd name="T71" fmla="*/ 38 h 55"/>
                <a:gd name="T72" fmla="*/ 46 w 114"/>
                <a:gd name="T73" fmla="*/ 36 h 55"/>
                <a:gd name="T74" fmla="*/ 40 w 114"/>
                <a:gd name="T75" fmla="*/ 33 h 55"/>
                <a:gd name="T76" fmla="*/ 33 w 114"/>
                <a:gd name="T77" fmla="*/ 30 h 55"/>
                <a:gd name="T78" fmla="*/ 25 w 114"/>
                <a:gd name="T79" fmla="*/ 26 h 55"/>
                <a:gd name="T80" fmla="*/ 18 w 114"/>
                <a:gd name="T81" fmla="*/ 23 h 55"/>
                <a:gd name="T82" fmla="*/ 13 w 114"/>
                <a:gd name="T83" fmla="*/ 18 h 55"/>
                <a:gd name="T84" fmla="*/ 7 w 114"/>
                <a:gd name="T85" fmla="*/ 13 h 55"/>
                <a:gd name="T86" fmla="*/ 4 w 114"/>
                <a:gd name="T87" fmla="*/ 7 h 55"/>
                <a:gd name="T88" fmla="*/ 2 w 114"/>
                <a:gd name="T89" fmla="*/ 0 h 55"/>
                <a:gd name="T90" fmla="*/ 2 w 114"/>
                <a:gd name="T91" fmla="*/ 0 h 55"/>
                <a:gd name="T92" fmla="*/ 2 w 114"/>
                <a:gd name="T93" fmla="*/ 0 h 55"/>
                <a:gd name="T94" fmla="*/ 1 w 114"/>
                <a:gd name="T95" fmla="*/ 0 h 55"/>
                <a:gd name="T96" fmla="*/ 1 w 114"/>
                <a:gd name="T97" fmla="*/ 0 h 55"/>
                <a:gd name="T98" fmla="*/ 1 w 114"/>
                <a:gd name="T9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55">
                  <a:moveTo>
                    <a:pt x="1" y="0"/>
                  </a:moveTo>
                  <a:lnTo>
                    <a:pt x="0" y="9"/>
                  </a:lnTo>
                  <a:lnTo>
                    <a:pt x="2" y="17"/>
                  </a:lnTo>
                  <a:lnTo>
                    <a:pt x="7" y="24"/>
                  </a:lnTo>
                  <a:lnTo>
                    <a:pt x="14" y="30"/>
                  </a:lnTo>
                  <a:lnTo>
                    <a:pt x="21" y="34"/>
                  </a:lnTo>
                  <a:lnTo>
                    <a:pt x="29" y="39"/>
                  </a:lnTo>
                  <a:lnTo>
                    <a:pt x="37" y="44"/>
                  </a:lnTo>
                  <a:lnTo>
                    <a:pt x="44" y="47"/>
                  </a:lnTo>
                  <a:lnTo>
                    <a:pt x="48" y="49"/>
                  </a:lnTo>
                  <a:lnTo>
                    <a:pt x="53" y="51"/>
                  </a:lnTo>
                  <a:lnTo>
                    <a:pt x="59" y="53"/>
                  </a:lnTo>
                  <a:lnTo>
                    <a:pt x="66" y="54"/>
                  </a:lnTo>
                  <a:lnTo>
                    <a:pt x="71" y="55"/>
                  </a:lnTo>
                  <a:lnTo>
                    <a:pt x="77" y="55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7" y="52"/>
                  </a:lnTo>
                  <a:lnTo>
                    <a:pt x="103" y="45"/>
                  </a:lnTo>
                  <a:lnTo>
                    <a:pt x="107" y="37"/>
                  </a:lnTo>
                  <a:lnTo>
                    <a:pt x="113" y="29"/>
                  </a:lnTo>
                  <a:lnTo>
                    <a:pt x="114" y="26"/>
                  </a:lnTo>
                  <a:lnTo>
                    <a:pt x="113" y="25"/>
                  </a:lnTo>
                  <a:lnTo>
                    <a:pt x="111" y="25"/>
                  </a:lnTo>
                  <a:lnTo>
                    <a:pt x="108" y="26"/>
                  </a:lnTo>
                  <a:lnTo>
                    <a:pt x="105" y="30"/>
                  </a:lnTo>
                  <a:lnTo>
                    <a:pt x="100" y="33"/>
                  </a:lnTo>
                  <a:lnTo>
                    <a:pt x="97" y="37"/>
                  </a:lnTo>
                  <a:lnTo>
                    <a:pt x="93" y="39"/>
                  </a:lnTo>
                  <a:lnTo>
                    <a:pt x="89" y="41"/>
                  </a:lnTo>
                  <a:lnTo>
                    <a:pt x="84" y="41"/>
                  </a:lnTo>
                  <a:lnTo>
                    <a:pt x="80" y="42"/>
                  </a:lnTo>
                  <a:lnTo>
                    <a:pt x="74" y="41"/>
                  </a:lnTo>
                  <a:lnTo>
                    <a:pt x="67" y="40"/>
                  </a:lnTo>
                  <a:lnTo>
                    <a:pt x="60" y="39"/>
                  </a:lnTo>
                  <a:lnTo>
                    <a:pt x="53" y="38"/>
                  </a:lnTo>
                  <a:lnTo>
                    <a:pt x="46" y="36"/>
                  </a:lnTo>
                  <a:lnTo>
                    <a:pt x="40" y="33"/>
                  </a:lnTo>
                  <a:lnTo>
                    <a:pt x="33" y="30"/>
                  </a:lnTo>
                  <a:lnTo>
                    <a:pt x="25" y="26"/>
                  </a:lnTo>
                  <a:lnTo>
                    <a:pt x="18" y="23"/>
                  </a:lnTo>
                  <a:lnTo>
                    <a:pt x="13" y="18"/>
                  </a:lnTo>
                  <a:lnTo>
                    <a:pt x="7" y="13"/>
                  </a:lnTo>
                  <a:lnTo>
                    <a:pt x="4" y="7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9" name="Freeform 273"/>
            <p:cNvSpPr>
              <a:spLocks/>
            </p:cNvSpPr>
            <p:nvPr/>
          </p:nvSpPr>
          <p:spPr bwMode="auto">
            <a:xfrm>
              <a:off x="1995488" y="5578475"/>
              <a:ext cx="115888" cy="131763"/>
            </a:xfrm>
            <a:custGeom>
              <a:avLst/>
              <a:gdLst>
                <a:gd name="T0" fmla="*/ 0 w 145"/>
                <a:gd name="T1" fmla="*/ 0 h 167"/>
                <a:gd name="T2" fmla="*/ 4 w 145"/>
                <a:gd name="T3" fmla="*/ 14 h 167"/>
                <a:gd name="T4" fmla="*/ 7 w 145"/>
                <a:gd name="T5" fmla="*/ 29 h 167"/>
                <a:gd name="T6" fmla="*/ 11 w 145"/>
                <a:gd name="T7" fmla="*/ 43 h 167"/>
                <a:gd name="T8" fmla="*/ 15 w 145"/>
                <a:gd name="T9" fmla="*/ 57 h 167"/>
                <a:gd name="T10" fmla="*/ 21 w 145"/>
                <a:gd name="T11" fmla="*/ 70 h 167"/>
                <a:gd name="T12" fmla="*/ 28 w 145"/>
                <a:gd name="T13" fmla="*/ 83 h 167"/>
                <a:gd name="T14" fmla="*/ 36 w 145"/>
                <a:gd name="T15" fmla="*/ 95 h 167"/>
                <a:gd name="T16" fmla="*/ 45 w 145"/>
                <a:gd name="T17" fmla="*/ 105 h 167"/>
                <a:gd name="T18" fmla="*/ 57 w 145"/>
                <a:gd name="T19" fmla="*/ 114 h 167"/>
                <a:gd name="T20" fmla="*/ 68 w 145"/>
                <a:gd name="T21" fmla="*/ 122 h 167"/>
                <a:gd name="T22" fmla="*/ 81 w 145"/>
                <a:gd name="T23" fmla="*/ 129 h 167"/>
                <a:gd name="T24" fmla="*/ 93 w 145"/>
                <a:gd name="T25" fmla="*/ 135 h 167"/>
                <a:gd name="T26" fmla="*/ 106 w 145"/>
                <a:gd name="T27" fmla="*/ 141 h 167"/>
                <a:gd name="T28" fmla="*/ 118 w 145"/>
                <a:gd name="T29" fmla="*/ 149 h 167"/>
                <a:gd name="T30" fmla="*/ 129 w 145"/>
                <a:gd name="T31" fmla="*/ 157 h 167"/>
                <a:gd name="T32" fmla="*/ 140 w 145"/>
                <a:gd name="T33" fmla="*/ 167 h 167"/>
                <a:gd name="T34" fmla="*/ 142 w 145"/>
                <a:gd name="T35" fmla="*/ 167 h 167"/>
                <a:gd name="T36" fmla="*/ 144 w 145"/>
                <a:gd name="T37" fmla="*/ 166 h 167"/>
                <a:gd name="T38" fmla="*/ 145 w 145"/>
                <a:gd name="T39" fmla="*/ 165 h 167"/>
                <a:gd name="T40" fmla="*/ 145 w 145"/>
                <a:gd name="T41" fmla="*/ 162 h 167"/>
                <a:gd name="T42" fmla="*/ 138 w 145"/>
                <a:gd name="T43" fmla="*/ 150 h 167"/>
                <a:gd name="T44" fmla="*/ 133 w 145"/>
                <a:gd name="T45" fmla="*/ 137 h 167"/>
                <a:gd name="T46" fmla="*/ 123 w 145"/>
                <a:gd name="T47" fmla="*/ 127 h 167"/>
                <a:gd name="T48" fmla="*/ 112 w 145"/>
                <a:gd name="T49" fmla="*/ 118 h 167"/>
                <a:gd name="T50" fmla="*/ 107 w 145"/>
                <a:gd name="T51" fmla="*/ 115 h 167"/>
                <a:gd name="T52" fmla="*/ 102 w 145"/>
                <a:gd name="T53" fmla="*/ 113 h 167"/>
                <a:gd name="T54" fmla="*/ 97 w 145"/>
                <a:gd name="T55" fmla="*/ 111 h 167"/>
                <a:gd name="T56" fmla="*/ 91 w 145"/>
                <a:gd name="T57" fmla="*/ 110 h 167"/>
                <a:gd name="T58" fmla="*/ 87 w 145"/>
                <a:gd name="T59" fmla="*/ 107 h 167"/>
                <a:gd name="T60" fmla="*/ 81 w 145"/>
                <a:gd name="T61" fmla="*/ 105 h 167"/>
                <a:gd name="T62" fmla="*/ 76 w 145"/>
                <a:gd name="T63" fmla="*/ 101 h 167"/>
                <a:gd name="T64" fmla="*/ 72 w 145"/>
                <a:gd name="T65" fmla="*/ 98 h 167"/>
                <a:gd name="T66" fmla="*/ 66 w 145"/>
                <a:gd name="T67" fmla="*/ 95 h 167"/>
                <a:gd name="T68" fmla="*/ 61 w 145"/>
                <a:gd name="T69" fmla="*/ 91 h 167"/>
                <a:gd name="T70" fmla="*/ 55 w 145"/>
                <a:gd name="T71" fmla="*/ 86 h 167"/>
                <a:gd name="T72" fmla="*/ 51 w 145"/>
                <a:gd name="T73" fmla="*/ 83 h 167"/>
                <a:gd name="T74" fmla="*/ 45 w 145"/>
                <a:gd name="T75" fmla="*/ 80 h 167"/>
                <a:gd name="T76" fmla="*/ 41 w 145"/>
                <a:gd name="T77" fmla="*/ 75 h 167"/>
                <a:gd name="T78" fmla="*/ 35 w 145"/>
                <a:gd name="T79" fmla="*/ 70 h 167"/>
                <a:gd name="T80" fmla="*/ 30 w 145"/>
                <a:gd name="T81" fmla="*/ 66 h 167"/>
                <a:gd name="T82" fmla="*/ 20 w 145"/>
                <a:gd name="T83" fmla="*/ 51 h 167"/>
                <a:gd name="T84" fmla="*/ 12 w 145"/>
                <a:gd name="T85" fmla="*/ 35 h 167"/>
                <a:gd name="T86" fmla="*/ 6 w 145"/>
                <a:gd name="T87" fmla="*/ 17 h 167"/>
                <a:gd name="T88" fmla="*/ 1 w 145"/>
                <a:gd name="T89" fmla="*/ 0 h 167"/>
                <a:gd name="T90" fmla="*/ 0 w 145"/>
                <a:gd name="T91" fmla="*/ 0 h 167"/>
                <a:gd name="T92" fmla="*/ 0 w 145"/>
                <a:gd name="T93" fmla="*/ 0 h 167"/>
                <a:gd name="T94" fmla="*/ 0 w 145"/>
                <a:gd name="T95" fmla="*/ 0 h 167"/>
                <a:gd name="T96" fmla="*/ 0 w 145"/>
                <a:gd name="T97" fmla="*/ 0 h 167"/>
                <a:gd name="T98" fmla="*/ 0 w 145"/>
                <a:gd name="T9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" h="167">
                  <a:moveTo>
                    <a:pt x="0" y="0"/>
                  </a:moveTo>
                  <a:lnTo>
                    <a:pt x="4" y="14"/>
                  </a:lnTo>
                  <a:lnTo>
                    <a:pt x="7" y="29"/>
                  </a:lnTo>
                  <a:lnTo>
                    <a:pt x="11" y="43"/>
                  </a:lnTo>
                  <a:lnTo>
                    <a:pt x="15" y="57"/>
                  </a:lnTo>
                  <a:lnTo>
                    <a:pt x="21" y="70"/>
                  </a:lnTo>
                  <a:lnTo>
                    <a:pt x="28" y="83"/>
                  </a:lnTo>
                  <a:lnTo>
                    <a:pt x="36" y="95"/>
                  </a:lnTo>
                  <a:lnTo>
                    <a:pt x="45" y="105"/>
                  </a:lnTo>
                  <a:lnTo>
                    <a:pt x="57" y="114"/>
                  </a:lnTo>
                  <a:lnTo>
                    <a:pt x="68" y="122"/>
                  </a:lnTo>
                  <a:lnTo>
                    <a:pt x="81" y="129"/>
                  </a:lnTo>
                  <a:lnTo>
                    <a:pt x="93" y="135"/>
                  </a:lnTo>
                  <a:lnTo>
                    <a:pt x="106" y="141"/>
                  </a:lnTo>
                  <a:lnTo>
                    <a:pt x="118" y="149"/>
                  </a:lnTo>
                  <a:lnTo>
                    <a:pt x="129" y="157"/>
                  </a:lnTo>
                  <a:lnTo>
                    <a:pt x="140" y="167"/>
                  </a:lnTo>
                  <a:lnTo>
                    <a:pt x="142" y="167"/>
                  </a:lnTo>
                  <a:lnTo>
                    <a:pt x="144" y="166"/>
                  </a:lnTo>
                  <a:lnTo>
                    <a:pt x="145" y="165"/>
                  </a:lnTo>
                  <a:lnTo>
                    <a:pt x="145" y="162"/>
                  </a:lnTo>
                  <a:lnTo>
                    <a:pt x="138" y="150"/>
                  </a:lnTo>
                  <a:lnTo>
                    <a:pt x="133" y="137"/>
                  </a:lnTo>
                  <a:lnTo>
                    <a:pt x="123" y="127"/>
                  </a:lnTo>
                  <a:lnTo>
                    <a:pt x="112" y="118"/>
                  </a:lnTo>
                  <a:lnTo>
                    <a:pt x="107" y="115"/>
                  </a:lnTo>
                  <a:lnTo>
                    <a:pt x="102" y="113"/>
                  </a:lnTo>
                  <a:lnTo>
                    <a:pt x="97" y="111"/>
                  </a:lnTo>
                  <a:lnTo>
                    <a:pt x="91" y="110"/>
                  </a:lnTo>
                  <a:lnTo>
                    <a:pt x="87" y="107"/>
                  </a:lnTo>
                  <a:lnTo>
                    <a:pt x="81" y="105"/>
                  </a:lnTo>
                  <a:lnTo>
                    <a:pt x="76" y="101"/>
                  </a:lnTo>
                  <a:lnTo>
                    <a:pt x="72" y="98"/>
                  </a:lnTo>
                  <a:lnTo>
                    <a:pt x="66" y="95"/>
                  </a:lnTo>
                  <a:lnTo>
                    <a:pt x="61" y="91"/>
                  </a:lnTo>
                  <a:lnTo>
                    <a:pt x="55" y="86"/>
                  </a:lnTo>
                  <a:lnTo>
                    <a:pt x="51" y="83"/>
                  </a:lnTo>
                  <a:lnTo>
                    <a:pt x="45" y="80"/>
                  </a:lnTo>
                  <a:lnTo>
                    <a:pt x="41" y="75"/>
                  </a:lnTo>
                  <a:lnTo>
                    <a:pt x="35" y="70"/>
                  </a:lnTo>
                  <a:lnTo>
                    <a:pt x="30" y="66"/>
                  </a:lnTo>
                  <a:lnTo>
                    <a:pt x="20" y="51"/>
                  </a:lnTo>
                  <a:lnTo>
                    <a:pt x="12" y="35"/>
                  </a:lnTo>
                  <a:lnTo>
                    <a:pt x="6" y="17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15" name="TextBox 2314"/>
          <p:cNvSpPr txBox="1"/>
          <p:nvPr/>
        </p:nvSpPr>
        <p:spPr>
          <a:xfrm>
            <a:off x="2633950" y="5198050"/>
            <a:ext cx="159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Curator, Admin</a:t>
            </a:r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8075088" y="273956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EndUser</a:t>
            </a:r>
            <a:endParaRPr lang="en-US" dirty="0"/>
          </a:p>
        </p:txBody>
      </p:sp>
      <p:sp>
        <p:nvSpPr>
          <p:cNvPr id="2316" name="TextBox 2315"/>
          <p:cNvSpPr txBox="1"/>
          <p:nvPr/>
        </p:nvSpPr>
        <p:spPr>
          <a:xfrm>
            <a:off x="7386662" y="4458494"/>
            <a:ext cx="137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Presentation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6616295" y="5468072"/>
            <a:ext cx="104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Ontology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18" name="Right Brace 2317"/>
          <p:cNvSpPr/>
          <p:nvPr/>
        </p:nvSpPr>
        <p:spPr>
          <a:xfrm>
            <a:off x="6332585" y="4512589"/>
            <a:ext cx="360040" cy="1796731"/>
          </a:xfrm>
          <a:prstGeom prst="rightBrace">
            <a:avLst>
              <a:gd name="adj1" fmla="val 61562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ight Brace 304"/>
          <p:cNvSpPr/>
          <p:nvPr/>
        </p:nvSpPr>
        <p:spPr>
          <a:xfrm rot="5400000">
            <a:off x="7620878" y="3377075"/>
            <a:ext cx="360040" cy="1796731"/>
          </a:xfrm>
          <a:prstGeom prst="rightBrace">
            <a:avLst>
              <a:gd name="adj1" fmla="val 61562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406761" y="4654877"/>
            <a:ext cx="186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Layer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7" name="Right Brace 306"/>
          <p:cNvSpPr/>
          <p:nvPr/>
        </p:nvSpPr>
        <p:spPr>
          <a:xfrm rot="5400000">
            <a:off x="1125108" y="3573458"/>
            <a:ext cx="360040" cy="1796731"/>
          </a:xfrm>
          <a:prstGeom prst="rightBrace">
            <a:avLst>
              <a:gd name="adj1" fmla="val 61562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Seeking Direction &amp; Guidance</a:t>
            </a:r>
          </a:p>
          <a:p>
            <a:r>
              <a:rPr lang="en-US" dirty="0" smtClean="0"/>
              <a:t>Willing to collaborate</a:t>
            </a:r>
          </a:p>
          <a:p>
            <a:r>
              <a:rPr lang="en-US" dirty="0" smtClean="0"/>
              <a:t>Wanting to finish off the degree quickly so that it does not interfere with my learning &amp; research interests…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Addendum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June, 2013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  <a:p>
            <a:r>
              <a:rPr lang="en-US" dirty="0" smtClean="0"/>
              <a:t>Academic work</a:t>
            </a:r>
          </a:p>
          <a:p>
            <a:pPr lvl="1"/>
            <a:r>
              <a:rPr lang="en-US" dirty="0" err="1" smtClean="0"/>
              <a:t>CogSci</a:t>
            </a:r>
            <a:r>
              <a:rPr lang="en-US" dirty="0" smtClean="0"/>
              <a:t> / Serious Games</a:t>
            </a:r>
          </a:p>
          <a:p>
            <a:pPr lvl="1"/>
            <a:r>
              <a:rPr lang="en-US" dirty="0" smtClean="0"/>
              <a:t>Conference Publications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sz="2200" dirty="0" smtClean="0"/>
              <a:t>Prasad, G. V., &amp; </a:t>
            </a:r>
            <a:r>
              <a:rPr lang="en-AU" sz="2200" dirty="0" err="1" smtClean="0"/>
              <a:t>Ojha</a:t>
            </a:r>
            <a:r>
              <a:rPr lang="en-AU" sz="2200" dirty="0" smtClean="0"/>
              <a:t>, A. (2012, July). Text, Table and Graph--Which is Faster and More Accurate to Understand?. In </a:t>
            </a:r>
            <a:r>
              <a:rPr lang="en-AU" sz="2200" i="1" dirty="0" smtClean="0"/>
              <a:t>Technology for Education (T4E), 2012 IEEE Fourth International Conference on</a:t>
            </a:r>
            <a:r>
              <a:rPr lang="en-AU" sz="2200" dirty="0" smtClean="0"/>
              <a:t> (pp. 126-131). IEEE.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 smtClean="0"/>
              <a:t>(pending) IHCI 2012 – IT or LD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 smtClean="0"/>
              <a:t>(pending) HCI 2012 – Cropping of video to save bandwidth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outline 1/2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Indian Students are not on par with the popularized western notion of  computer literate, twitch-speed digital native students.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T4E 2012 paper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Indian students have learnt are learning IT by watching others demonstrate usage to them. W/o great awareness of basics, they are users and consumers of the net and the web. Let us not mistake their ease of usage of </a:t>
            </a:r>
            <a:r>
              <a:rPr lang="en-US" dirty="0" err="1" smtClean="0"/>
              <a:t>Youtube</a:t>
            </a:r>
            <a:r>
              <a:rPr lang="en-US" dirty="0" smtClean="0"/>
              <a:t> and FB to mean computer savvy ness.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T4E 2013 paper (to be submitted)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Indian Students are in fact having (cognitive problems) with current web content 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Second potential T4E 2013 paper (VNRVJIET students)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outline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As it is unreasonable to assume that we have to create new content or abandon existing content, we now have to rely on </a:t>
            </a:r>
            <a:r>
              <a:rPr lang="en-US" dirty="0" err="1" smtClean="0"/>
              <a:t>renarration</a:t>
            </a:r>
            <a:r>
              <a:rPr lang="en-US" dirty="0" smtClean="0"/>
              <a:t>, accessibility, personalization type solutions.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Theory  thru literature survey (ongoing)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Theory behind these items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 am exploring the value of few architectures that enable these.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Browser add-on as a personalization option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dirty="0" err="1" smtClean="0"/>
              <a:t>SaiGo</a:t>
            </a:r>
            <a:r>
              <a:rPr lang="en-US" dirty="0" smtClean="0"/>
              <a:t> done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err="1" smtClean="0"/>
              <a:t>Alipi</a:t>
            </a:r>
            <a:r>
              <a:rPr lang="en-US" dirty="0" smtClean="0"/>
              <a:t> – enhancement (providing another way to turn in Sweets)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dirty="0" smtClean="0"/>
              <a:t>To be designed; how about IDH for voice?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Web Services for personalization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dirty="0" smtClean="0"/>
              <a:t>VNRVJIET – team #2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Namespace overloading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dirty="0" smtClean="0"/>
              <a:t>VNRVJIET – team #3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 demonstrate the value generated by these methods. 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n-US" dirty="0"/>
              <a:t>???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 work – 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Exploratory stage</a:t>
            </a:r>
          </a:p>
          <a:p>
            <a:pPr lvl="1"/>
            <a:r>
              <a:rPr lang="en-US" dirty="0" smtClean="0"/>
              <a:t>NOT Identified a specific problem statement yet</a:t>
            </a:r>
          </a:p>
          <a:p>
            <a:pPr lvl="1"/>
            <a:r>
              <a:rPr lang="en-US" dirty="0" smtClean="0"/>
              <a:t>Area of interest:</a:t>
            </a:r>
          </a:p>
          <a:p>
            <a:pPr lvl="2"/>
            <a:r>
              <a:rPr lang="en-US" dirty="0" smtClean="0"/>
              <a:t>Personalization … PLUS</a:t>
            </a:r>
            <a:br>
              <a:rPr lang="en-US" dirty="0" smtClean="0"/>
            </a:br>
            <a:r>
              <a:rPr lang="en-US" dirty="0" smtClean="0"/>
              <a:t>Accessibility (of Web Content) … FOR</a:t>
            </a:r>
            <a:br>
              <a:rPr lang="en-US" dirty="0" smtClean="0"/>
            </a:br>
            <a:r>
              <a:rPr lang="en-US" dirty="0" smtClean="0"/>
              <a:t>Education (or Health ? domain 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Convention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Individualistic</a:t>
            </a:r>
          </a:p>
          <a:p>
            <a:r>
              <a:rPr lang="en-US" dirty="0" smtClean="0"/>
              <a:t>Single profile / person</a:t>
            </a:r>
          </a:p>
          <a:p>
            <a:r>
              <a:rPr lang="en-US" dirty="0" smtClean="0"/>
              <a:t>Application / service / product linked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that is out there…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162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166015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Enduser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0355" flipH="1">
            <a:off x="2759874" y="2910810"/>
            <a:ext cx="3364704" cy="29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442226" y="1398356"/>
            <a:ext cx="3539275" cy="18770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Wrapper of Personalization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603540" y="2029490"/>
            <a:ext cx="1368152" cy="872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123728" y="1124744"/>
            <a:ext cx="5847964" cy="5040560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242" y="4131657"/>
            <a:ext cx="1760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Client Side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4078" y="4010629"/>
            <a:ext cx="185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Server Side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859" y="4654877"/>
            <a:ext cx="1979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Self reporting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History /cookies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Browser based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2257" y="3131676"/>
            <a:ext cx="171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 Database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18759" y="4532927"/>
            <a:ext cx="2329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Collaborative Filters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Convention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Individualistic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Single profile / person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Application / service / product linked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</a:rPr>
              <a:t>Proposed </a:t>
            </a:r>
            <a:r>
              <a:rPr lang="en-US" sz="3200" dirty="0" smtClean="0">
                <a:solidFill>
                  <a:schemeClr val="lt1"/>
                </a:solidFill>
              </a:rPr>
              <a:t>NEW direction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Can be group personalization (e.g. culture norms)</a:t>
            </a:r>
          </a:p>
          <a:p>
            <a:r>
              <a:rPr lang="en-US" dirty="0" smtClean="0"/>
              <a:t>One person can have multiple personas</a:t>
            </a:r>
          </a:p>
          <a:p>
            <a:r>
              <a:rPr lang="en-US" dirty="0" smtClean="0"/>
              <a:t>Personalization </a:t>
            </a:r>
            <a:r>
              <a:rPr lang="en-US" dirty="0" err="1" smtClean="0"/>
              <a:t>Vs</a:t>
            </a:r>
            <a:r>
              <a:rPr lang="en-US" dirty="0" smtClean="0"/>
              <a:t> Contextualization</a:t>
            </a:r>
          </a:p>
          <a:p>
            <a:r>
              <a:rPr lang="en-US" dirty="0" smtClean="0"/>
              <a:t>Persistent beyond 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Or even devices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/>
              <a:t>Convention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Physically Disabled</a:t>
            </a:r>
          </a:p>
          <a:p>
            <a:r>
              <a:rPr lang="en-US" dirty="0" smtClean="0"/>
              <a:t>As a follow-up (must-do) activity… just to be compliant with law</a:t>
            </a:r>
          </a:p>
          <a:p>
            <a:r>
              <a:rPr lang="en-US" dirty="0" smtClean="0"/>
              <a:t>Mostly about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IIIT-Hyd/SERL/Sai Gollapudi (adv: Dr. Choppella)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2F1E-DEB1-47EF-B2C4-73E889F5F0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924</Words>
  <Application>Microsoft Office PowerPoint</Application>
  <PresentationFormat>On-screen Show (4:3)</PresentationFormat>
  <Paragraphs>208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Update of PhD Research Effort Jan-April, 2013</vt:lpstr>
      <vt:lpstr>Self</vt:lpstr>
      <vt:lpstr>PhD work – current situation</vt:lpstr>
      <vt:lpstr>Personalization</vt:lpstr>
      <vt:lpstr>Personalization</vt:lpstr>
      <vt:lpstr>Work that is out there…</vt:lpstr>
      <vt:lpstr>Personalization</vt:lpstr>
      <vt:lpstr>Accessibility</vt:lpstr>
      <vt:lpstr>Accessibility</vt:lpstr>
      <vt:lpstr>Literature Survey</vt:lpstr>
      <vt:lpstr>Accessibility</vt:lpstr>
      <vt:lpstr>New understanding of Accessibility</vt:lpstr>
      <vt:lpstr>Areas worth exploring (mindmap)</vt:lpstr>
      <vt:lpstr>Work done thus far</vt:lpstr>
      <vt:lpstr>Potential scope of work</vt:lpstr>
      <vt:lpstr>Other areas of Interest</vt:lpstr>
      <vt:lpstr>Proposed architecture</vt:lpstr>
      <vt:lpstr>Next Step</vt:lpstr>
      <vt:lpstr>Addendum </vt:lpstr>
      <vt:lpstr>Research outline 1/2</vt:lpstr>
      <vt:lpstr>Research outline 2/2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Gollapudi</dc:creator>
  <cp:lastModifiedBy>Sai Gollapudi</cp:lastModifiedBy>
  <cp:revision>25</cp:revision>
  <dcterms:created xsi:type="dcterms:W3CDTF">2013-04-07T05:35:01Z</dcterms:created>
  <dcterms:modified xsi:type="dcterms:W3CDTF">2013-06-23T18:01:00Z</dcterms:modified>
</cp:coreProperties>
</file>