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86" r:id="rId16"/>
    <p:sldId id="287" r:id="rId17"/>
    <p:sldId id="306" r:id="rId18"/>
    <p:sldId id="283" r:id="rId19"/>
    <p:sldId id="284" r:id="rId20"/>
    <p:sldId id="285" r:id="rId21"/>
    <p:sldId id="288" r:id="rId22"/>
    <p:sldId id="269" r:id="rId23"/>
    <p:sldId id="289" r:id="rId24"/>
    <p:sldId id="290" r:id="rId25"/>
    <p:sldId id="291" r:id="rId26"/>
    <p:sldId id="29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55F87-7B32-4574-A645-CF55AA1888D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77CA116-E9BE-4506-9F52-A9DF83770A43}">
      <dgm:prSet phldrT="[Text]"/>
      <dgm:spPr/>
      <dgm:t>
        <a:bodyPr/>
        <a:lstStyle/>
        <a:p>
          <a:r>
            <a:rPr lang="en-US" dirty="0" smtClean="0"/>
            <a:t>Illustrated content</a:t>
          </a:r>
          <a:endParaRPr lang="en-US" dirty="0"/>
        </a:p>
      </dgm:t>
    </dgm:pt>
    <dgm:pt modelId="{BF7B29B9-3662-4C7F-88E4-AF4E679D860C}" type="parTrans" cxnId="{86DF0061-AAE3-41A4-985D-7E6A2E34D30C}">
      <dgm:prSet/>
      <dgm:spPr/>
      <dgm:t>
        <a:bodyPr/>
        <a:lstStyle/>
        <a:p>
          <a:endParaRPr lang="en-US"/>
        </a:p>
      </dgm:t>
    </dgm:pt>
    <dgm:pt modelId="{CED8E32D-41B9-41BA-A74A-C32531150705}" type="sibTrans" cxnId="{86DF0061-AAE3-41A4-985D-7E6A2E34D30C}">
      <dgm:prSet/>
      <dgm:spPr/>
      <dgm:t>
        <a:bodyPr/>
        <a:lstStyle/>
        <a:p>
          <a:endParaRPr lang="en-US"/>
        </a:p>
      </dgm:t>
    </dgm:pt>
    <dgm:pt modelId="{6A47C2FE-F75D-41B8-8171-7B1B3740D703}">
      <dgm:prSet phldrT="[Text]"/>
      <dgm:spPr/>
      <dgm:t>
        <a:bodyPr/>
        <a:lstStyle/>
        <a:p>
          <a:r>
            <a:rPr lang="en-US" dirty="0" smtClean="0"/>
            <a:t>Parser</a:t>
          </a:r>
          <a:endParaRPr lang="en-US" dirty="0"/>
        </a:p>
      </dgm:t>
    </dgm:pt>
    <dgm:pt modelId="{B265DDEB-D6C8-4602-A129-95BD2985DFD7}" type="parTrans" cxnId="{C4DBB43A-0880-4938-AC69-D154DD515250}">
      <dgm:prSet/>
      <dgm:spPr/>
      <dgm:t>
        <a:bodyPr/>
        <a:lstStyle/>
        <a:p>
          <a:endParaRPr lang="en-US"/>
        </a:p>
      </dgm:t>
    </dgm:pt>
    <dgm:pt modelId="{D4794823-0DE2-4613-94D0-45ACAA21A7C1}" type="sibTrans" cxnId="{C4DBB43A-0880-4938-AC69-D154DD515250}">
      <dgm:prSet/>
      <dgm:spPr/>
      <dgm:t>
        <a:bodyPr/>
        <a:lstStyle/>
        <a:p>
          <a:endParaRPr lang="en-US"/>
        </a:p>
      </dgm:t>
    </dgm:pt>
    <dgm:pt modelId="{1AE2F08C-BDB5-4901-915E-5C9D1398D63C}">
      <dgm:prSet phldrT="[Text]"/>
      <dgm:spPr/>
      <dgm:t>
        <a:bodyPr/>
        <a:lstStyle/>
        <a:p>
          <a:r>
            <a:rPr lang="en-US" dirty="0" smtClean="0"/>
            <a:t>Converting all to text</a:t>
          </a:r>
          <a:endParaRPr lang="en-US" dirty="0"/>
        </a:p>
      </dgm:t>
    </dgm:pt>
    <dgm:pt modelId="{6BE3BC8B-D402-4C92-B3AB-D99D81752461}" type="parTrans" cxnId="{10419716-D7C6-450E-84A0-6C046FDCC5E8}">
      <dgm:prSet/>
      <dgm:spPr/>
      <dgm:t>
        <a:bodyPr/>
        <a:lstStyle/>
        <a:p>
          <a:endParaRPr lang="en-US"/>
        </a:p>
      </dgm:t>
    </dgm:pt>
    <dgm:pt modelId="{CD1B4489-B8AB-4D1B-BC3E-2C4FAB9011EF}" type="sibTrans" cxnId="{10419716-D7C6-450E-84A0-6C046FDCC5E8}">
      <dgm:prSet/>
      <dgm:spPr/>
      <dgm:t>
        <a:bodyPr/>
        <a:lstStyle/>
        <a:p>
          <a:endParaRPr lang="en-US"/>
        </a:p>
      </dgm:t>
    </dgm:pt>
    <dgm:pt modelId="{C3E0FE7E-2AC6-47DF-B8B4-EA975A3ACB42}">
      <dgm:prSet/>
      <dgm:spPr/>
      <dgm:t>
        <a:bodyPr/>
        <a:lstStyle/>
        <a:p>
          <a:r>
            <a:rPr lang="en-US" dirty="0" smtClean="0"/>
            <a:t>UI for text to speech converter</a:t>
          </a:r>
          <a:endParaRPr lang="en-US" dirty="0"/>
        </a:p>
      </dgm:t>
    </dgm:pt>
    <dgm:pt modelId="{08591F0A-DEFC-4BF8-B306-FB8B455415F8}" type="parTrans" cxnId="{EBFE5594-B55E-4953-84E5-E73E9E76381F}">
      <dgm:prSet/>
      <dgm:spPr/>
      <dgm:t>
        <a:bodyPr/>
        <a:lstStyle/>
        <a:p>
          <a:endParaRPr lang="en-US"/>
        </a:p>
      </dgm:t>
    </dgm:pt>
    <dgm:pt modelId="{39FC7950-0774-4ABC-9232-D8D741F1D52A}" type="sibTrans" cxnId="{EBFE5594-B55E-4953-84E5-E73E9E76381F}">
      <dgm:prSet/>
      <dgm:spPr/>
      <dgm:t>
        <a:bodyPr/>
        <a:lstStyle/>
        <a:p>
          <a:endParaRPr lang="en-US"/>
        </a:p>
      </dgm:t>
    </dgm:pt>
    <dgm:pt modelId="{013687F2-1326-4B8C-ADA7-D2DC351FD452}" type="pres">
      <dgm:prSet presAssocID="{21E55F87-7B32-4574-A645-CF55AA1888D0}" presName="Name0" presStyleCnt="0">
        <dgm:presLayoutVars>
          <dgm:dir/>
          <dgm:animLvl val="lvl"/>
          <dgm:resizeHandles val="exact"/>
        </dgm:presLayoutVars>
      </dgm:prSet>
      <dgm:spPr/>
    </dgm:pt>
    <dgm:pt modelId="{39D86ED9-95F5-4F15-98A7-47D461C848CB}" type="pres">
      <dgm:prSet presAssocID="{877CA116-E9BE-4506-9F52-A9DF83770A4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F3750D0-6BC5-4587-80D4-84EF89BE8809}" type="pres">
      <dgm:prSet presAssocID="{CED8E32D-41B9-41BA-A74A-C32531150705}" presName="parTxOnlySpace" presStyleCnt="0"/>
      <dgm:spPr/>
    </dgm:pt>
    <dgm:pt modelId="{E1773A8B-305F-4834-B2DC-0187E256F3AA}" type="pres">
      <dgm:prSet presAssocID="{6A47C2FE-F75D-41B8-8171-7B1B3740D70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F85E7BB-F5BD-48EF-8B79-91E0DE674D36}" type="pres">
      <dgm:prSet presAssocID="{D4794823-0DE2-4613-94D0-45ACAA21A7C1}" presName="parTxOnlySpace" presStyleCnt="0"/>
      <dgm:spPr/>
    </dgm:pt>
    <dgm:pt modelId="{5AA14878-1E32-4A81-AC97-04A1225E4B1C}" type="pres">
      <dgm:prSet presAssocID="{1AE2F08C-BDB5-4901-915E-5C9D1398D63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1608824-8DE2-465A-85D0-303AD32ACA3A}" type="pres">
      <dgm:prSet presAssocID="{CD1B4489-B8AB-4D1B-BC3E-2C4FAB9011EF}" presName="parTxOnlySpace" presStyleCnt="0"/>
      <dgm:spPr/>
    </dgm:pt>
    <dgm:pt modelId="{0B8ABD05-BD65-4958-9D67-52F8BBD8C5B3}" type="pres">
      <dgm:prSet presAssocID="{C3E0FE7E-2AC6-47DF-B8B4-EA975A3ACB4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F71F04-672C-4A1D-86D0-8F360F8562EF}" type="presOf" srcId="{21E55F87-7B32-4574-A645-CF55AA1888D0}" destId="{013687F2-1326-4B8C-ADA7-D2DC351FD452}" srcOrd="0" destOrd="0" presId="urn:microsoft.com/office/officeart/2005/8/layout/chevron1"/>
    <dgm:cxn modelId="{829EA171-141F-4F0D-B116-9FD8BB40A0A3}" type="presOf" srcId="{1AE2F08C-BDB5-4901-915E-5C9D1398D63C}" destId="{5AA14878-1E32-4A81-AC97-04A1225E4B1C}" srcOrd="0" destOrd="0" presId="urn:microsoft.com/office/officeart/2005/8/layout/chevron1"/>
    <dgm:cxn modelId="{DA0E665A-5233-4EAE-8F16-4837612C8EF4}" type="presOf" srcId="{877CA116-E9BE-4506-9F52-A9DF83770A43}" destId="{39D86ED9-95F5-4F15-98A7-47D461C848CB}" srcOrd="0" destOrd="0" presId="urn:microsoft.com/office/officeart/2005/8/layout/chevron1"/>
    <dgm:cxn modelId="{D890D0F3-784B-483F-A79A-CF5C7DA5EC49}" type="presOf" srcId="{C3E0FE7E-2AC6-47DF-B8B4-EA975A3ACB42}" destId="{0B8ABD05-BD65-4958-9D67-52F8BBD8C5B3}" srcOrd="0" destOrd="0" presId="urn:microsoft.com/office/officeart/2005/8/layout/chevron1"/>
    <dgm:cxn modelId="{C4DBB43A-0880-4938-AC69-D154DD515250}" srcId="{21E55F87-7B32-4574-A645-CF55AA1888D0}" destId="{6A47C2FE-F75D-41B8-8171-7B1B3740D703}" srcOrd="1" destOrd="0" parTransId="{B265DDEB-D6C8-4602-A129-95BD2985DFD7}" sibTransId="{D4794823-0DE2-4613-94D0-45ACAA21A7C1}"/>
    <dgm:cxn modelId="{EBFE5594-B55E-4953-84E5-E73E9E76381F}" srcId="{21E55F87-7B32-4574-A645-CF55AA1888D0}" destId="{C3E0FE7E-2AC6-47DF-B8B4-EA975A3ACB42}" srcOrd="3" destOrd="0" parTransId="{08591F0A-DEFC-4BF8-B306-FB8B455415F8}" sibTransId="{39FC7950-0774-4ABC-9232-D8D741F1D52A}"/>
    <dgm:cxn modelId="{86DF0061-AAE3-41A4-985D-7E6A2E34D30C}" srcId="{21E55F87-7B32-4574-A645-CF55AA1888D0}" destId="{877CA116-E9BE-4506-9F52-A9DF83770A43}" srcOrd="0" destOrd="0" parTransId="{BF7B29B9-3662-4C7F-88E4-AF4E679D860C}" sibTransId="{CED8E32D-41B9-41BA-A74A-C32531150705}"/>
    <dgm:cxn modelId="{10419716-D7C6-450E-84A0-6C046FDCC5E8}" srcId="{21E55F87-7B32-4574-A645-CF55AA1888D0}" destId="{1AE2F08C-BDB5-4901-915E-5C9D1398D63C}" srcOrd="2" destOrd="0" parTransId="{6BE3BC8B-D402-4C92-B3AB-D99D81752461}" sibTransId="{CD1B4489-B8AB-4D1B-BC3E-2C4FAB9011EF}"/>
    <dgm:cxn modelId="{777D7501-1591-4862-A422-C0ECF1C9F664}" type="presOf" srcId="{6A47C2FE-F75D-41B8-8171-7B1B3740D703}" destId="{E1773A8B-305F-4834-B2DC-0187E256F3AA}" srcOrd="0" destOrd="0" presId="urn:microsoft.com/office/officeart/2005/8/layout/chevron1"/>
    <dgm:cxn modelId="{6A23E878-65ED-40AA-AAE8-983147B226CA}" type="presParOf" srcId="{013687F2-1326-4B8C-ADA7-D2DC351FD452}" destId="{39D86ED9-95F5-4F15-98A7-47D461C848CB}" srcOrd="0" destOrd="0" presId="urn:microsoft.com/office/officeart/2005/8/layout/chevron1"/>
    <dgm:cxn modelId="{82E0C490-7E9F-4339-865C-D1020850CBF8}" type="presParOf" srcId="{013687F2-1326-4B8C-ADA7-D2DC351FD452}" destId="{2F3750D0-6BC5-4587-80D4-84EF89BE8809}" srcOrd="1" destOrd="0" presId="urn:microsoft.com/office/officeart/2005/8/layout/chevron1"/>
    <dgm:cxn modelId="{9C03CB6B-12F6-4687-BE94-BE0010DD2F9C}" type="presParOf" srcId="{013687F2-1326-4B8C-ADA7-D2DC351FD452}" destId="{E1773A8B-305F-4834-B2DC-0187E256F3AA}" srcOrd="2" destOrd="0" presId="urn:microsoft.com/office/officeart/2005/8/layout/chevron1"/>
    <dgm:cxn modelId="{B62A5970-BE31-4014-A1D7-1A7B0510DB7E}" type="presParOf" srcId="{013687F2-1326-4B8C-ADA7-D2DC351FD452}" destId="{5F85E7BB-F5BD-48EF-8B79-91E0DE674D36}" srcOrd="3" destOrd="0" presId="urn:microsoft.com/office/officeart/2005/8/layout/chevron1"/>
    <dgm:cxn modelId="{3AE33347-B261-457D-B150-C9E8E91B2882}" type="presParOf" srcId="{013687F2-1326-4B8C-ADA7-D2DC351FD452}" destId="{5AA14878-1E32-4A81-AC97-04A1225E4B1C}" srcOrd="4" destOrd="0" presId="urn:microsoft.com/office/officeart/2005/8/layout/chevron1"/>
    <dgm:cxn modelId="{C19AFF3E-5D91-43F6-8B00-8081652DFF69}" type="presParOf" srcId="{013687F2-1326-4B8C-ADA7-D2DC351FD452}" destId="{21608824-8DE2-465A-85D0-303AD32ACA3A}" srcOrd="5" destOrd="0" presId="urn:microsoft.com/office/officeart/2005/8/layout/chevron1"/>
    <dgm:cxn modelId="{A6560C6B-28B7-4A7F-9262-7790EBF0E77E}" type="presParOf" srcId="{013687F2-1326-4B8C-ADA7-D2DC351FD452}" destId="{0B8ABD05-BD65-4958-9D67-52F8BBD8C5B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E55F87-7B32-4574-A645-CF55AA1888D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77CA116-E9BE-4506-9F52-A9DF83770A43}">
      <dgm:prSet phldrT="[Text]"/>
      <dgm:spPr/>
      <dgm:t>
        <a:bodyPr/>
        <a:lstStyle/>
        <a:p>
          <a:r>
            <a:rPr lang="en-US" dirty="0" smtClean="0"/>
            <a:t>Illustrated content</a:t>
          </a:r>
          <a:endParaRPr lang="en-US" dirty="0"/>
        </a:p>
      </dgm:t>
    </dgm:pt>
    <dgm:pt modelId="{BF7B29B9-3662-4C7F-88E4-AF4E679D860C}" type="parTrans" cxnId="{86DF0061-AAE3-41A4-985D-7E6A2E34D30C}">
      <dgm:prSet/>
      <dgm:spPr/>
      <dgm:t>
        <a:bodyPr/>
        <a:lstStyle/>
        <a:p>
          <a:endParaRPr lang="en-US"/>
        </a:p>
      </dgm:t>
    </dgm:pt>
    <dgm:pt modelId="{CED8E32D-41B9-41BA-A74A-C32531150705}" type="sibTrans" cxnId="{86DF0061-AAE3-41A4-985D-7E6A2E34D30C}">
      <dgm:prSet/>
      <dgm:spPr/>
      <dgm:t>
        <a:bodyPr/>
        <a:lstStyle/>
        <a:p>
          <a:endParaRPr lang="en-US"/>
        </a:p>
      </dgm:t>
    </dgm:pt>
    <dgm:pt modelId="{6A47C2FE-F75D-41B8-8171-7B1B3740D703}">
      <dgm:prSet phldrT="[Text]"/>
      <dgm:spPr/>
      <dgm:t>
        <a:bodyPr/>
        <a:lstStyle/>
        <a:p>
          <a:r>
            <a:rPr lang="en-US" dirty="0" smtClean="0"/>
            <a:t>Parser</a:t>
          </a:r>
          <a:endParaRPr lang="en-US" dirty="0"/>
        </a:p>
      </dgm:t>
    </dgm:pt>
    <dgm:pt modelId="{B265DDEB-D6C8-4602-A129-95BD2985DFD7}" type="parTrans" cxnId="{C4DBB43A-0880-4938-AC69-D154DD515250}">
      <dgm:prSet/>
      <dgm:spPr/>
      <dgm:t>
        <a:bodyPr/>
        <a:lstStyle/>
        <a:p>
          <a:endParaRPr lang="en-US"/>
        </a:p>
      </dgm:t>
    </dgm:pt>
    <dgm:pt modelId="{D4794823-0DE2-4613-94D0-45ACAA21A7C1}" type="sibTrans" cxnId="{C4DBB43A-0880-4938-AC69-D154DD515250}">
      <dgm:prSet/>
      <dgm:spPr/>
      <dgm:t>
        <a:bodyPr/>
        <a:lstStyle/>
        <a:p>
          <a:endParaRPr lang="en-US"/>
        </a:p>
      </dgm:t>
    </dgm:pt>
    <dgm:pt modelId="{1AE2F08C-BDB5-4901-915E-5C9D1398D63C}">
      <dgm:prSet phldrT="[Text]"/>
      <dgm:spPr/>
      <dgm:t>
        <a:bodyPr/>
        <a:lstStyle/>
        <a:p>
          <a:r>
            <a:rPr lang="en-US" dirty="0" smtClean="0"/>
            <a:t>Converting all to text</a:t>
          </a:r>
          <a:endParaRPr lang="en-US" dirty="0"/>
        </a:p>
      </dgm:t>
    </dgm:pt>
    <dgm:pt modelId="{6BE3BC8B-D402-4C92-B3AB-D99D81752461}" type="parTrans" cxnId="{10419716-D7C6-450E-84A0-6C046FDCC5E8}">
      <dgm:prSet/>
      <dgm:spPr/>
      <dgm:t>
        <a:bodyPr/>
        <a:lstStyle/>
        <a:p>
          <a:endParaRPr lang="en-US"/>
        </a:p>
      </dgm:t>
    </dgm:pt>
    <dgm:pt modelId="{CD1B4489-B8AB-4D1B-BC3E-2C4FAB9011EF}" type="sibTrans" cxnId="{10419716-D7C6-450E-84A0-6C046FDCC5E8}">
      <dgm:prSet/>
      <dgm:spPr/>
      <dgm:t>
        <a:bodyPr/>
        <a:lstStyle/>
        <a:p>
          <a:endParaRPr lang="en-US"/>
        </a:p>
      </dgm:t>
    </dgm:pt>
    <dgm:pt modelId="{C3E0FE7E-2AC6-47DF-B8B4-EA975A3ACB42}">
      <dgm:prSet/>
      <dgm:spPr/>
      <dgm:t>
        <a:bodyPr/>
        <a:lstStyle/>
        <a:p>
          <a:r>
            <a:rPr lang="en-US" dirty="0" smtClean="0"/>
            <a:t>UI for text to speech converter</a:t>
          </a:r>
          <a:endParaRPr lang="en-US" dirty="0"/>
        </a:p>
      </dgm:t>
    </dgm:pt>
    <dgm:pt modelId="{08591F0A-DEFC-4BF8-B306-FB8B455415F8}" type="parTrans" cxnId="{EBFE5594-B55E-4953-84E5-E73E9E76381F}">
      <dgm:prSet/>
      <dgm:spPr/>
      <dgm:t>
        <a:bodyPr/>
        <a:lstStyle/>
        <a:p>
          <a:endParaRPr lang="en-US"/>
        </a:p>
      </dgm:t>
    </dgm:pt>
    <dgm:pt modelId="{39FC7950-0774-4ABC-9232-D8D741F1D52A}" type="sibTrans" cxnId="{EBFE5594-B55E-4953-84E5-E73E9E76381F}">
      <dgm:prSet/>
      <dgm:spPr/>
      <dgm:t>
        <a:bodyPr/>
        <a:lstStyle/>
        <a:p>
          <a:endParaRPr lang="en-US"/>
        </a:p>
      </dgm:t>
    </dgm:pt>
    <dgm:pt modelId="{013687F2-1326-4B8C-ADA7-D2DC351FD452}" type="pres">
      <dgm:prSet presAssocID="{21E55F87-7B32-4574-A645-CF55AA1888D0}" presName="Name0" presStyleCnt="0">
        <dgm:presLayoutVars>
          <dgm:dir/>
          <dgm:animLvl val="lvl"/>
          <dgm:resizeHandles val="exact"/>
        </dgm:presLayoutVars>
      </dgm:prSet>
      <dgm:spPr/>
    </dgm:pt>
    <dgm:pt modelId="{39D86ED9-95F5-4F15-98A7-47D461C848CB}" type="pres">
      <dgm:prSet presAssocID="{877CA116-E9BE-4506-9F52-A9DF83770A4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F3750D0-6BC5-4587-80D4-84EF89BE8809}" type="pres">
      <dgm:prSet presAssocID="{CED8E32D-41B9-41BA-A74A-C32531150705}" presName="parTxOnlySpace" presStyleCnt="0"/>
      <dgm:spPr/>
    </dgm:pt>
    <dgm:pt modelId="{E1773A8B-305F-4834-B2DC-0187E256F3AA}" type="pres">
      <dgm:prSet presAssocID="{6A47C2FE-F75D-41B8-8171-7B1B3740D70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F85E7BB-F5BD-48EF-8B79-91E0DE674D36}" type="pres">
      <dgm:prSet presAssocID="{D4794823-0DE2-4613-94D0-45ACAA21A7C1}" presName="parTxOnlySpace" presStyleCnt="0"/>
      <dgm:spPr/>
    </dgm:pt>
    <dgm:pt modelId="{5AA14878-1E32-4A81-AC97-04A1225E4B1C}" type="pres">
      <dgm:prSet presAssocID="{1AE2F08C-BDB5-4901-915E-5C9D1398D63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1608824-8DE2-465A-85D0-303AD32ACA3A}" type="pres">
      <dgm:prSet presAssocID="{CD1B4489-B8AB-4D1B-BC3E-2C4FAB9011EF}" presName="parTxOnlySpace" presStyleCnt="0"/>
      <dgm:spPr/>
    </dgm:pt>
    <dgm:pt modelId="{0B8ABD05-BD65-4958-9D67-52F8BBD8C5B3}" type="pres">
      <dgm:prSet presAssocID="{C3E0FE7E-2AC6-47DF-B8B4-EA975A3ACB4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DF0061-AAE3-41A4-985D-7E6A2E34D30C}" srcId="{21E55F87-7B32-4574-A645-CF55AA1888D0}" destId="{877CA116-E9BE-4506-9F52-A9DF83770A43}" srcOrd="0" destOrd="0" parTransId="{BF7B29B9-3662-4C7F-88E4-AF4E679D860C}" sibTransId="{CED8E32D-41B9-41BA-A74A-C32531150705}"/>
    <dgm:cxn modelId="{7B95B5C5-B29F-460C-A03B-9F13675CF3DB}" type="presOf" srcId="{21E55F87-7B32-4574-A645-CF55AA1888D0}" destId="{013687F2-1326-4B8C-ADA7-D2DC351FD452}" srcOrd="0" destOrd="0" presId="urn:microsoft.com/office/officeart/2005/8/layout/chevron1"/>
    <dgm:cxn modelId="{BE9E90C9-D637-482C-80B8-1267D1809C1A}" type="presOf" srcId="{6A47C2FE-F75D-41B8-8171-7B1B3740D703}" destId="{E1773A8B-305F-4834-B2DC-0187E256F3AA}" srcOrd="0" destOrd="0" presId="urn:microsoft.com/office/officeart/2005/8/layout/chevron1"/>
    <dgm:cxn modelId="{EBFE5594-B55E-4953-84E5-E73E9E76381F}" srcId="{21E55F87-7B32-4574-A645-CF55AA1888D0}" destId="{C3E0FE7E-2AC6-47DF-B8B4-EA975A3ACB42}" srcOrd="3" destOrd="0" parTransId="{08591F0A-DEFC-4BF8-B306-FB8B455415F8}" sibTransId="{39FC7950-0774-4ABC-9232-D8D741F1D52A}"/>
    <dgm:cxn modelId="{10419716-D7C6-450E-84A0-6C046FDCC5E8}" srcId="{21E55F87-7B32-4574-A645-CF55AA1888D0}" destId="{1AE2F08C-BDB5-4901-915E-5C9D1398D63C}" srcOrd="2" destOrd="0" parTransId="{6BE3BC8B-D402-4C92-B3AB-D99D81752461}" sibTransId="{CD1B4489-B8AB-4D1B-BC3E-2C4FAB9011EF}"/>
    <dgm:cxn modelId="{6D3BA85D-88B6-4436-987A-A86CB5A5D534}" type="presOf" srcId="{C3E0FE7E-2AC6-47DF-B8B4-EA975A3ACB42}" destId="{0B8ABD05-BD65-4958-9D67-52F8BBD8C5B3}" srcOrd="0" destOrd="0" presId="urn:microsoft.com/office/officeart/2005/8/layout/chevron1"/>
    <dgm:cxn modelId="{6966FDBF-533A-459D-9372-08B021D8FB7A}" type="presOf" srcId="{1AE2F08C-BDB5-4901-915E-5C9D1398D63C}" destId="{5AA14878-1E32-4A81-AC97-04A1225E4B1C}" srcOrd="0" destOrd="0" presId="urn:microsoft.com/office/officeart/2005/8/layout/chevron1"/>
    <dgm:cxn modelId="{FDF42CE0-B945-47A9-B0CA-E5CC30836370}" type="presOf" srcId="{877CA116-E9BE-4506-9F52-A9DF83770A43}" destId="{39D86ED9-95F5-4F15-98A7-47D461C848CB}" srcOrd="0" destOrd="0" presId="urn:microsoft.com/office/officeart/2005/8/layout/chevron1"/>
    <dgm:cxn modelId="{C4DBB43A-0880-4938-AC69-D154DD515250}" srcId="{21E55F87-7B32-4574-A645-CF55AA1888D0}" destId="{6A47C2FE-F75D-41B8-8171-7B1B3740D703}" srcOrd="1" destOrd="0" parTransId="{B265DDEB-D6C8-4602-A129-95BD2985DFD7}" sibTransId="{D4794823-0DE2-4613-94D0-45ACAA21A7C1}"/>
    <dgm:cxn modelId="{74655B6F-931C-44E7-B03D-03EEDDBB864D}" type="presParOf" srcId="{013687F2-1326-4B8C-ADA7-D2DC351FD452}" destId="{39D86ED9-95F5-4F15-98A7-47D461C848CB}" srcOrd="0" destOrd="0" presId="urn:microsoft.com/office/officeart/2005/8/layout/chevron1"/>
    <dgm:cxn modelId="{EEB60AD3-AC9A-47D7-A9C2-E4323CD704D4}" type="presParOf" srcId="{013687F2-1326-4B8C-ADA7-D2DC351FD452}" destId="{2F3750D0-6BC5-4587-80D4-84EF89BE8809}" srcOrd="1" destOrd="0" presId="urn:microsoft.com/office/officeart/2005/8/layout/chevron1"/>
    <dgm:cxn modelId="{D149352A-48FD-460A-9910-35F19D528AB0}" type="presParOf" srcId="{013687F2-1326-4B8C-ADA7-D2DC351FD452}" destId="{E1773A8B-305F-4834-B2DC-0187E256F3AA}" srcOrd="2" destOrd="0" presId="urn:microsoft.com/office/officeart/2005/8/layout/chevron1"/>
    <dgm:cxn modelId="{12AD54FD-0B03-4CAA-980A-CD283DCBF20C}" type="presParOf" srcId="{013687F2-1326-4B8C-ADA7-D2DC351FD452}" destId="{5F85E7BB-F5BD-48EF-8B79-91E0DE674D36}" srcOrd="3" destOrd="0" presId="urn:microsoft.com/office/officeart/2005/8/layout/chevron1"/>
    <dgm:cxn modelId="{5FF0B4D1-EAD8-4835-A792-A0FDE97419E5}" type="presParOf" srcId="{013687F2-1326-4B8C-ADA7-D2DC351FD452}" destId="{5AA14878-1E32-4A81-AC97-04A1225E4B1C}" srcOrd="4" destOrd="0" presId="urn:microsoft.com/office/officeart/2005/8/layout/chevron1"/>
    <dgm:cxn modelId="{060E6DE6-A00E-4CDA-8442-F19D88EF13D9}" type="presParOf" srcId="{013687F2-1326-4B8C-ADA7-D2DC351FD452}" destId="{21608824-8DE2-465A-85D0-303AD32ACA3A}" srcOrd="5" destOrd="0" presId="urn:microsoft.com/office/officeart/2005/8/layout/chevron1"/>
    <dgm:cxn modelId="{639038B5-D7F0-4491-B97C-B9FB3ED9CD11}" type="presParOf" srcId="{013687F2-1326-4B8C-ADA7-D2DC351FD452}" destId="{0B8ABD05-BD65-4958-9D67-52F8BBD8C5B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E55F87-7B32-4574-A645-CF55AA1888D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77CA116-E9BE-4506-9F52-A9DF83770A43}">
      <dgm:prSet phldrT="[Text]"/>
      <dgm:spPr/>
      <dgm:t>
        <a:bodyPr/>
        <a:lstStyle/>
        <a:p>
          <a:r>
            <a:rPr lang="en-US" dirty="0" smtClean="0"/>
            <a:t>Illustrated content</a:t>
          </a:r>
          <a:endParaRPr lang="en-US" dirty="0"/>
        </a:p>
      </dgm:t>
    </dgm:pt>
    <dgm:pt modelId="{BF7B29B9-3662-4C7F-88E4-AF4E679D860C}" type="parTrans" cxnId="{86DF0061-AAE3-41A4-985D-7E6A2E34D30C}">
      <dgm:prSet/>
      <dgm:spPr/>
      <dgm:t>
        <a:bodyPr/>
        <a:lstStyle/>
        <a:p>
          <a:endParaRPr lang="en-US"/>
        </a:p>
      </dgm:t>
    </dgm:pt>
    <dgm:pt modelId="{CED8E32D-41B9-41BA-A74A-C32531150705}" type="sibTrans" cxnId="{86DF0061-AAE3-41A4-985D-7E6A2E34D30C}">
      <dgm:prSet/>
      <dgm:spPr/>
      <dgm:t>
        <a:bodyPr/>
        <a:lstStyle/>
        <a:p>
          <a:endParaRPr lang="en-US"/>
        </a:p>
      </dgm:t>
    </dgm:pt>
    <dgm:pt modelId="{6A47C2FE-F75D-41B8-8171-7B1B3740D703}">
      <dgm:prSet phldrT="[Text]"/>
      <dgm:spPr/>
      <dgm:t>
        <a:bodyPr/>
        <a:lstStyle/>
        <a:p>
          <a:r>
            <a:rPr lang="en-US" dirty="0" smtClean="0"/>
            <a:t>Parser</a:t>
          </a:r>
          <a:endParaRPr lang="en-US" dirty="0"/>
        </a:p>
      </dgm:t>
    </dgm:pt>
    <dgm:pt modelId="{B265DDEB-D6C8-4602-A129-95BD2985DFD7}" type="parTrans" cxnId="{C4DBB43A-0880-4938-AC69-D154DD515250}">
      <dgm:prSet/>
      <dgm:spPr/>
      <dgm:t>
        <a:bodyPr/>
        <a:lstStyle/>
        <a:p>
          <a:endParaRPr lang="en-US"/>
        </a:p>
      </dgm:t>
    </dgm:pt>
    <dgm:pt modelId="{D4794823-0DE2-4613-94D0-45ACAA21A7C1}" type="sibTrans" cxnId="{C4DBB43A-0880-4938-AC69-D154DD515250}">
      <dgm:prSet/>
      <dgm:spPr/>
      <dgm:t>
        <a:bodyPr/>
        <a:lstStyle/>
        <a:p>
          <a:endParaRPr lang="en-US"/>
        </a:p>
      </dgm:t>
    </dgm:pt>
    <dgm:pt modelId="{1AE2F08C-BDB5-4901-915E-5C9D1398D63C}">
      <dgm:prSet phldrT="[Text]"/>
      <dgm:spPr/>
      <dgm:t>
        <a:bodyPr/>
        <a:lstStyle/>
        <a:p>
          <a:r>
            <a:rPr lang="en-US" dirty="0" smtClean="0"/>
            <a:t>Converting all to text</a:t>
          </a:r>
          <a:endParaRPr lang="en-US" dirty="0"/>
        </a:p>
      </dgm:t>
    </dgm:pt>
    <dgm:pt modelId="{6BE3BC8B-D402-4C92-B3AB-D99D81752461}" type="parTrans" cxnId="{10419716-D7C6-450E-84A0-6C046FDCC5E8}">
      <dgm:prSet/>
      <dgm:spPr/>
      <dgm:t>
        <a:bodyPr/>
        <a:lstStyle/>
        <a:p>
          <a:endParaRPr lang="en-US"/>
        </a:p>
      </dgm:t>
    </dgm:pt>
    <dgm:pt modelId="{CD1B4489-B8AB-4D1B-BC3E-2C4FAB9011EF}" type="sibTrans" cxnId="{10419716-D7C6-450E-84A0-6C046FDCC5E8}">
      <dgm:prSet/>
      <dgm:spPr/>
      <dgm:t>
        <a:bodyPr/>
        <a:lstStyle/>
        <a:p>
          <a:endParaRPr lang="en-US"/>
        </a:p>
      </dgm:t>
    </dgm:pt>
    <dgm:pt modelId="{C3E0FE7E-2AC6-47DF-B8B4-EA975A3ACB42}">
      <dgm:prSet/>
      <dgm:spPr/>
      <dgm:t>
        <a:bodyPr/>
        <a:lstStyle/>
        <a:p>
          <a:r>
            <a:rPr lang="en-US" dirty="0" smtClean="0"/>
            <a:t>UI for text to speech converter</a:t>
          </a:r>
          <a:endParaRPr lang="en-US" dirty="0"/>
        </a:p>
      </dgm:t>
    </dgm:pt>
    <dgm:pt modelId="{08591F0A-DEFC-4BF8-B306-FB8B455415F8}" type="parTrans" cxnId="{EBFE5594-B55E-4953-84E5-E73E9E76381F}">
      <dgm:prSet/>
      <dgm:spPr/>
      <dgm:t>
        <a:bodyPr/>
        <a:lstStyle/>
        <a:p>
          <a:endParaRPr lang="en-US"/>
        </a:p>
      </dgm:t>
    </dgm:pt>
    <dgm:pt modelId="{39FC7950-0774-4ABC-9232-D8D741F1D52A}" type="sibTrans" cxnId="{EBFE5594-B55E-4953-84E5-E73E9E76381F}">
      <dgm:prSet/>
      <dgm:spPr/>
      <dgm:t>
        <a:bodyPr/>
        <a:lstStyle/>
        <a:p>
          <a:endParaRPr lang="en-US"/>
        </a:p>
      </dgm:t>
    </dgm:pt>
    <dgm:pt modelId="{013687F2-1326-4B8C-ADA7-D2DC351FD452}" type="pres">
      <dgm:prSet presAssocID="{21E55F87-7B32-4574-A645-CF55AA1888D0}" presName="Name0" presStyleCnt="0">
        <dgm:presLayoutVars>
          <dgm:dir/>
          <dgm:animLvl val="lvl"/>
          <dgm:resizeHandles val="exact"/>
        </dgm:presLayoutVars>
      </dgm:prSet>
      <dgm:spPr/>
    </dgm:pt>
    <dgm:pt modelId="{39D86ED9-95F5-4F15-98A7-47D461C848CB}" type="pres">
      <dgm:prSet presAssocID="{877CA116-E9BE-4506-9F52-A9DF83770A4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F3750D0-6BC5-4587-80D4-84EF89BE8809}" type="pres">
      <dgm:prSet presAssocID="{CED8E32D-41B9-41BA-A74A-C32531150705}" presName="parTxOnlySpace" presStyleCnt="0"/>
      <dgm:spPr/>
    </dgm:pt>
    <dgm:pt modelId="{E1773A8B-305F-4834-B2DC-0187E256F3AA}" type="pres">
      <dgm:prSet presAssocID="{6A47C2FE-F75D-41B8-8171-7B1B3740D70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F85E7BB-F5BD-48EF-8B79-91E0DE674D36}" type="pres">
      <dgm:prSet presAssocID="{D4794823-0DE2-4613-94D0-45ACAA21A7C1}" presName="parTxOnlySpace" presStyleCnt="0"/>
      <dgm:spPr/>
    </dgm:pt>
    <dgm:pt modelId="{5AA14878-1E32-4A81-AC97-04A1225E4B1C}" type="pres">
      <dgm:prSet presAssocID="{1AE2F08C-BDB5-4901-915E-5C9D1398D63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1608824-8DE2-465A-85D0-303AD32ACA3A}" type="pres">
      <dgm:prSet presAssocID="{CD1B4489-B8AB-4D1B-BC3E-2C4FAB9011EF}" presName="parTxOnlySpace" presStyleCnt="0"/>
      <dgm:spPr/>
    </dgm:pt>
    <dgm:pt modelId="{0B8ABD05-BD65-4958-9D67-52F8BBD8C5B3}" type="pres">
      <dgm:prSet presAssocID="{C3E0FE7E-2AC6-47DF-B8B4-EA975A3ACB4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F913AC-5EDC-47EC-805A-FCB9A9EBE1CC}" type="presOf" srcId="{21E55F87-7B32-4574-A645-CF55AA1888D0}" destId="{013687F2-1326-4B8C-ADA7-D2DC351FD452}" srcOrd="0" destOrd="0" presId="urn:microsoft.com/office/officeart/2005/8/layout/chevron1"/>
    <dgm:cxn modelId="{86DF0061-AAE3-41A4-985D-7E6A2E34D30C}" srcId="{21E55F87-7B32-4574-A645-CF55AA1888D0}" destId="{877CA116-E9BE-4506-9F52-A9DF83770A43}" srcOrd="0" destOrd="0" parTransId="{BF7B29B9-3662-4C7F-88E4-AF4E679D860C}" sibTransId="{CED8E32D-41B9-41BA-A74A-C32531150705}"/>
    <dgm:cxn modelId="{EBFE5594-B55E-4953-84E5-E73E9E76381F}" srcId="{21E55F87-7B32-4574-A645-CF55AA1888D0}" destId="{C3E0FE7E-2AC6-47DF-B8B4-EA975A3ACB42}" srcOrd="3" destOrd="0" parTransId="{08591F0A-DEFC-4BF8-B306-FB8B455415F8}" sibTransId="{39FC7950-0774-4ABC-9232-D8D741F1D52A}"/>
    <dgm:cxn modelId="{7EAF7E94-EF0C-4CDB-9494-B19E09755159}" type="presOf" srcId="{C3E0FE7E-2AC6-47DF-B8B4-EA975A3ACB42}" destId="{0B8ABD05-BD65-4958-9D67-52F8BBD8C5B3}" srcOrd="0" destOrd="0" presId="urn:microsoft.com/office/officeart/2005/8/layout/chevron1"/>
    <dgm:cxn modelId="{6A170A42-CF73-4B3F-9298-2EF6D1E6678E}" type="presOf" srcId="{6A47C2FE-F75D-41B8-8171-7B1B3740D703}" destId="{E1773A8B-305F-4834-B2DC-0187E256F3AA}" srcOrd="0" destOrd="0" presId="urn:microsoft.com/office/officeart/2005/8/layout/chevron1"/>
    <dgm:cxn modelId="{A39C479E-DAFA-4EB3-9C59-072CBDC237B5}" type="presOf" srcId="{877CA116-E9BE-4506-9F52-A9DF83770A43}" destId="{39D86ED9-95F5-4F15-98A7-47D461C848CB}" srcOrd="0" destOrd="0" presId="urn:microsoft.com/office/officeart/2005/8/layout/chevron1"/>
    <dgm:cxn modelId="{10419716-D7C6-450E-84A0-6C046FDCC5E8}" srcId="{21E55F87-7B32-4574-A645-CF55AA1888D0}" destId="{1AE2F08C-BDB5-4901-915E-5C9D1398D63C}" srcOrd="2" destOrd="0" parTransId="{6BE3BC8B-D402-4C92-B3AB-D99D81752461}" sibTransId="{CD1B4489-B8AB-4D1B-BC3E-2C4FAB9011EF}"/>
    <dgm:cxn modelId="{431DEE40-3980-4205-B461-A83F6196E6BC}" type="presOf" srcId="{1AE2F08C-BDB5-4901-915E-5C9D1398D63C}" destId="{5AA14878-1E32-4A81-AC97-04A1225E4B1C}" srcOrd="0" destOrd="0" presId="urn:microsoft.com/office/officeart/2005/8/layout/chevron1"/>
    <dgm:cxn modelId="{C4DBB43A-0880-4938-AC69-D154DD515250}" srcId="{21E55F87-7B32-4574-A645-CF55AA1888D0}" destId="{6A47C2FE-F75D-41B8-8171-7B1B3740D703}" srcOrd="1" destOrd="0" parTransId="{B265DDEB-D6C8-4602-A129-95BD2985DFD7}" sibTransId="{D4794823-0DE2-4613-94D0-45ACAA21A7C1}"/>
    <dgm:cxn modelId="{BA9351DA-E0AF-40F5-995D-2287DD583420}" type="presParOf" srcId="{013687F2-1326-4B8C-ADA7-D2DC351FD452}" destId="{39D86ED9-95F5-4F15-98A7-47D461C848CB}" srcOrd="0" destOrd="0" presId="urn:microsoft.com/office/officeart/2005/8/layout/chevron1"/>
    <dgm:cxn modelId="{7FEA54D4-A8C0-462E-BAD2-FE0E06BFF12B}" type="presParOf" srcId="{013687F2-1326-4B8C-ADA7-D2DC351FD452}" destId="{2F3750D0-6BC5-4587-80D4-84EF89BE8809}" srcOrd="1" destOrd="0" presId="urn:microsoft.com/office/officeart/2005/8/layout/chevron1"/>
    <dgm:cxn modelId="{66144198-65DC-4D1B-9D5A-79F4825DE1E0}" type="presParOf" srcId="{013687F2-1326-4B8C-ADA7-D2DC351FD452}" destId="{E1773A8B-305F-4834-B2DC-0187E256F3AA}" srcOrd="2" destOrd="0" presId="urn:microsoft.com/office/officeart/2005/8/layout/chevron1"/>
    <dgm:cxn modelId="{84BE7BE0-9278-4808-95A8-36C1B8E197DB}" type="presParOf" srcId="{013687F2-1326-4B8C-ADA7-D2DC351FD452}" destId="{5F85E7BB-F5BD-48EF-8B79-91E0DE674D36}" srcOrd="3" destOrd="0" presId="urn:microsoft.com/office/officeart/2005/8/layout/chevron1"/>
    <dgm:cxn modelId="{50D0AD6B-6E55-4DA8-A484-4CF18A8987B9}" type="presParOf" srcId="{013687F2-1326-4B8C-ADA7-D2DC351FD452}" destId="{5AA14878-1E32-4A81-AC97-04A1225E4B1C}" srcOrd="4" destOrd="0" presId="urn:microsoft.com/office/officeart/2005/8/layout/chevron1"/>
    <dgm:cxn modelId="{EBD23A38-5085-4F2E-A131-281C41326043}" type="presParOf" srcId="{013687F2-1326-4B8C-ADA7-D2DC351FD452}" destId="{21608824-8DE2-465A-85D0-303AD32ACA3A}" srcOrd="5" destOrd="0" presId="urn:microsoft.com/office/officeart/2005/8/layout/chevron1"/>
    <dgm:cxn modelId="{9B11F7BA-D769-4149-96B7-921C13D19B3B}" type="presParOf" srcId="{013687F2-1326-4B8C-ADA7-D2DC351FD452}" destId="{0B8ABD05-BD65-4958-9D67-52F8BBD8C5B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E55F87-7B32-4574-A645-CF55AA1888D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77CA116-E9BE-4506-9F52-A9DF83770A43}">
      <dgm:prSet phldrT="[Text]"/>
      <dgm:spPr/>
      <dgm:t>
        <a:bodyPr/>
        <a:lstStyle/>
        <a:p>
          <a:r>
            <a:rPr lang="en-US" dirty="0" smtClean="0"/>
            <a:t>Illustrated content</a:t>
          </a:r>
          <a:endParaRPr lang="en-US" dirty="0"/>
        </a:p>
      </dgm:t>
    </dgm:pt>
    <dgm:pt modelId="{BF7B29B9-3662-4C7F-88E4-AF4E679D860C}" type="parTrans" cxnId="{86DF0061-AAE3-41A4-985D-7E6A2E34D30C}">
      <dgm:prSet/>
      <dgm:spPr/>
      <dgm:t>
        <a:bodyPr/>
        <a:lstStyle/>
        <a:p>
          <a:endParaRPr lang="en-US"/>
        </a:p>
      </dgm:t>
    </dgm:pt>
    <dgm:pt modelId="{CED8E32D-41B9-41BA-A74A-C32531150705}" type="sibTrans" cxnId="{86DF0061-AAE3-41A4-985D-7E6A2E34D30C}">
      <dgm:prSet/>
      <dgm:spPr/>
      <dgm:t>
        <a:bodyPr/>
        <a:lstStyle/>
        <a:p>
          <a:endParaRPr lang="en-US"/>
        </a:p>
      </dgm:t>
    </dgm:pt>
    <dgm:pt modelId="{6A47C2FE-F75D-41B8-8171-7B1B3740D703}">
      <dgm:prSet phldrT="[Text]"/>
      <dgm:spPr/>
      <dgm:t>
        <a:bodyPr/>
        <a:lstStyle/>
        <a:p>
          <a:r>
            <a:rPr lang="en-US" dirty="0" smtClean="0"/>
            <a:t>Parser</a:t>
          </a:r>
          <a:endParaRPr lang="en-US" dirty="0"/>
        </a:p>
      </dgm:t>
    </dgm:pt>
    <dgm:pt modelId="{B265DDEB-D6C8-4602-A129-95BD2985DFD7}" type="parTrans" cxnId="{C4DBB43A-0880-4938-AC69-D154DD515250}">
      <dgm:prSet/>
      <dgm:spPr/>
      <dgm:t>
        <a:bodyPr/>
        <a:lstStyle/>
        <a:p>
          <a:endParaRPr lang="en-US"/>
        </a:p>
      </dgm:t>
    </dgm:pt>
    <dgm:pt modelId="{D4794823-0DE2-4613-94D0-45ACAA21A7C1}" type="sibTrans" cxnId="{C4DBB43A-0880-4938-AC69-D154DD515250}">
      <dgm:prSet/>
      <dgm:spPr/>
      <dgm:t>
        <a:bodyPr/>
        <a:lstStyle/>
        <a:p>
          <a:endParaRPr lang="en-US"/>
        </a:p>
      </dgm:t>
    </dgm:pt>
    <dgm:pt modelId="{1AE2F08C-BDB5-4901-915E-5C9D1398D63C}">
      <dgm:prSet phldrT="[Text]"/>
      <dgm:spPr/>
      <dgm:t>
        <a:bodyPr/>
        <a:lstStyle/>
        <a:p>
          <a:r>
            <a:rPr lang="en-US" dirty="0" smtClean="0"/>
            <a:t>Converting all to text</a:t>
          </a:r>
          <a:endParaRPr lang="en-US" dirty="0"/>
        </a:p>
      </dgm:t>
    </dgm:pt>
    <dgm:pt modelId="{6BE3BC8B-D402-4C92-B3AB-D99D81752461}" type="parTrans" cxnId="{10419716-D7C6-450E-84A0-6C046FDCC5E8}">
      <dgm:prSet/>
      <dgm:spPr/>
      <dgm:t>
        <a:bodyPr/>
        <a:lstStyle/>
        <a:p>
          <a:endParaRPr lang="en-US"/>
        </a:p>
      </dgm:t>
    </dgm:pt>
    <dgm:pt modelId="{CD1B4489-B8AB-4D1B-BC3E-2C4FAB9011EF}" type="sibTrans" cxnId="{10419716-D7C6-450E-84A0-6C046FDCC5E8}">
      <dgm:prSet/>
      <dgm:spPr/>
      <dgm:t>
        <a:bodyPr/>
        <a:lstStyle/>
        <a:p>
          <a:endParaRPr lang="en-US"/>
        </a:p>
      </dgm:t>
    </dgm:pt>
    <dgm:pt modelId="{C3E0FE7E-2AC6-47DF-B8B4-EA975A3ACB42}">
      <dgm:prSet/>
      <dgm:spPr/>
      <dgm:t>
        <a:bodyPr/>
        <a:lstStyle/>
        <a:p>
          <a:r>
            <a:rPr lang="en-US" dirty="0" smtClean="0"/>
            <a:t>UI for text to speech converter</a:t>
          </a:r>
          <a:endParaRPr lang="en-US" dirty="0"/>
        </a:p>
      </dgm:t>
    </dgm:pt>
    <dgm:pt modelId="{08591F0A-DEFC-4BF8-B306-FB8B455415F8}" type="parTrans" cxnId="{EBFE5594-B55E-4953-84E5-E73E9E76381F}">
      <dgm:prSet/>
      <dgm:spPr/>
      <dgm:t>
        <a:bodyPr/>
        <a:lstStyle/>
        <a:p>
          <a:endParaRPr lang="en-US"/>
        </a:p>
      </dgm:t>
    </dgm:pt>
    <dgm:pt modelId="{39FC7950-0774-4ABC-9232-D8D741F1D52A}" type="sibTrans" cxnId="{EBFE5594-B55E-4953-84E5-E73E9E76381F}">
      <dgm:prSet/>
      <dgm:spPr/>
      <dgm:t>
        <a:bodyPr/>
        <a:lstStyle/>
        <a:p>
          <a:endParaRPr lang="en-US"/>
        </a:p>
      </dgm:t>
    </dgm:pt>
    <dgm:pt modelId="{013687F2-1326-4B8C-ADA7-D2DC351FD452}" type="pres">
      <dgm:prSet presAssocID="{21E55F87-7B32-4574-A645-CF55AA1888D0}" presName="Name0" presStyleCnt="0">
        <dgm:presLayoutVars>
          <dgm:dir/>
          <dgm:animLvl val="lvl"/>
          <dgm:resizeHandles val="exact"/>
        </dgm:presLayoutVars>
      </dgm:prSet>
      <dgm:spPr/>
    </dgm:pt>
    <dgm:pt modelId="{39D86ED9-95F5-4F15-98A7-47D461C848CB}" type="pres">
      <dgm:prSet presAssocID="{877CA116-E9BE-4506-9F52-A9DF83770A4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F3750D0-6BC5-4587-80D4-84EF89BE8809}" type="pres">
      <dgm:prSet presAssocID="{CED8E32D-41B9-41BA-A74A-C32531150705}" presName="parTxOnlySpace" presStyleCnt="0"/>
      <dgm:spPr/>
    </dgm:pt>
    <dgm:pt modelId="{E1773A8B-305F-4834-B2DC-0187E256F3AA}" type="pres">
      <dgm:prSet presAssocID="{6A47C2FE-F75D-41B8-8171-7B1B3740D70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F85E7BB-F5BD-48EF-8B79-91E0DE674D36}" type="pres">
      <dgm:prSet presAssocID="{D4794823-0DE2-4613-94D0-45ACAA21A7C1}" presName="parTxOnlySpace" presStyleCnt="0"/>
      <dgm:spPr/>
    </dgm:pt>
    <dgm:pt modelId="{5AA14878-1E32-4A81-AC97-04A1225E4B1C}" type="pres">
      <dgm:prSet presAssocID="{1AE2F08C-BDB5-4901-915E-5C9D1398D63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1608824-8DE2-465A-85D0-303AD32ACA3A}" type="pres">
      <dgm:prSet presAssocID="{CD1B4489-B8AB-4D1B-BC3E-2C4FAB9011EF}" presName="parTxOnlySpace" presStyleCnt="0"/>
      <dgm:spPr/>
    </dgm:pt>
    <dgm:pt modelId="{0B8ABD05-BD65-4958-9D67-52F8BBD8C5B3}" type="pres">
      <dgm:prSet presAssocID="{C3E0FE7E-2AC6-47DF-B8B4-EA975A3ACB4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DF0061-AAE3-41A4-985D-7E6A2E34D30C}" srcId="{21E55F87-7B32-4574-A645-CF55AA1888D0}" destId="{877CA116-E9BE-4506-9F52-A9DF83770A43}" srcOrd="0" destOrd="0" parTransId="{BF7B29B9-3662-4C7F-88E4-AF4E679D860C}" sibTransId="{CED8E32D-41B9-41BA-A74A-C32531150705}"/>
    <dgm:cxn modelId="{EBFE5594-B55E-4953-84E5-E73E9E76381F}" srcId="{21E55F87-7B32-4574-A645-CF55AA1888D0}" destId="{C3E0FE7E-2AC6-47DF-B8B4-EA975A3ACB42}" srcOrd="3" destOrd="0" parTransId="{08591F0A-DEFC-4BF8-B306-FB8B455415F8}" sibTransId="{39FC7950-0774-4ABC-9232-D8D741F1D52A}"/>
    <dgm:cxn modelId="{51A5859B-9A9A-4E8E-A899-EB30878681E6}" type="presOf" srcId="{6A47C2FE-F75D-41B8-8171-7B1B3740D703}" destId="{E1773A8B-305F-4834-B2DC-0187E256F3AA}" srcOrd="0" destOrd="0" presId="urn:microsoft.com/office/officeart/2005/8/layout/chevron1"/>
    <dgm:cxn modelId="{F8D4D76E-6877-490C-B25E-9AC00398D1D5}" type="presOf" srcId="{1AE2F08C-BDB5-4901-915E-5C9D1398D63C}" destId="{5AA14878-1E32-4A81-AC97-04A1225E4B1C}" srcOrd="0" destOrd="0" presId="urn:microsoft.com/office/officeart/2005/8/layout/chevron1"/>
    <dgm:cxn modelId="{2B3699A7-71A2-4AC2-A7C9-E34451DBBFF5}" type="presOf" srcId="{877CA116-E9BE-4506-9F52-A9DF83770A43}" destId="{39D86ED9-95F5-4F15-98A7-47D461C848CB}" srcOrd="0" destOrd="0" presId="urn:microsoft.com/office/officeart/2005/8/layout/chevron1"/>
    <dgm:cxn modelId="{B52BA522-C412-4549-9D87-1AFD71394462}" type="presOf" srcId="{21E55F87-7B32-4574-A645-CF55AA1888D0}" destId="{013687F2-1326-4B8C-ADA7-D2DC351FD452}" srcOrd="0" destOrd="0" presId="urn:microsoft.com/office/officeart/2005/8/layout/chevron1"/>
    <dgm:cxn modelId="{54503985-FD2B-4712-A646-39F4125F21A2}" type="presOf" srcId="{C3E0FE7E-2AC6-47DF-B8B4-EA975A3ACB42}" destId="{0B8ABD05-BD65-4958-9D67-52F8BBD8C5B3}" srcOrd="0" destOrd="0" presId="urn:microsoft.com/office/officeart/2005/8/layout/chevron1"/>
    <dgm:cxn modelId="{10419716-D7C6-450E-84A0-6C046FDCC5E8}" srcId="{21E55F87-7B32-4574-A645-CF55AA1888D0}" destId="{1AE2F08C-BDB5-4901-915E-5C9D1398D63C}" srcOrd="2" destOrd="0" parTransId="{6BE3BC8B-D402-4C92-B3AB-D99D81752461}" sibTransId="{CD1B4489-B8AB-4D1B-BC3E-2C4FAB9011EF}"/>
    <dgm:cxn modelId="{C4DBB43A-0880-4938-AC69-D154DD515250}" srcId="{21E55F87-7B32-4574-A645-CF55AA1888D0}" destId="{6A47C2FE-F75D-41B8-8171-7B1B3740D703}" srcOrd="1" destOrd="0" parTransId="{B265DDEB-D6C8-4602-A129-95BD2985DFD7}" sibTransId="{D4794823-0DE2-4613-94D0-45ACAA21A7C1}"/>
    <dgm:cxn modelId="{45DBE300-024C-48DC-B349-1F1E799DCE88}" type="presParOf" srcId="{013687F2-1326-4B8C-ADA7-D2DC351FD452}" destId="{39D86ED9-95F5-4F15-98A7-47D461C848CB}" srcOrd="0" destOrd="0" presId="urn:microsoft.com/office/officeart/2005/8/layout/chevron1"/>
    <dgm:cxn modelId="{3F2B6305-4EB6-4F6B-BD17-6FC8B90EEE5C}" type="presParOf" srcId="{013687F2-1326-4B8C-ADA7-D2DC351FD452}" destId="{2F3750D0-6BC5-4587-80D4-84EF89BE8809}" srcOrd="1" destOrd="0" presId="urn:microsoft.com/office/officeart/2005/8/layout/chevron1"/>
    <dgm:cxn modelId="{F48A19A9-0901-4DA5-854C-FC0D4642F847}" type="presParOf" srcId="{013687F2-1326-4B8C-ADA7-D2DC351FD452}" destId="{E1773A8B-305F-4834-B2DC-0187E256F3AA}" srcOrd="2" destOrd="0" presId="urn:microsoft.com/office/officeart/2005/8/layout/chevron1"/>
    <dgm:cxn modelId="{3AA428B9-8A50-4650-AC92-F45D35C9AF3F}" type="presParOf" srcId="{013687F2-1326-4B8C-ADA7-D2DC351FD452}" destId="{5F85E7BB-F5BD-48EF-8B79-91E0DE674D36}" srcOrd="3" destOrd="0" presId="urn:microsoft.com/office/officeart/2005/8/layout/chevron1"/>
    <dgm:cxn modelId="{9C024B3C-79DD-4A92-90D5-28C32A82667C}" type="presParOf" srcId="{013687F2-1326-4B8C-ADA7-D2DC351FD452}" destId="{5AA14878-1E32-4A81-AC97-04A1225E4B1C}" srcOrd="4" destOrd="0" presId="urn:microsoft.com/office/officeart/2005/8/layout/chevron1"/>
    <dgm:cxn modelId="{CCE592B8-A048-456B-9ACD-0EDDC190C545}" type="presParOf" srcId="{013687F2-1326-4B8C-ADA7-D2DC351FD452}" destId="{21608824-8DE2-465A-85D0-303AD32ACA3A}" srcOrd="5" destOrd="0" presId="urn:microsoft.com/office/officeart/2005/8/layout/chevron1"/>
    <dgm:cxn modelId="{5B02E475-6490-40E4-8DEA-AA6051F1279B}" type="presParOf" srcId="{013687F2-1326-4B8C-ADA7-D2DC351FD452}" destId="{0B8ABD05-BD65-4958-9D67-52F8BBD8C5B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86ED9-95F5-4F15-98A7-47D461C848CB}">
      <dsp:nvSpPr>
        <dsp:cNvPr id="0" name=""/>
        <dsp:cNvSpPr/>
      </dsp:nvSpPr>
      <dsp:spPr>
        <a:xfrm>
          <a:off x="3817" y="1818550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Illustrated content</a:t>
          </a:r>
          <a:endParaRPr lang="en-US" sz="1900" kern="1200" dirty="0"/>
        </a:p>
      </dsp:txBody>
      <dsp:txXfrm>
        <a:off x="448248" y="1818550"/>
        <a:ext cx="1333291" cy="888861"/>
      </dsp:txXfrm>
    </dsp:sp>
    <dsp:sp modelId="{E1773A8B-305F-4834-B2DC-0187E256F3AA}">
      <dsp:nvSpPr>
        <dsp:cNvPr id="0" name=""/>
        <dsp:cNvSpPr/>
      </dsp:nvSpPr>
      <dsp:spPr>
        <a:xfrm>
          <a:off x="2003754" y="1818550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Parser</a:t>
          </a:r>
          <a:endParaRPr lang="en-US" sz="1900" kern="1200" dirty="0"/>
        </a:p>
      </dsp:txBody>
      <dsp:txXfrm>
        <a:off x="2448185" y="1818550"/>
        <a:ext cx="1333291" cy="888861"/>
      </dsp:txXfrm>
    </dsp:sp>
    <dsp:sp modelId="{5AA14878-1E32-4A81-AC97-04A1225E4B1C}">
      <dsp:nvSpPr>
        <dsp:cNvPr id="0" name=""/>
        <dsp:cNvSpPr/>
      </dsp:nvSpPr>
      <dsp:spPr>
        <a:xfrm>
          <a:off x="4003692" y="1818550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Converting all to text</a:t>
          </a:r>
          <a:endParaRPr lang="en-US" sz="1900" kern="1200" dirty="0"/>
        </a:p>
      </dsp:txBody>
      <dsp:txXfrm>
        <a:off x="4448123" y="1818550"/>
        <a:ext cx="1333291" cy="888861"/>
      </dsp:txXfrm>
    </dsp:sp>
    <dsp:sp modelId="{0B8ABD05-BD65-4958-9D67-52F8BBD8C5B3}">
      <dsp:nvSpPr>
        <dsp:cNvPr id="0" name=""/>
        <dsp:cNvSpPr/>
      </dsp:nvSpPr>
      <dsp:spPr>
        <a:xfrm>
          <a:off x="6003629" y="1818550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UI for text to speech converter</a:t>
          </a:r>
          <a:endParaRPr lang="en-US" sz="1900" kern="1200" dirty="0"/>
        </a:p>
      </dsp:txBody>
      <dsp:txXfrm>
        <a:off x="6448060" y="1818550"/>
        <a:ext cx="1333291" cy="888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86ED9-95F5-4F15-98A7-47D461C848CB}">
      <dsp:nvSpPr>
        <dsp:cNvPr id="0" name=""/>
        <dsp:cNvSpPr/>
      </dsp:nvSpPr>
      <dsp:spPr>
        <a:xfrm>
          <a:off x="3817" y="1818550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Illustrated content</a:t>
          </a:r>
          <a:endParaRPr lang="en-US" sz="1900" kern="1200" dirty="0"/>
        </a:p>
      </dsp:txBody>
      <dsp:txXfrm>
        <a:off x="448248" y="1818550"/>
        <a:ext cx="1333291" cy="888861"/>
      </dsp:txXfrm>
    </dsp:sp>
    <dsp:sp modelId="{E1773A8B-305F-4834-B2DC-0187E256F3AA}">
      <dsp:nvSpPr>
        <dsp:cNvPr id="0" name=""/>
        <dsp:cNvSpPr/>
      </dsp:nvSpPr>
      <dsp:spPr>
        <a:xfrm>
          <a:off x="2003754" y="1818550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Parser</a:t>
          </a:r>
          <a:endParaRPr lang="en-US" sz="1900" kern="1200" dirty="0"/>
        </a:p>
      </dsp:txBody>
      <dsp:txXfrm>
        <a:off x="2448185" y="1818550"/>
        <a:ext cx="1333291" cy="888861"/>
      </dsp:txXfrm>
    </dsp:sp>
    <dsp:sp modelId="{5AA14878-1E32-4A81-AC97-04A1225E4B1C}">
      <dsp:nvSpPr>
        <dsp:cNvPr id="0" name=""/>
        <dsp:cNvSpPr/>
      </dsp:nvSpPr>
      <dsp:spPr>
        <a:xfrm>
          <a:off x="4003692" y="1818550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Converting all to text</a:t>
          </a:r>
          <a:endParaRPr lang="en-US" sz="1900" kern="1200" dirty="0"/>
        </a:p>
      </dsp:txBody>
      <dsp:txXfrm>
        <a:off x="4448123" y="1818550"/>
        <a:ext cx="1333291" cy="888861"/>
      </dsp:txXfrm>
    </dsp:sp>
    <dsp:sp modelId="{0B8ABD05-BD65-4958-9D67-52F8BBD8C5B3}">
      <dsp:nvSpPr>
        <dsp:cNvPr id="0" name=""/>
        <dsp:cNvSpPr/>
      </dsp:nvSpPr>
      <dsp:spPr>
        <a:xfrm>
          <a:off x="6003629" y="1818550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UI for text to speech converter</a:t>
          </a:r>
          <a:endParaRPr lang="en-US" sz="1900" kern="1200" dirty="0"/>
        </a:p>
      </dsp:txBody>
      <dsp:txXfrm>
        <a:off x="6448060" y="1818550"/>
        <a:ext cx="1333291" cy="888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86ED9-95F5-4F15-98A7-47D461C848CB}">
      <dsp:nvSpPr>
        <dsp:cNvPr id="0" name=""/>
        <dsp:cNvSpPr/>
      </dsp:nvSpPr>
      <dsp:spPr>
        <a:xfrm>
          <a:off x="3817" y="1818550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Illustrated content</a:t>
          </a:r>
          <a:endParaRPr lang="en-US" sz="1900" kern="1200" dirty="0"/>
        </a:p>
      </dsp:txBody>
      <dsp:txXfrm>
        <a:off x="448248" y="1818550"/>
        <a:ext cx="1333291" cy="888861"/>
      </dsp:txXfrm>
    </dsp:sp>
    <dsp:sp modelId="{E1773A8B-305F-4834-B2DC-0187E256F3AA}">
      <dsp:nvSpPr>
        <dsp:cNvPr id="0" name=""/>
        <dsp:cNvSpPr/>
      </dsp:nvSpPr>
      <dsp:spPr>
        <a:xfrm>
          <a:off x="2003754" y="1818550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Parser</a:t>
          </a:r>
          <a:endParaRPr lang="en-US" sz="1900" kern="1200" dirty="0"/>
        </a:p>
      </dsp:txBody>
      <dsp:txXfrm>
        <a:off x="2448185" y="1818550"/>
        <a:ext cx="1333291" cy="888861"/>
      </dsp:txXfrm>
    </dsp:sp>
    <dsp:sp modelId="{5AA14878-1E32-4A81-AC97-04A1225E4B1C}">
      <dsp:nvSpPr>
        <dsp:cNvPr id="0" name=""/>
        <dsp:cNvSpPr/>
      </dsp:nvSpPr>
      <dsp:spPr>
        <a:xfrm>
          <a:off x="4003692" y="1818550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Converting all to text</a:t>
          </a:r>
          <a:endParaRPr lang="en-US" sz="1900" kern="1200" dirty="0"/>
        </a:p>
      </dsp:txBody>
      <dsp:txXfrm>
        <a:off x="4448123" y="1818550"/>
        <a:ext cx="1333291" cy="888861"/>
      </dsp:txXfrm>
    </dsp:sp>
    <dsp:sp modelId="{0B8ABD05-BD65-4958-9D67-52F8BBD8C5B3}">
      <dsp:nvSpPr>
        <dsp:cNvPr id="0" name=""/>
        <dsp:cNvSpPr/>
      </dsp:nvSpPr>
      <dsp:spPr>
        <a:xfrm>
          <a:off x="6003629" y="1818550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UI for text to speech converter</a:t>
          </a:r>
          <a:endParaRPr lang="en-US" sz="1900" kern="1200" dirty="0"/>
        </a:p>
      </dsp:txBody>
      <dsp:txXfrm>
        <a:off x="6448060" y="1818550"/>
        <a:ext cx="1333291" cy="8888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86ED9-95F5-4F15-98A7-47D461C848CB}">
      <dsp:nvSpPr>
        <dsp:cNvPr id="0" name=""/>
        <dsp:cNvSpPr/>
      </dsp:nvSpPr>
      <dsp:spPr>
        <a:xfrm>
          <a:off x="3817" y="1818550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Illustrated content</a:t>
          </a:r>
          <a:endParaRPr lang="en-US" sz="1900" kern="1200" dirty="0"/>
        </a:p>
      </dsp:txBody>
      <dsp:txXfrm>
        <a:off x="448248" y="1818550"/>
        <a:ext cx="1333291" cy="888861"/>
      </dsp:txXfrm>
    </dsp:sp>
    <dsp:sp modelId="{E1773A8B-305F-4834-B2DC-0187E256F3AA}">
      <dsp:nvSpPr>
        <dsp:cNvPr id="0" name=""/>
        <dsp:cNvSpPr/>
      </dsp:nvSpPr>
      <dsp:spPr>
        <a:xfrm>
          <a:off x="2003754" y="1818550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Parser</a:t>
          </a:r>
          <a:endParaRPr lang="en-US" sz="1900" kern="1200" dirty="0"/>
        </a:p>
      </dsp:txBody>
      <dsp:txXfrm>
        <a:off x="2448185" y="1818550"/>
        <a:ext cx="1333291" cy="888861"/>
      </dsp:txXfrm>
    </dsp:sp>
    <dsp:sp modelId="{5AA14878-1E32-4A81-AC97-04A1225E4B1C}">
      <dsp:nvSpPr>
        <dsp:cNvPr id="0" name=""/>
        <dsp:cNvSpPr/>
      </dsp:nvSpPr>
      <dsp:spPr>
        <a:xfrm>
          <a:off x="4003692" y="1818550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Converting all to text</a:t>
          </a:r>
          <a:endParaRPr lang="en-US" sz="1900" kern="1200" dirty="0"/>
        </a:p>
      </dsp:txBody>
      <dsp:txXfrm>
        <a:off x="4448123" y="1818550"/>
        <a:ext cx="1333291" cy="888861"/>
      </dsp:txXfrm>
    </dsp:sp>
    <dsp:sp modelId="{0B8ABD05-BD65-4958-9D67-52F8BBD8C5B3}">
      <dsp:nvSpPr>
        <dsp:cNvPr id="0" name=""/>
        <dsp:cNvSpPr/>
      </dsp:nvSpPr>
      <dsp:spPr>
        <a:xfrm>
          <a:off x="6003629" y="1818550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UI for text to speech converter</a:t>
          </a:r>
          <a:endParaRPr lang="en-US" sz="1900" kern="1200" dirty="0"/>
        </a:p>
      </dsp:txBody>
      <dsp:txXfrm>
        <a:off x="6448060" y="1818550"/>
        <a:ext cx="1333291" cy="888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B0709-E26D-40B0-A5D2-F4C9E9286D3A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1441D-2513-4972-8182-FE60DC1CB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88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65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54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93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34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3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28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91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99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87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87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1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87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87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16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81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78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71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91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93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25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44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57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71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04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1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8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3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5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9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5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4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9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5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1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0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9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E134-B9F1-4C0B-B191-7C96B7E8E78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Renarration</a:t>
            </a:r>
            <a:r>
              <a:rPr lang="en-US" dirty="0" smtClean="0"/>
              <a:t> of visual content for blind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Sai </a:t>
            </a:r>
            <a:r>
              <a:rPr lang="en-US" dirty="0"/>
              <a:t>G</a:t>
            </a:r>
            <a:r>
              <a:rPr lang="en-US" dirty="0" smtClean="0"/>
              <a:t>ollapudi</a:t>
            </a:r>
          </a:p>
          <a:p>
            <a:r>
              <a:rPr lang="en-US" dirty="0" smtClean="0"/>
              <a:t>Nov, </a:t>
            </a:r>
            <a:r>
              <a:rPr lang="en-US" dirty="0" smtClean="0"/>
              <a:t>2014</a:t>
            </a:r>
          </a:p>
          <a:p>
            <a:endParaRPr lang="en-US" dirty="0" smtClean="0"/>
          </a:p>
          <a:p>
            <a:r>
              <a:rPr lang="en-US" dirty="0" smtClean="0"/>
              <a:t>IIIT-</a:t>
            </a:r>
            <a:r>
              <a:rPr lang="en-US" dirty="0" err="1" smtClean="0"/>
              <a:t>Hyd</a:t>
            </a:r>
            <a:r>
              <a:rPr lang="en-US" dirty="0" smtClean="0"/>
              <a:t>/SERC/Dr. </a:t>
            </a:r>
            <a:r>
              <a:rPr lang="en-US" dirty="0" err="1" smtClean="0"/>
              <a:t>Choppella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Visual information categories can be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Graphics (computer generated, lacking picture type detail, vector oriented…)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Art work (artificial creation, sometimes more conceptual than worldly in representation)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Scientific diagram (illustrative, graphic)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Picture (scanned or photographed raster image of the world in all its optical complexity)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Cartoon (‘human generated’ graphic, vector type, lacking detail)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48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&amp;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Blind user </a:t>
            </a:r>
            <a:r>
              <a:rPr lang="en-US" dirty="0" smtClean="0"/>
              <a:t>(end consumer of my accessibility work)</a:t>
            </a:r>
          </a:p>
          <a:p>
            <a:r>
              <a:rPr lang="en-US" b="1" dirty="0" smtClean="0"/>
              <a:t>Interpreter / volunteer user / middle or downstream 2</a:t>
            </a:r>
            <a:r>
              <a:rPr lang="en-US" b="1" baseline="30000" dirty="0" smtClean="0"/>
              <a:t>nd</a:t>
            </a:r>
            <a:r>
              <a:rPr lang="en-US" b="1" dirty="0" smtClean="0"/>
              <a:t> author </a:t>
            </a:r>
            <a:r>
              <a:rPr lang="en-US" dirty="0" smtClean="0"/>
              <a:t>(volunteer author who wishes to interpret the original content for the blind user)</a:t>
            </a:r>
            <a:endParaRPr lang="en-US" b="1" dirty="0" smtClean="0"/>
          </a:p>
          <a:p>
            <a:r>
              <a:rPr lang="en-US" b="1" dirty="0" err="1" smtClean="0"/>
              <a:t>Orig</a:t>
            </a:r>
            <a:r>
              <a:rPr lang="en-US" b="1" dirty="0" smtClean="0"/>
              <a:t> Author</a:t>
            </a:r>
            <a:r>
              <a:rPr lang="en-US" dirty="0" smtClean="0"/>
              <a:t> (composer of the original content)</a:t>
            </a:r>
          </a:p>
          <a:p>
            <a:r>
              <a:rPr lang="en-US" b="1" dirty="0" smtClean="0"/>
              <a:t>Original Sponsor / Interpretation sponsor </a:t>
            </a:r>
            <a:r>
              <a:rPr lang="en-US" dirty="0" smtClean="0"/>
              <a:t>(individual or org sponsoring the interpretation or authorship) </a:t>
            </a:r>
          </a:p>
        </p:txBody>
      </p:sp>
    </p:spTree>
    <p:extLst>
      <p:ext uri="{BB962C8B-B14F-4D97-AF65-F5344CB8AC3E}">
        <p14:creationId xmlns:p14="http://schemas.microsoft.com/office/powerpoint/2010/main" val="4337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Original Content </a:t>
            </a:r>
            <a:r>
              <a:rPr lang="en-US" dirty="0"/>
              <a:t>– the material to be reinterpreted for the blind</a:t>
            </a:r>
          </a:p>
          <a:p>
            <a:r>
              <a:rPr lang="en-US" b="1" dirty="0"/>
              <a:t>Interpreted content </a:t>
            </a:r>
            <a:r>
              <a:rPr lang="en-US" dirty="0"/>
              <a:t>– processed visual content; in our case output of the interpreter</a:t>
            </a:r>
          </a:p>
          <a:p>
            <a:r>
              <a:rPr lang="en-US" b="1" dirty="0"/>
              <a:t>Presented content </a:t>
            </a:r>
            <a:r>
              <a:rPr lang="en-US" dirty="0"/>
              <a:t>– delivered material.</a:t>
            </a:r>
          </a:p>
          <a:p>
            <a:endParaRPr lang="en-US" dirty="0"/>
          </a:p>
          <a:p>
            <a:r>
              <a:rPr lang="en-US" dirty="0" smtClean="0"/>
              <a:t>Original content may become interpreted content and sit for consumption by a blind user. The interpreted content is then made accessible through a dialog system for interactive consumption by blind user. This later part is called presented content. The latter has to do with how interpreted content is delivered.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075892"/>
            <a:ext cx="169405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Original content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5096753"/>
            <a:ext cx="202895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Interpreted content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8184" y="5050259"/>
            <a:ext cx="1912447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Presented content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4460" y="5877272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author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0"/>
            <a:endCxn id="4" idx="2"/>
          </p:cNvCxnSpPr>
          <p:nvPr/>
        </p:nvCxnSpPr>
        <p:spPr>
          <a:xfrm flipH="1" flipV="1">
            <a:off x="1818627" y="5445224"/>
            <a:ext cx="7495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23928" y="5901548"/>
            <a:ext cx="121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Interpreter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0"/>
            <a:endCxn id="5" idx="2"/>
          </p:cNvCxnSpPr>
          <p:nvPr/>
        </p:nvCxnSpPr>
        <p:spPr>
          <a:xfrm flipH="1" flipV="1">
            <a:off x="4506357" y="5466085"/>
            <a:ext cx="25206" cy="435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4208" y="5877272"/>
            <a:ext cx="17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Dialogue System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7309798" y="5466085"/>
            <a:ext cx="0" cy="4111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2681207" y="5271539"/>
            <a:ext cx="1890793" cy="1404613"/>
          </a:xfrm>
          <a:custGeom>
            <a:avLst/>
            <a:gdLst>
              <a:gd name="connsiteX0" fmla="*/ 0 w 2048670"/>
              <a:gd name="connsiteY0" fmla="*/ 13383 h 1404613"/>
              <a:gd name="connsiteX1" fmla="*/ 433952 w 2048670"/>
              <a:gd name="connsiteY1" fmla="*/ 183864 h 1404613"/>
              <a:gd name="connsiteX2" fmla="*/ 573437 w 2048670"/>
              <a:gd name="connsiteY2" fmla="*/ 1299742 h 1404613"/>
              <a:gd name="connsiteX3" fmla="*/ 1844298 w 2048670"/>
              <a:gd name="connsiteY3" fmla="*/ 1315241 h 1404613"/>
              <a:gd name="connsiteX4" fmla="*/ 2030278 w 2048670"/>
              <a:gd name="connsiteY4" fmla="*/ 927783 h 14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670" h="1404613">
                <a:moveTo>
                  <a:pt x="0" y="13383"/>
                </a:moveTo>
                <a:cubicBezTo>
                  <a:pt x="169189" y="-8573"/>
                  <a:pt x="338379" y="-30529"/>
                  <a:pt x="433952" y="183864"/>
                </a:cubicBezTo>
                <a:cubicBezTo>
                  <a:pt x="529525" y="398257"/>
                  <a:pt x="338379" y="1111179"/>
                  <a:pt x="573437" y="1299742"/>
                </a:cubicBezTo>
                <a:cubicBezTo>
                  <a:pt x="808495" y="1488305"/>
                  <a:pt x="1601491" y="1377234"/>
                  <a:pt x="1844298" y="1315241"/>
                </a:cubicBezTo>
                <a:cubicBezTo>
                  <a:pt x="2087105" y="1253248"/>
                  <a:pt x="2058691" y="1090515"/>
                  <a:pt x="2030278" y="92778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489519" y="5264747"/>
            <a:ext cx="1890793" cy="1404613"/>
          </a:xfrm>
          <a:custGeom>
            <a:avLst/>
            <a:gdLst>
              <a:gd name="connsiteX0" fmla="*/ 0 w 2048670"/>
              <a:gd name="connsiteY0" fmla="*/ 13383 h 1404613"/>
              <a:gd name="connsiteX1" fmla="*/ 433952 w 2048670"/>
              <a:gd name="connsiteY1" fmla="*/ 183864 h 1404613"/>
              <a:gd name="connsiteX2" fmla="*/ 573437 w 2048670"/>
              <a:gd name="connsiteY2" fmla="*/ 1299742 h 1404613"/>
              <a:gd name="connsiteX3" fmla="*/ 1844298 w 2048670"/>
              <a:gd name="connsiteY3" fmla="*/ 1315241 h 1404613"/>
              <a:gd name="connsiteX4" fmla="*/ 2030278 w 2048670"/>
              <a:gd name="connsiteY4" fmla="*/ 927783 h 14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670" h="1404613">
                <a:moveTo>
                  <a:pt x="0" y="13383"/>
                </a:moveTo>
                <a:cubicBezTo>
                  <a:pt x="169189" y="-8573"/>
                  <a:pt x="338379" y="-30529"/>
                  <a:pt x="433952" y="183864"/>
                </a:cubicBezTo>
                <a:cubicBezTo>
                  <a:pt x="529525" y="398257"/>
                  <a:pt x="338379" y="1111179"/>
                  <a:pt x="573437" y="1299742"/>
                </a:cubicBezTo>
                <a:cubicBezTo>
                  <a:pt x="808495" y="1488305"/>
                  <a:pt x="1601491" y="1377234"/>
                  <a:pt x="1844298" y="1315241"/>
                </a:cubicBezTo>
                <a:cubicBezTo>
                  <a:pt x="2087105" y="1253248"/>
                  <a:pt x="2058691" y="1090515"/>
                  <a:pt x="2030278" y="92778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Media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images are co-presented with text, I am guessing, that there are at least these elements: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Description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Semantics (as intended by author)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Interpretation (as consumed by receiver)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Relevance (association with surrounding content, as interpreted by receiver)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76" y="1484784"/>
            <a:ext cx="236359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Computer mediated</a:t>
            </a:r>
          </a:p>
          <a:p>
            <a:r>
              <a:rPr lang="en-US" dirty="0" smtClean="0"/>
              <a:t>Transcription of images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4348" y="2998693"/>
            <a:ext cx="19087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Computer internal</a:t>
            </a:r>
          </a:p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7104" y="4654877"/>
            <a:ext cx="19087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Computer internal</a:t>
            </a:r>
          </a:p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70846" y="4649672"/>
            <a:ext cx="82105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</a:p>
          <a:p>
            <a:r>
              <a:rPr lang="en-US" dirty="0" smtClean="0"/>
              <a:t>engine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3503" y="4653136"/>
            <a:ext cx="118295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Interactive</a:t>
            </a:r>
          </a:p>
          <a:p>
            <a:r>
              <a:rPr lang="en-US" dirty="0" smtClean="0"/>
              <a:t>access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5753" y="4787860"/>
            <a:ext cx="5480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</a:p>
        </p:txBody>
      </p: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>
            <a:off x="1259574" y="2131115"/>
            <a:ext cx="1399170" cy="8675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4" idx="0"/>
          </p:cNvCxnSpPr>
          <p:nvPr/>
        </p:nvCxnSpPr>
        <p:spPr>
          <a:xfrm>
            <a:off x="2658744" y="3645024"/>
            <a:ext cx="22756" cy="10098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 flipV="1">
            <a:off x="5291905" y="4972526"/>
            <a:ext cx="703848" cy="31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6" idx="1"/>
          </p:cNvCxnSpPr>
          <p:nvPr/>
        </p:nvCxnSpPr>
        <p:spPr>
          <a:xfrm>
            <a:off x="6543852" y="4972526"/>
            <a:ext cx="949651" cy="3776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3635896" y="4972838"/>
            <a:ext cx="834950" cy="520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504" y="2060848"/>
            <a:ext cx="158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 processing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18670" y="3563724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ontologies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15006" y="5499252"/>
            <a:ext cx="90959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Existing text to speech tools</a:t>
            </a:r>
          </a:p>
        </p:txBody>
      </p:sp>
      <p:cxnSp>
        <p:nvCxnSpPr>
          <p:cNvPr id="31" name="Straight Arrow Connector 30"/>
          <p:cNvCxnSpPr>
            <a:stCxn id="7" idx="2"/>
            <a:endCxn id="28" idx="0"/>
          </p:cNvCxnSpPr>
          <p:nvPr/>
        </p:nvCxnSpPr>
        <p:spPr>
          <a:xfrm flipH="1">
            <a:off x="6269802" y="5157192"/>
            <a:ext cx="1" cy="342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cxnSp>
        <p:nvCxnSpPr>
          <p:cNvPr id="36" name="Elbow Connector 35"/>
          <p:cNvCxnSpPr>
            <a:stCxn id="43" idx="3"/>
            <a:endCxn id="6" idx="2"/>
          </p:cNvCxnSpPr>
          <p:nvPr/>
        </p:nvCxnSpPr>
        <p:spPr>
          <a:xfrm flipV="1">
            <a:off x="7916856" y="5299467"/>
            <a:ext cx="168124" cy="8251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70149" y="5939988"/>
            <a:ext cx="8467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speech</a:t>
            </a:r>
          </a:p>
        </p:txBody>
      </p:sp>
      <p:cxnSp>
        <p:nvCxnSpPr>
          <p:cNvPr id="49" name="Straight Arrow Connector 48"/>
          <p:cNvCxnSpPr>
            <a:stCxn id="28" idx="3"/>
            <a:endCxn id="43" idx="1"/>
          </p:cNvCxnSpPr>
          <p:nvPr/>
        </p:nvCxnSpPr>
        <p:spPr>
          <a:xfrm>
            <a:off x="6724598" y="6099417"/>
            <a:ext cx="345551" cy="25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11960" y="4149950"/>
            <a:ext cx="4680520" cy="2549631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99132" y="3802207"/>
            <a:ext cx="180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Dialogue systems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73986" y="2896723"/>
            <a:ext cx="2679385" cy="2549631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83220" y="2527391"/>
            <a:ext cx="250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Diagrammatic Reasoning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872" y="768483"/>
            <a:ext cx="2607872" cy="2549631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7200" y="469521"/>
            <a:ext cx="117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Image Processing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3D /tactile, </a:t>
            </a:r>
            <a:r>
              <a:rPr lang="en-US" dirty="0" err="1" smtClean="0"/>
              <a:t>sonification</a:t>
            </a:r>
            <a:r>
              <a:rPr lang="en-US" dirty="0" smtClean="0"/>
              <a:t>, brief static text… </a:t>
            </a:r>
          </a:p>
          <a:p>
            <a:endParaRPr lang="en-US" dirty="0" smtClean="0"/>
          </a:p>
          <a:p>
            <a:r>
              <a:rPr lang="en-US" dirty="0" smtClean="0"/>
              <a:t>PhD thesis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Communicative Images, 2014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Alasdair </a:t>
            </a:r>
            <a:r>
              <a:rPr lang="en-US" dirty="0" smtClean="0"/>
              <a:t>King, Manchester</a:t>
            </a:r>
            <a:r>
              <a:rPr lang="en-US" dirty="0"/>
              <a:t>, UK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TeDUB</a:t>
            </a:r>
            <a:r>
              <a:rPr lang="en-US" dirty="0" smtClean="0"/>
              <a:t> EU project (</a:t>
            </a:r>
            <a:r>
              <a:rPr lang="en-US" dirty="0" err="1" smtClean="0"/>
              <a:t>WebbIE</a:t>
            </a:r>
            <a:r>
              <a:rPr lang="en-US" dirty="0" smtClean="0"/>
              <a:t>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86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Earlier attempts were for all types of images (no restriction)… some projects failed or showed limited progress</a:t>
            </a:r>
          </a:p>
          <a:p>
            <a:r>
              <a:rPr lang="en-US" dirty="0" smtClean="0"/>
              <a:t>Image -&gt; dialogue system has been adopted</a:t>
            </a:r>
          </a:p>
          <a:p>
            <a:r>
              <a:rPr lang="en-US" dirty="0" smtClean="0"/>
              <a:t>Accessibility of images for blind is still a researched topic but with limited community and outcome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3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 smtClean="0"/>
              <a:t>should I focus my work on? </a:t>
            </a:r>
          </a:p>
          <a:p>
            <a:pPr lvl="1"/>
            <a:r>
              <a:rPr lang="en-US" dirty="0" smtClean="0"/>
              <a:t>System building &amp; validation… or </a:t>
            </a:r>
          </a:p>
          <a:p>
            <a:pPr lvl="1"/>
            <a:r>
              <a:rPr lang="en-US" dirty="0" smtClean="0"/>
              <a:t>ontologies? Or, </a:t>
            </a:r>
          </a:p>
          <a:p>
            <a:pPr lvl="1"/>
            <a:r>
              <a:rPr lang="en-US" dirty="0" smtClean="0"/>
              <a:t>linking static to dialogue systems (or more cognitive oriented principles)?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 smtClean="0"/>
              <a:t>is the core /skeleton for the PhD?</a:t>
            </a:r>
          </a:p>
          <a:p>
            <a:pPr marL="914400" lvl="1" indent="-514350"/>
            <a:r>
              <a:rPr lang="en-US" dirty="0" err="1" smtClean="0"/>
              <a:t>Eg</a:t>
            </a:r>
            <a:r>
              <a:rPr lang="en-US" dirty="0" smtClean="0"/>
              <a:t>.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Establish that static </a:t>
            </a:r>
            <a:r>
              <a:rPr lang="en-US" dirty="0" err="1" smtClean="0"/>
              <a:t>img</a:t>
            </a:r>
            <a:r>
              <a:rPr lang="en-US" dirty="0" smtClean="0"/>
              <a:t>-&gt;dialogue system improves comprehension by blind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Experimentally Derive ontologies for representing visual content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Proof of concept (system building)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Validation proof that such a system increases </a:t>
            </a:r>
            <a:r>
              <a:rPr lang="en-US" dirty="0" smtClean="0"/>
              <a:t>comprehension</a:t>
            </a:r>
          </a:p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Is </a:t>
            </a:r>
            <a:r>
              <a:rPr lang="en-US" dirty="0"/>
              <a:t>it OK to move from Cartoon accessibility to connected graphs? Is it OK to assume the existence of an internal representation for the connected graph</a:t>
            </a:r>
            <a:r>
              <a:rPr lang="en-US" dirty="0" smtClean="0"/>
              <a:t>?</a:t>
            </a:r>
            <a:endParaRPr lang="en-US" dirty="0" smtClean="0"/>
          </a:p>
          <a:p>
            <a:pPr marL="1314450" lvl="2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4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386921"/>
              </p:ext>
            </p:extLst>
          </p:nvPr>
        </p:nvGraphicFramePr>
        <p:xfrm>
          <a:off x="395536" y="26064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683568" y="4221088"/>
            <a:ext cx="5616624" cy="1296144"/>
          </a:xfrm>
          <a:prstGeom prst="wedgeRoundRectCallout">
            <a:avLst>
              <a:gd name="adj1" fmla="val -26085"/>
              <a:gd name="adj2" fmla="val -169986"/>
              <a:gd name="adj3" fmla="val 16667"/>
            </a:avLst>
          </a:prstGeom>
          <a:solidFill>
            <a:srgbClr val="FFFF57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/>
            </a:pPr>
            <a:r>
              <a:rPr lang="en-US" dirty="0"/>
              <a:t>Illustrated content = Text + Images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Illustrated content can come from many sources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It can be online (HTML) or offline (PDF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7331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565586"/>
              </p:ext>
            </p:extLst>
          </p:nvPr>
        </p:nvGraphicFramePr>
        <p:xfrm>
          <a:off x="395536" y="26064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251520" y="4209388"/>
            <a:ext cx="5616624" cy="1235835"/>
          </a:xfrm>
          <a:prstGeom prst="wedgeRoundRectCallout">
            <a:avLst>
              <a:gd name="adj1" fmla="val 13408"/>
              <a:gd name="adj2" fmla="val -173229"/>
              <a:gd name="adj3" fmla="val 16667"/>
            </a:avLst>
          </a:prstGeom>
          <a:solidFill>
            <a:srgbClr val="FFFF57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Separates text areas from image areas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Ontologies to be developed to show text-</a:t>
            </a:r>
            <a:r>
              <a:rPr lang="en-US" dirty="0" err="1" smtClean="0"/>
              <a:t>img</a:t>
            </a:r>
            <a:r>
              <a:rPr lang="en-US" dirty="0" smtClean="0"/>
              <a:t> relationships (which is </a:t>
            </a:r>
            <a:r>
              <a:rPr lang="en-US" dirty="0" err="1" smtClean="0"/>
              <a:t>queriable</a:t>
            </a:r>
            <a:r>
              <a:rPr lang="en-US" dirty="0" smtClean="0"/>
              <a:t> by blind user)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SWEETs concept used for representing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12161" y="4209388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SWEET-</a:t>
            </a:r>
            <a:r>
              <a:rPr lang="en-US" dirty="0" err="1" smtClean="0"/>
              <a:t>img</a:t>
            </a:r>
            <a:r>
              <a:rPr lang="en-US" dirty="0" smtClean="0"/>
              <a:t> editing tools need to be developed.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Develop an ontology to represent image-text relationship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7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350658"/>
            <a:ext cx="1296144" cy="115212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</a:p>
          <a:p>
            <a:pPr algn="ctr"/>
            <a:r>
              <a:rPr lang="en-US" dirty="0"/>
              <a:t>Raw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1619672" y="566682"/>
            <a:ext cx="792088" cy="720080"/>
          </a:xfrm>
          <a:prstGeom prst="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55776" y="332656"/>
            <a:ext cx="1296144" cy="11881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in some Internal </a:t>
            </a:r>
            <a:br>
              <a:rPr lang="en-US" dirty="0" smtClean="0"/>
            </a:br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88024" y="332656"/>
            <a:ext cx="1296144" cy="11881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 with internal notation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92280" y="332656"/>
            <a:ext cx="1440160" cy="11881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to visually challenged user 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923928" y="566682"/>
            <a:ext cx="792088" cy="720080"/>
          </a:xfrm>
          <a:prstGeom prst="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228184" y="566682"/>
            <a:ext cx="792088" cy="720080"/>
          </a:xfrm>
          <a:prstGeom prst="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9512" y="2222866"/>
            <a:ext cx="1296144" cy="1152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Trans-</a:t>
            </a:r>
            <a:r>
              <a:rPr lang="en-US" dirty="0" err="1" smtClean="0"/>
              <a:t>cription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619672" y="2438890"/>
            <a:ext cx="792088" cy="720080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5776" y="2204864"/>
            <a:ext cx="1296144" cy="11881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Semantic abstraction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88024" y="2204864"/>
            <a:ext cx="1296144" cy="11881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Semantic Search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92280" y="2204864"/>
            <a:ext cx="1440160" cy="11881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Multimodal Presentation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923928" y="2438890"/>
            <a:ext cx="792088" cy="720080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228184" y="2438890"/>
            <a:ext cx="792088" cy="720080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1916832"/>
            <a:ext cx="9144000" cy="72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5194" y="3419463"/>
            <a:ext cx="242175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Techniques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Orig</a:t>
            </a:r>
            <a:r>
              <a:rPr lang="en-US" dirty="0" smtClean="0"/>
              <a:t> Author</a:t>
            </a:r>
            <a:br>
              <a:rPr lang="en-US" dirty="0" smtClean="0"/>
            </a:br>
            <a:r>
              <a:rPr lang="en-US" dirty="0" err="1" smtClean="0"/>
              <a:t>AltText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Volunteer User</a:t>
            </a:r>
            <a:br>
              <a:rPr lang="en-US" dirty="0" smtClean="0"/>
            </a:br>
            <a:r>
              <a:rPr lang="en-US" dirty="0" err="1" smtClean="0"/>
              <a:t>Renarration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Crowd sourced </a:t>
            </a:r>
            <a:br>
              <a:rPr lang="en-US" dirty="0" smtClean="0"/>
            </a:br>
            <a:r>
              <a:rPr lang="en-US" dirty="0" err="1" smtClean="0"/>
              <a:t>Img</a:t>
            </a:r>
            <a:r>
              <a:rPr lang="en-US" dirty="0" smtClean="0"/>
              <a:t> annotation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Computer mediated</a:t>
            </a:r>
            <a:br>
              <a:rPr lang="en-US" dirty="0" smtClean="0"/>
            </a:br>
            <a:r>
              <a:rPr lang="en-US" dirty="0" smtClean="0"/>
              <a:t>Image Processing</a:t>
            </a:r>
          </a:p>
          <a:p>
            <a:pPr marL="342900" indent="-342900">
              <a:buAutoNum type="arabicPeriod"/>
            </a:pPr>
            <a:r>
              <a:rPr lang="en-US" dirty="0" smtClean="0"/>
              <a:t>Using CAD </a:t>
            </a:r>
            <a:r>
              <a:rPr lang="en-US" dirty="0" err="1" smtClean="0"/>
              <a:t>techn</a:t>
            </a:r>
            <a:endParaRPr lang="en-US" dirty="0" smtClean="0"/>
          </a:p>
          <a:p>
            <a:r>
              <a:rPr lang="en-US" dirty="0" smtClean="0"/>
              <a:t>(custom editor)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3728" y="3429000"/>
            <a:ext cx="276319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Techniques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Existing</a:t>
            </a:r>
            <a:r>
              <a:rPr lang="en-US" dirty="0"/>
              <a:t> </a:t>
            </a:r>
            <a:r>
              <a:rPr lang="en-US" dirty="0" smtClean="0"/>
              <a:t>notations: </a:t>
            </a:r>
            <a:br>
              <a:rPr lang="en-US" dirty="0" smtClean="0"/>
            </a:br>
            <a:r>
              <a:rPr lang="en-US" dirty="0" smtClean="0"/>
              <a:t>XPDL, DOT</a:t>
            </a:r>
          </a:p>
          <a:p>
            <a:pPr marL="342900" indent="-342900">
              <a:buAutoNum type="arabicPeriod"/>
            </a:pPr>
            <a:r>
              <a:rPr lang="en-US" dirty="0" smtClean="0"/>
              <a:t>Proprietary grammar</a:t>
            </a:r>
          </a:p>
          <a:p>
            <a:pPr marL="342900" indent="-342900">
              <a:buAutoNum type="arabicPeriod"/>
            </a:pPr>
            <a:r>
              <a:rPr lang="en-US" dirty="0" smtClean="0"/>
              <a:t>Ontologies</a:t>
            </a:r>
            <a:br>
              <a:rPr lang="en-US" dirty="0" smtClean="0"/>
            </a:br>
            <a:r>
              <a:rPr lang="en-US" dirty="0" smtClean="0"/>
              <a:t>design, use &amp; validation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42535" y="3429000"/>
            <a:ext cx="214981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Techniques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Query engine</a:t>
            </a:r>
          </a:p>
          <a:p>
            <a:pPr marL="342900" indent="-342900">
              <a:buAutoNum type="arabicPeriod"/>
            </a:pPr>
            <a:r>
              <a:rPr lang="en-US" dirty="0" smtClean="0"/>
              <a:t>Stored vs </a:t>
            </a:r>
            <a:br>
              <a:rPr lang="en-US" dirty="0" smtClean="0"/>
            </a:br>
            <a:r>
              <a:rPr lang="en-US" dirty="0" smtClean="0"/>
              <a:t>real-time </a:t>
            </a:r>
            <a:r>
              <a:rPr lang="en-US" dirty="0" err="1" smtClean="0"/>
              <a:t>eval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Dialogue systems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76256" y="3429000"/>
            <a:ext cx="230505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Techniques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Text </a:t>
            </a:r>
          </a:p>
          <a:p>
            <a:pPr marL="342900" indent="-342900">
              <a:buAutoNum type="arabicPeriod"/>
            </a:pPr>
            <a:r>
              <a:rPr lang="en-US" dirty="0" smtClean="0"/>
              <a:t>Text + audio</a:t>
            </a:r>
          </a:p>
          <a:p>
            <a:pPr marL="342900" indent="-342900">
              <a:buAutoNum type="arabicPeriod"/>
            </a:pPr>
            <a:r>
              <a:rPr lang="en-US" dirty="0" smtClean="0"/>
              <a:t>Multi-track audio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Grammar for</a:t>
            </a:r>
            <a:br>
              <a:rPr lang="en-US" dirty="0" smtClean="0"/>
            </a:br>
            <a:r>
              <a:rPr lang="en-US" dirty="0" smtClean="0"/>
              <a:t>sound effects track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5599679" y="5445224"/>
            <a:ext cx="2376663" cy="913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6035277"/>
            <a:ext cx="260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Concept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Implementation details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651852"/>
              </p:ext>
            </p:extLst>
          </p:nvPr>
        </p:nvGraphicFramePr>
        <p:xfrm>
          <a:off x="395536" y="26064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107505" y="3861048"/>
            <a:ext cx="5904656" cy="1368152"/>
          </a:xfrm>
          <a:prstGeom prst="wedgeRoundRectCallout">
            <a:avLst>
              <a:gd name="adj1" fmla="val 33626"/>
              <a:gd name="adj2" fmla="val -135811"/>
              <a:gd name="adj3" fmla="val 16667"/>
            </a:avLst>
          </a:prstGeom>
          <a:solidFill>
            <a:srgbClr val="FFFF57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Text is presented as-is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Images are </a:t>
            </a:r>
            <a:r>
              <a:rPr lang="en-US" dirty="0" err="1" smtClean="0"/>
              <a:t>renarrated</a:t>
            </a:r>
            <a:r>
              <a:rPr lang="en-US" dirty="0" smtClean="0"/>
              <a:t>. 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Freeform </a:t>
            </a:r>
            <a:r>
              <a:rPr lang="en-US" dirty="0" err="1" smtClean="0"/>
              <a:t>renarration</a:t>
            </a:r>
            <a:r>
              <a:rPr lang="en-US" dirty="0" smtClean="0"/>
              <a:t> used for non-connected graph images.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For connected graphs we use tables ontology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4168" y="3718679"/>
            <a:ext cx="2952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Different ontologies for different genres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image connectivity can be recreated with just table description alone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 a dialogue system that replies to queries with text (using some ontology)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89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114881"/>
              </p:ext>
            </p:extLst>
          </p:nvPr>
        </p:nvGraphicFramePr>
        <p:xfrm>
          <a:off x="395536" y="26064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107505" y="3861048"/>
            <a:ext cx="5904656" cy="936104"/>
          </a:xfrm>
          <a:prstGeom prst="wedgeRoundRectCallout">
            <a:avLst>
              <a:gd name="adj1" fmla="val 64348"/>
              <a:gd name="adj2" fmla="val -180588"/>
              <a:gd name="adj3" fmla="val 16667"/>
            </a:avLst>
          </a:prstGeom>
          <a:solidFill>
            <a:srgbClr val="FFFF57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Leverage existing (popular) text-to-speech tools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012161" y="4209388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Integrate with existing </a:t>
            </a:r>
            <a:r>
              <a:rPr lang="en-US" dirty="0" smtClean="0"/>
              <a:t>text-to-speech 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Validate better comprehension of illustrated content because of my approach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57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Images are presented as part of text </a:t>
            </a:r>
          </a:p>
          <a:p>
            <a:r>
              <a:rPr lang="en-US" dirty="0" smtClean="0"/>
              <a:t>Content may be offline </a:t>
            </a:r>
          </a:p>
          <a:p>
            <a:r>
              <a:rPr lang="en-US" dirty="0" smtClean="0"/>
              <a:t>Text-to-speech converter is available</a:t>
            </a:r>
          </a:p>
          <a:p>
            <a:r>
              <a:rPr lang="en-US" dirty="0" smtClean="0"/>
              <a:t>Images can be part of few genres</a:t>
            </a:r>
          </a:p>
          <a:p>
            <a:r>
              <a:rPr lang="en-US" dirty="0" smtClean="0"/>
              <a:t>Genre scope includes</a:t>
            </a:r>
          </a:p>
          <a:p>
            <a:pPr lvl="1"/>
            <a:r>
              <a:rPr lang="en-US" dirty="0" smtClean="0"/>
              <a:t>BPMN diagrams,</a:t>
            </a:r>
          </a:p>
          <a:p>
            <a:pPr lvl="1"/>
            <a:r>
              <a:rPr lang="en-US" dirty="0" smtClean="0"/>
              <a:t>UML diagrams</a:t>
            </a:r>
          </a:p>
          <a:p>
            <a:pPr lvl="1"/>
            <a:r>
              <a:rPr lang="en-US" dirty="0" smtClean="0"/>
              <a:t>Cartoons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Other</a:t>
            </a:r>
          </a:p>
          <a:p>
            <a:r>
              <a:rPr lang="en-US" dirty="0" smtClean="0"/>
              <a:t>For genres of choice, there is a XML / XPDL notation that is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editors which </a:t>
            </a:r>
          </a:p>
          <a:p>
            <a:pPr lvl="1"/>
            <a:r>
              <a:rPr lang="en-US" dirty="0" smtClean="0"/>
              <a:t>Have input of illustrated files (HTML or PDF)</a:t>
            </a:r>
          </a:p>
          <a:p>
            <a:pPr lvl="1"/>
            <a:r>
              <a:rPr lang="en-US" dirty="0" smtClean="0"/>
              <a:t>Which use ontologies (predefined for the tool but discovered thru testing &amp; experimentation)</a:t>
            </a:r>
          </a:p>
          <a:p>
            <a:pPr lvl="1"/>
            <a:r>
              <a:rPr lang="en-US" dirty="0" smtClean="0"/>
              <a:t>Which store relationships between images &amp; text (as SWEETs)</a:t>
            </a:r>
          </a:p>
          <a:p>
            <a:pPr lvl="1"/>
            <a:r>
              <a:rPr lang="en-US" dirty="0" smtClean="0"/>
              <a:t>Which enable human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28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SWEETs &amp; </a:t>
            </a:r>
            <a:r>
              <a:rPr lang="en-US" dirty="0" err="1" smtClean="0"/>
              <a:t>Renarration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SWEETs technology for online content</a:t>
            </a:r>
          </a:p>
          <a:p>
            <a:r>
              <a:rPr lang="en-US" dirty="0" smtClean="0"/>
              <a:t>Use ontologies to store &amp; retrieve the semantics &amp; description of images from online storages systems (SWEETs)</a:t>
            </a:r>
          </a:p>
          <a:p>
            <a:r>
              <a:rPr lang="en-US" dirty="0" smtClean="0"/>
              <a:t>Integrate the ontologies &amp; SWEETs into the editors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9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Dialogue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dialogue system that is able to interact with the SWEETs to extract meaning</a:t>
            </a:r>
          </a:p>
          <a:p>
            <a:r>
              <a:rPr lang="en-US" dirty="0" err="1" smtClean="0"/>
              <a:t>Quries</a:t>
            </a:r>
            <a:r>
              <a:rPr lang="en-US" dirty="0" smtClean="0"/>
              <a:t> can use their own ontologies</a:t>
            </a:r>
          </a:p>
          <a:p>
            <a:r>
              <a:rPr lang="en-US" dirty="0" smtClean="0"/>
              <a:t>Ensure output is in text format for subsequent use by text-to-speech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39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&amp; UX for the blind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simple method to navigate and query the illustrated text</a:t>
            </a:r>
          </a:p>
          <a:p>
            <a:r>
              <a:rPr lang="en-US" dirty="0" smtClean="0"/>
              <a:t>Validate the learnings / comprehension by blind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3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is now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store, search and present the semantics of my reduced genres of images to a blind person?</a:t>
            </a:r>
          </a:p>
          <a:p>
            <a:endParaRPr lang="en-US" dirty="0"/>
          </a:p>
          <a:p>
            <a:r>
              <a:rPr lang="en-US" dirty="0" smtClean="0"/>
              <a:t>For Diagrams, BPMN &amp; related XPLD are used. For biz cases, RosettaNet.org PIP material can be leveraged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perspective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8782" y="1486525"/>
            <a:ext cx="1270091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Blind user</a:t>
            </a:r>
            <a:br>
              <a:rPr lang="en-US" dirty="0" smtClean="0"/>
            </a:br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2527449"/>
            <a:ext cx="1906548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Perceptions of </a:t>
            </a:r>
          </a:p>
          <a:p>
            <a:r>
              <a:rPr lang="en-US" dirty="0" smtClean="0"/>
              <a:t>Illustrated content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93026" y="2132856"/>
            <a:ext cx="802" cy="3945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83768" y="3600926"/>
            <a:ext cx="1603581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Type of  visual </a:t>
            </a:r>
            <a:br>
              <a:rPr lang="en-US" dirty="0" smtClean="0"/>
            </a:br>
            <a:r>
              <a:rPr lang="en-US" dirty="0" smtClean="0"/>
              <a:t>info presented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3285559" y="3173780"/>
            <a:ext cx="7467" cy="4271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4753054"/>
            <a:ext cx="774571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BPMN</a:t>
            </a:r>
            <a:endParaRPr lang="en-US" dirty="0"/>
          </a:p>
        </p:txBody>
      </p:sp>
      <p:cxnSp>
        <p:nvCxnSpPr>
          <p:cNvPr id="14" name="Elbow Connector 13"/>
          <p:cNvCxnSpPr>
            <a:stCxn id="8" idx="2"/>
            <a:endCxn id="11" idx="0"/>
          </p:cNvCxnSpPr>
          <p:nvPr/>
        </p:nvCxnSpPr>
        <p:spPr>
          <a:xfrm rot="5400000">
            <a:off x="1673281" y="3140775"/>
            <a:ext cx="505797" cy="2718761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04008" y="4753055"/>
            <a:ext cx="62709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UML</a:t>
            </a:r>
            <a:endParaRPr lang="en-US" dirty="0"/>
          </a:p>
        </p:txBody>
      </p:sp>
      <p:cxnSp>
        <p:nvCxnSpPr>
          <p:cNvPr id="17" name="Elbow Connector 16"/>
          <p:cNvCxnSpPr>
            <a:stCxn id="8" idx="2"/>
            <a:endCxn id="16" idx="0"/>
          </p:cNvCxnSpPr>
          <p:nvPr/>
        </p:nvCxnSpPr>
        <p:spPr>
          <a:xfrm rot="5400000">
            <a:off x="2198659" y="3666155"/>
            <a:ext cx="505798" cy="16680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67744" y="4768367"/>
            <a:ext cx="102880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Cartoons</a:t>
            </a:r>
            <a:endParaRPr lang="en-US" dirty="0"/>
          </a:p>
        </p:txBody>
      </p:sp>
      <p:cxnSp>
        <p:nvCxnSpPr>
          <p:cNvPr id="20" name="Elbow Connector 19"/>
          <p:cNvCxnSpPr>
            <a:stCxn id="8" idx="2"/>
            <a:endCxn id="19" idx="0"/>
          </p:cNvCxnSpPr>
          <p:nvPr/>
        </p:nvCxnSpPr>
        <p:spPr>
          <a:xfrm rot="5400000">
            <a:off x="2773299" y="4256107"/>
            <a:ext cx="521110" cy="5034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80658" y="4769265"/>
            <a:ext cx="74930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cxnSp>
        <p:nvCxnSpPr>
          <p:cNvPr id="23" name="Elbow Connector 22"/>
          <p:cNvCxnSpPr>
            <a:stCxn id="8" idx="2"/>
            <a:endCxn id="22" idx="0"/>
          </p:cNvCxnSpPr>
          <p:nvPr/>
        </p:nvCxnSpPr>
        <p:spPr>
          <a:xfrm rot="16200000" flipH="1">
            <a:off x="3409431" y="4123384"/>
            <a:ext cx="522008" cy="769753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88024" y="4770393"/>
            <a:ext cx="70083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cxnSp>
        <p:nvCxnSpPr>
          <p:cNvPr id="26" name="Elbow Connector 25"/>
          <p:cNvCxnSpPr>
            <a:stCxn id="8" idx="2"/>
            <a:endCxn id="25" idx="0"/>
          </p:cNvCxnSpPr>
          <p:nvPr/>
        </p:nvCxnSpPr>
        <p:spPr>
          <a:xfrm rot="16200000" flipH="1">
            <a:off x="3950432" y="3582384"/>
            <a:ext cx="523136" cy="185288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11632" y="162502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Mental models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08174" y="2492896"/>
            <a:ext cx="1853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ontologies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</a:p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Multiple-media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65733" y="4582869"/>
            <a:ext cx="2537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ontologies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</a:p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visual media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8759" y="5418593"/>
            <a:ext cx="66396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XPDL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23255" y="5418594"/>
            <a:ext cx="70724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XML?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86991" y="5433906"/>
            <a:ext cx="95532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Sweets?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63888" y="5434804"/>
            <a:ext cx="95532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Sweets?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07271" y="5435932"/>
            <a:ext cx="838691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Other?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78498" y="5446965"/>
            <a:ext cx="2803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representation for</a:t>
            </a:r>
          </a:p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visual media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4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input as XML</a:t>
            </a:r>
          </a:p>
          <a:p>
            <a:r>
              <a:rPr lang="en-US" dirty="0" smtClean="0"/>
              <a:t>XML (data representation)</a:t>
            </a:r>
          </a:p>
          <a:p>
            <a:r>
              <a:rPr lang="en-US" dirty="0" smtClean="0"/>
              <a:t>Data converted to Information Model</a:t>
            </a:r>
          </a:p>
          <a:p>
            <a:pPr lvl="1"/>
            <a:r>
              <a:rPr lang="en-US" dirty="0" smtClean="0"/>
              <a:t>Information model is a set of tables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Table set 1: definition tables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Table set 2: Labels linked to definition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Table set 3: Graph as transition table with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8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47564" y="116632"/>
            <a:ext cx="1944216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myStart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47564" y="6021288"/>
            <a:ext cx="1944216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myStop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7584" y="1304764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Task 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19672" y="908720"/>
            <a:ext cx="0" cy="39604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27584" y="2204864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Task </a:t>
            </a:r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8" name="Diamond 7"/>
          <p:cNvSpPr/>
          <p:nvPr/>
        </p:nvSpPr>
        <p:spPr>
          <a:xfrm>
            <a:off x="107504" y="3356992"/>
            <a:ext cx="3024336" cy="100811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myDcisn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19672" y="1808820"/>
            <a:ext cx="0" cy="39604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19672" y="2708920"/>
            <a:ext cx="0" cy="64807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27584" y="5085184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Task </a:t>
            </a:r>
            <a:r>
              <a:rPr lang="en-US" sz="2800" dirty="0" smtClean="0"/>
              <a:t>D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19672" y="5589240"/>
            <a:ext cx="0" cy="43204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83491" y="3609020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Task </a:t>
            </a:r>
            <a:r>
              <a:rPr lang="en-US" sz="2800" dirty="0" smtClean="0"/>
              <a:t>C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19672" y="4365104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8" idx="1"/>
          </p:cNvCxnSpPr>
          <p:nvPr/>
        </p:nvCxnSpPr>
        <p:spPr>
          <a:xfrm>
            <a:off x="3131840" y="3861048"/>
            <a:ext cx="651651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8" idx="2"/>
            <a:endCxn id="15" idx="3"/>
          </p:cNvCxnSpPr>
          <p:nvPr/>
        </p:nvCxnSpPr>
        <p:spPr>
          <a:xfrm rot="5400000">
            <a:off x="2881602" y="3643235"/>
            <a:ext cx="1224136" cy="2163819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01" y="214151"/>
            <a:ext cx="30575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4" y="1209501"/>
            <a:ext cx="24479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4" y="4214011"/>
            <a:ext cx="30575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3" y="3309761"/>
            <a:ext cx="30575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Freeform 30"/>
          <p:cNvSpPr/>
          <p:nvPr/>
        </p:nvSpPr>
        <p:spPr>
          <a:xfrm>
            <a:off x="4804475" y="236688"/>
            <a:ext cx="2448732" cy="1452627"/>
          </a:xfrm>
          <a:custGeom>
            <a:avLst/>
            <a:gdLst>
              <a:gd name="connsiteX0" fmla="*/ 0 w 2448732"/>
              <a:gd name="connsiteY0" fmla="*/ 507231 h 1452627"/>
              <a:gd name="connsiteX1" fmla="*/ 1720311 w 2448732"/>
              <a:gd name="connsiteY1" fmla="*/ 42281 h 1452627"/>
              <a:gd name="connsiteX2" fmla="*/ 2448732 w 2448732"/>
              <a:gd name="connsiteY2" fmla="*/ 1452627 h 145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8732" h="1452627">
                <a:moveTo>
                  <a:pt x="0" y="507231"/>
                </a:moveTo>
                <a:cubicBezTo>
                  <a:pt x="656094" y="195973"/>
                  <a:pt x="1312189" y="-115285"/>
                  <a:pt x="1720311" y="42281"/>
                </a:cubicBezTo>
                <a:cubicBezTo>
                  <a:pt x="2128433" y="199847"/>
                  <a:pt x="2288582" y="826237"/>
                  <a:pt x="2448732" y="145262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439216" y="1428023"/>
            <a:ext cx="1746054" cy="1577178"/>
          </a:xfrm>
          <a:custGeom>
            <a:avLst/>
            <a:gdLst>
              <a:gd name="connsiteX0" fmla="*/ 0 w 2448732"/>
              <a:gd name="connsiteY0" fmla="*/ 507231 h 1452627"/>
              <a:gd name="connsiteX1" fmla="*/ 1720311 w 2448732"/>
              <a:gd name="connsiteY1" fmla="*/ 42281 h 1452627"/>
              <a:gd name="connsiteX2" fmla="*/ 2448732 w 2448732"/>
              <a:gd name="connsiteY2" fmla="*/ 1452627 h 1452627"/>
              <a:gd name="connsiteX0" fmla="*/ 0 w 2360218"/>
              <a:gd name="connsiteY0" fmla="*/ 241855 h 1569913"/>
              <a:gd name="connsiteX1" fmla="*/ 1631797 w 2360218"/>
              <a:gd name="connsiteY1" fmla="*/ 159567 h 1569913"/>
              <a:gd name="connsiteX2" fmla="*/ 2360218 w 2360218"/>
              <a:gd name="connsiteY2" fmla="*/ 1569913 h 1569913"/>
              <a:gd name="connsiteX0" fmla="*/ 0 w 2581500"/>
              <a:gd name="connsiteY0" fmla="*/ 246693 h 1647146"/>
              <a:gd name="connsiteX1" fmla="*/ 1631797 w 2581500"/>
              <a:gd name="connsiteY1" fmla="*/ 164405 h 1647146"/>
              <a:gd name="connsiteX2" fmla="*/ 2581500 w 2581500"/>
              <a:gd name="connsiteY2" fmla="*/ 1647146 h 1647146"/>
              <a:gd name="connsiteX0" fmla="*/ 0 w 2492987"/>
              <a:gd name="connsiteY0" fmla="*/ 210498 h 1052471"/>
              <a:gd name="connsiteX1" fmla="*/ 1631797 w 2492987"/>
              <a:gd name="connsiteY1" fmla="*/ 128210 h 1052471"/>
              <a:gd name="connsiteX2" fmla="*/ 2492987 w 2492987"/>
              <a:gd name="connsiteY2" fmla="*/ 1052471 h 105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987" h="1052471">
                <a:moveTo>
                  <a:pt x="0" y="210498"/>
                </a:moveTo>
                <a:cubicBezTo>
                  <a:pt x="656094" y="-100760"/>
                  <a:pt x="1216299" y="-12119"/>
                  <a:pt x="1631797" y="128210"/>
                </a:cubicBezTo>
                <a:cubicBezTo>
                  <a:pt x="2047295" y="268539"/>
                  <a:pt x="2332837" y="426081"/>
                  <a:pt x="2492987" y="105247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reeform 2047"/>
          <p:cNvSpPr/>
          <p:nvPr/>
        </p:nvSpPr>
        <p:spPr>
          <a:xfrm>
            <a:off x="7501180" y="1782305"/>
            <a:ext cx="1510292" cy="3006671"/>
          </a:xfrm>
          <a:custGeom>
            <a:avLst/>
            <a:gdLst>
              <a:gd name="connsiteX0" fmla="*/ 1053884 w 1510292"/>
              <a:gd name="connsiteY0" fmla="*/ 0 h 3006671"/>
              <a:gd name="connsiteX1" fmla="*/ 1456840 w 1510292"/>
              <a:gd name="connsiteY1" fmla="*/ 1286359 h 3006671"/>
              <a:gd name="connsiteX2" fmla="*/ 0 w 1510292"/>
              <a:gd name="connsiteY2" fmla="*/ 3006671 h 300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0292" h="3006671">
                <a:moveTo>
                  <a:pt x="1053884" y="0"/>
                </a:moveTo>
                <a:cubicBezTo>
                  <a:pt x="1343185" y="392623"/>
                  <a:pt x="1632487" y="785247"/>
                  <a:pt x="1456840" y="1286359"/>
                </a:cubicBezTo>
                <a:cubicBezTo>
                  <a:pt x="1281193" y="1787471"/>
                  <a:pt x="640596" y="2397071"/>
                  <a:pt x="0" y="300667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reeform 2048"/>
          <p:cNvSpPr/>
          <p:nvPr/>
        </p:nvSpPr>
        <p:spPr>
          <a:xfrm>
            <a:off x="7563173" y="3068664"/>
            <a:ext cx="941904" cy="790414"/>
          </a:xfrm>
          <a:custGeom>
            <a:avLst/>
            <a:gdLst>
              <a:gd name="connsiteX0" fmla="*/ 836908 w 941904"/>
              <a:gd name="connsiteY0" fmla="*/ 0 h 790414"/>
              <a:gd name="connsiteX1" fmla="*/ 867905 w 941904"/>
              <a:gd name="connsiteY1" fmla="*/ 263472 h 790414"/>
              <a:gd name="connsiteX2" fmla="*/ 0 w 941904"/>
              <a:gd name="connsiteY2" fmla="*/ 790414 h 79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904" h="790414">
                <a:moveTo>
                  <a:pt x="836908" y="0"/>
                </a:moveTo>
                <a:cubicBezTo>
                  <a:pt x="922149" y="65868"/>
                  <a:pt x="1007390" y="131736"/>
                  <a:pt x="867905" y="263472"/>
                </a:cubicBezTo>
                <a:cubicBezTo>
                  <a:pt x="728420" y="395208"/>
                  <a:pt x="364210" y="592811"/>
                  <a:pt x="0" y="79041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graph can be derived by querying the information tables</a:t>
            </a:r>
          </a:p>
          <a:p>
            <a:r>
              <a:rPr lang="en-US" dirty="0" smtClean="0"/>
              <a:t>Which node is connected to X?</a:t>
            </a:r>
          </a:p>
          <a:p>
            <a:r>
              <a:rPr lang="en-US" dirty="0" smtClean="0"/>
              <a:t>How many nodes are there?</a:t>
            </a:r>
          </a:p>
          <a:p>
            <a:r>
              <a:rPr lang="en-US" dirty="0" smtClean="0"/>
              <a:t>What happens after start?</a:t>
            </a:r>
          </a:p>
          <a:p>
            <a:r>
              <a:rPr lang="en-US" dirty="0" smtClean="0"/>
              <a:t>How many decisions are there?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Human level semantics can be different from computer semantics. That is, humans can hear information… whereas a computer may need to execute it / simulate it.</a:t>
            </a:r>
          </a:p>
          <a:p>
            <a:r>
              <a:rPr lang="en-US" dirty="0" smtClean="0"/>
              <a:t>Some text in comments can be sufficient</a:t>
            </a:r>
          </a:p>
          <a:p>
            <a:r>
              <a:rPr lang="en-US" dirty="0" smtClean="0"/>
              <a:t>Each node and association can be described as an object. Each object can have its own self contained information.</a:t>
            </a:r>
          </a:p>
          <a:p>
            <a:r>
              <a:rPr lang="en-US" dirty="0" smtClean="0"/>
              <a:t>Blind user queries from Transition tables can lead to object descriptions. Objects can then contain human semantics for the 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6135687"/>
            <a:ext cx="2445759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XPDL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3328" y="5343599"/>
            <a:ext cx="2442143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Descriptive model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4809926"/>
            <a:ext cx="244575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Semantic model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6945" y="5759097"/>
            <a:ext cx="382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Ontology1 for representation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5055567"/>
            <a:ext cx="382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Ontology2 for representation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2915816" y="3183359"/>
            <a:ext cx="720080" cy="1626567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9992" y="3643148"/>
            <a:ext cx="290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Ontology3 for queries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2649686"/>
            <a:ext cx="2445759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Query Engine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51720" y="1340768"/>
            <a:ext cx="2445759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Natural language Text to Query </a:t>
            </a:r>
            <a:r>
              <a:rPr lang="en-US" sz="2400" dirty="0" err="1" smtClean="0"/>
              <a:t>lang</a:t>
            </a:r>
            <a:r>
              <a:rPr lang="en-US" sz="2400" dirty="0" smtClean="0"/>
              <a:t> translator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1720" y="404664"/>
            <a:ext cx="24457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Text to speech convertor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9992" y="2339588"/>
            <a:ext cx="3459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Ontology4 for text queries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0478"/>
            <a:ext cx="639038" cy="855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eft-Right Arrow 15"/>
          <p:cNvSpPr/>
          <p:nvPr/>
        </p:nvSpPr>
        <p:spPr>
          <a:xfrm>
            <a:off x="962566" y="620688"/>
            <a:ext cx="1017146" cy="36004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6466" y="1242622"/>
            <a:ext cx="55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UI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1619672" y="404665"/>
            <a:ext cx="319692" cy="2245022"/>
          </a:xfrm>
          <a:prstGeom prst="leftBrace">
            <a:avLst>
              <a:gd name="adj1" fmla="val 43036"/>
              <a:gd name="adj2" fmla="val 49521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8664" y="3717032"/>
            <a:ext cx="13410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Dialog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system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>
            <a:off x="1619449" y="2780928"/>
            <a:ext cx="319692" cy="2734269"/>
          </a:xfrm>
          <a:prstGeom prst="leftBrace">
            <a:avLst>
              <a:gd name="adj1" fmla="val 43036"/>
              <a:gd name="adj2" fmla="val 49521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0131" y="5343599"/>
            <a:ext cx="14893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Internal</a:t>
            </a: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model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Left Brace 22"/>
          <p:cNvSpPr/>
          <p:nvPr/>
        </p:nvSpPr>
        <p:spPr>
          <a:xfrm>
            <a:off x="1664313" y="5574431"/>
            <a:ext cx="319692" cy="1094929"/>
          </a:xfrm>
          <a:prstGeom prst="leftBrace">
            <a:avLst>
              <a:gd name="adj1" fmla="val 43036"/>
              <a:gd name="adj2" fmla="val 49521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64088" y="1012666"/>
            <a:ext cx="3577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Ontology = restricted vocabulary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3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5708</TotalTime>
  <Words>1282</Words>
  <Application>Microsoft Office PowerPoint</Application>
  <PresentationFormat>On-screen Show (4:3)</PresentationFormat>
  <Paragraphs>272</Paragraphs>
  <Slides>26</Slides>
  <Notes>26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Renarration of visual content for blind users</vt:lpstr>
      <vt:lpstr>PowerPoint Presentation</vt:lpstr>
      <vt:lpstr>Focus is now on</vt:lpstr>
      <vt:lpstr>Top down perspective</vt:lpstr>
      <vt:lpstr>PowerPoint Presentation</vt:lpstr>
      <vt:lpstr>PowerPoint Presentation</vt:lpstr>
      <vt:lpstr>Description of Graph</vt:lpstr>
      <vt:lpstr>Semantics of Graph</vt:lpstr>
      <vt:lpstr>PowerPoint Presentation</vt:lpstr>
      <vt:lpstr>Visual information</vt:lpstr>
      <vt:lpstr>Roles &amp; labels</vt:lpstr>
      <vt:lpstr>Content layers</vt:lpstr>
      <vt:lpstr>Multiple Media content</vt:lpstr>
      <vt:lpstr>System Architecture</vt:lpstr>
      <vt:lpstr>Literature survey</vt:lpstr>
      <vt:lpstr>Conclusion</vt:lpstr>
      <vt:lpstr>Questions:</vt:lpstr>
      <vt:lpstr>Overall process</vt:lpstr>
      <vt:lpstr>Overall process</vt:lpstr>
      <vt:lpstr>Overall process</vt:lpstr>
      <vt:lpstr>Overall process</vt:lpstr>
      <vt:lpstr>Assumptions</vt:lpstr>
      <vt:lpstr>Transcription</vt:lpstr>
      <vt:lpstr>SWEETs &amp; Renarration</vt:lpstr>
      <vt:lpstr>Dialogue systems</vt:lpstr>
      <vt:lpstr>UI &amp; UX for the blind users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Gollapudi</dc:creator>
  <cp:lastModifiedBy>Sai Gollapudi</cp:lastModifiedBy>
  <cp:revision>42</cp:revision>
  <dcterms:created xsi:type="dcterms:W3CDTF">2014-09-01T02:01:57Z</dcterms:created>
  <dcterms:modified xsi:type="dcterms:W3CDTF">2014-11-11T10:37:23Z</dcterms:modified>
</cp:coreProperties>
</file>