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6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00C99-7DFF-4BC4-BE55-9C8ED61500D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5" csCatId="colorful" phldr="1"/>
      <dgm:spPr/>
    </dgm:pt>
    <dgm:pt modelId="{39B748B9-82D5-4785-8A77-EF4FFB050585}">
      <dgm:prSet phldrT="[Text]"/>
      <dgm:spPr/>
      <dgm:t>
        <a:bodyPr/>
        <a:lstStyle/>
        <a:p>
          <a:r>
            <a:rPr lang="en-US" b="1" dirty="0" smtClean="0"/>
            <a:t>Conceptualizing</a:t>
          </a:r>
          <a:endParaRPr lang="en-US" b="1" dirty="0"/>
        </a:p>
      </dgm:t>
    </dgm:pt>
    <dgm:pt modelId="{1B3080A3-ADAF-47C1-9F52-2B14BB1F5DF3}" type="parTrans" cxnId="{B122E961-AE32-4584-A029-28DDED622B43}">
      <dgm:prSet/>
      <dgm:spPr/>
      <dgm:t>
        <a:bodyPr/>
        <a:lstStyle/>
        <a:p>
          <a:endParaRPr lang="en-US" b="1"/>
        </a:p>
      </dgm:t>
    </dgm:pt>
    <dgm:pt modelId="{C916FFA1-5DE5-4D1F-8249-80632CF9B68B}" type="sibTrans" cxnId="{B122E961-AE32-4584-A029-28DDED622B43}">
      <dgm:prSet/>
      <dgm:spPr/>
      <dgm:t>
        <a:bodyPr/>
        <a:lstStyle/>
        <a:p>
          <a:endParaRPr lang="en-US" b="1"/>
        </a:p>
      </dgm:t>
    </dgm:pt>
    <dgm:pt modelId="{02C86902-6774-4253-A8A3-4CB7A1ECC87D}">
      <dgm:prSet phldrT="[Text]"/>
      <dgm:spPr/>
      <dgm:t>
        <a:bodyPr/>
        <a:lstStyle/>
        <a:p>
          <a:r>
            <a:rPr lang="en-US" b="1" dirty="0" smtClean="0"/>
            <a:t>Research</a:t>
          </a:r>
          <a:br>
            <a:rPr lang="en-US" b="1" dirty="0" smtClean="0"/>
          </a:br>
          <a:r>
            <a:rPr lang="en-US" b="1" dirty="0" smtClean="0"/>
            <a:t>(exploration)</a:t>
          </a:r>
          <a:endParaRPr lang="en-US" b="1" dirty="0"/>
        </a:p>
      </dgm:t>
    </dgm:pt>
    <dgm:pt modelId="{778CA37C-23C7-4D92-9373-ADA191EC3B06}" type="parTrans" cxnId="{AD2C5CA7-2091-4A47-9C5D-17ABB47159BD}">
      <dgm:prSet/>
      <dgm:spPr/>
      <dgm:t>
        <a:bodyPr/>
        <a:lstStyle/>
        <a:p>
          <a:endParaRPr lang="en-US" b="1"/>
        </a:p>
      </dgm:t>
    </dgm:pt>
    <dgm:pt modelId="{9A591220-FFF0-4E40-9F1F-8BFA7D9DAA3C}" type="sibTrans" cxnId="{AD2C5CA7-2091-4A47-9C5D-17ABB47159BD}">
      <dgm:prSet/>
      <dgm:spPr/>
      <dgm:t>
        <a:bodyPr/>
        <a:lstStyle/>
        <a:p>
          <a:endParaRPr lang="en-US" b="1"/>
        </a:p>
      </dgm:t>
    </dgm:pt>
    <dgm:pt modelId="{8A65B0F0-4273-480C-A981-8A80DD05A688}">
      <dgm:prSet phldrT="[Text]"/>
      <dgm:spPr/>
      <dgm:t>
        <a:bodyPr/>
        <a:lstStyle/>
        <a:p>
          <a:r>
            <a:rPr lang="en-US" b="1" dirty="0" smtClean="0"/>
            <a:t>Design</a:t>
          </a:r>
          <a:endParaRPr lang="en-US" b="1" dirty="0"/>
        </a:p>
      </dgm:t>
    </dgm:pt>
    <dgm:pt modelId="{8B449CFC-DCBF-400A-A21E-8A0BED19C2ED}" type="parTrans" cxnId="{3BE19F57-D350-441E-9709-95344D85B766}">
      <dgm:prSet/>
      <dgm:spPr/>
      <dgm:t>
        <a:bodyPr/>
        <a:lstStyle/>
        <a:p>
          <a:endParaRPr lang="en-US" b="1"/>
        </a:p>
      </dgm:t>
    </dgm:pt>
    <dgm:pt modelId="{DCD4FD08-71BD-4DD2-BF0F-9B1123A6C174}" type="sibTrans" cxnId="{3BE19F57-D350-441E-9709-95344D85B766}">
      <dgm:prSet/>
      <dgm:spPr/>
      <dgm:t>
        <a:bodyPr/>
        <a:lstStyle/>
        <a:p>
          <a:endParaRPr lang="en-US" b="1"/>
        </a:p>
      </dgm:t>
    </dgm:pt>
    <dgm:pt modelId="{275F81C6-0371-477D-A153-FF13630F06E7}">
      <dgm:prSet phldrT="[Text]"/>
      <dgm:spPr/>
      <dgm:t>
        <a:bodyPr/>
        <a:lstStyle/>
        <a:p>
          <a:r>
            <a:rPr lang="en-US" b="1" dirty="0" smtClean="0"/>
            <a:t>Development</a:t>
          </a:r>
          <a:br>
            <a:rPr lang="en-US" b="1" dirty="0" smtClean="0"/>
          </a:br>
          <a:r>
            <a:rPr lang="en-US" b="1" dirty="0" smtClean="0"/>
            <a:t>(w/ Testing)</a:t>
          </a:r>
          <a:endParaRPr lang="en-US" b="1" dirty="0"/>
        </a:p>
      </dgm:t>
    </dgm:pt>
    <dgm:pt modelId="{C694E521-A550-4BE0-BBB0-F02B2C543DE8}" type="parTrans" cxnId="{3F6F2CAA-10E3-484D-B5E8-A84166DF2C40}">
      <dgm:prSet/>
      <dgm:spPr/>
      <dgm:t>
        <a:bodyPr/>
        <a:lstStyle/>
        <a:p>
          <a:endParaRPr lang="en-US" b="1"/>
        </a:p>
      </dgm:t>
    </dgm:pt>
    <dgm:pt modelId="{10F7495A-DA53-42CB-AB67-75FA14F3ED69}" type="sibTrans" cxnId="{3F6F2CAA-10E3-484D-B5E8-A84166DF2C40}">
      <dgm:prSet/>
      <dgm:spPr/>
      <dgm:t>
        <a:bodyPr/>
        <a:lstStyle/>
        <a:p>
          <a:endParaRPr lang="en-US" b="1"/>
        </a:p>
      </dgm:t>
    </dgm:pt>
    <dgm:pt modelId="{FE8AC1CB-F98C-498C-B721-A116F9D88D8F}">
      <dgm:prSet phldrT="[Text]"/>
      <dgm:spPr/>
      <dgm:t>
        <a:bodyPr/>
        <a:lstStyle/>
        <a:p>
          <a:r>
            <a:rPr lang="en-US" b="1" dirty="0" smtClean="0"/>
            <a:t>Deployment</a:t>
          </a:r>
          <a:endParaRPr lang="en-US" b="1" dirty="0"/>
        </a:p>
      </dgm:t>
    </dgm:pt>
    <dgm:pt modelId="{95D6B07C-DBFD-42BE-94AE-C25F7984F70E}" type="parTrans" cxnId="{4C52E1AB-8B87-4EB8-AF65-07FAA3888172}">
      <dgm:prSet/>
      <dgm:spPr/>
      <dgm:t>
        <a:bodyPr/>
        <a:lstStyle/>
        <a:p>
          <a:endParaRPr lang="en-US" b="1"/>
        </a:p>
      </dgm:t>
    </dgm:pt>
    <dgm:pt modelId="{DE9F06A8-E563-4A6A-B9FB-712F5DDE1375}" type="sibTrans" cxnId="{4C52E1AB-8B87-4EB8-AF65-07FAA3888172}">
      <dgm:prSet/>
      <dgm:spPr/>
      <dgm:t>
        <a:bodyPr/>
        <a:lstStyle/>
        <a:p>
          <a:endParaRPr lang="en-US" b="1"/>
        </a:p>
      </dgm:t>
    </dgm:pt>
    <dgm:pt modelId="{49443713-37C9-499E-9212-FC1AE01DA5A1}" type="pres">
      <dgm:prSet presAssocID="{10200C99-7DFF-4BC4-BE55-9C8ED61500DF}" presName="Name0" presStyleCnt="0">
        <dgm:presLayoutVars>
          <dgm:dir/>
          <dgm:resizeHandles val="exact"/>
        </dgm:presLayoutVars>
      </dgm:prSet>
      <dgm:spPr/>
    </dgm:pt>
    <dgm:pt modelId="{F7BBC1E2-F22E-4DEB-8B1F-6A4A6C9EE804}" type="pres">
      <dgm:prSet presAssocID="{39B748B9-82D5-4785-8A77-EF4FFB050585}" presName="composite" presStyleCnt="0"/>
      <dgm:spPr/>
    </dgm:pt>
    <dgm:pt modelId="{83F2F422-9309-4471-B3D1-53F13498A4C8}" type="pres">
      <dgm:prSet presAssocID="{39B748B9-82D5-4785-8A77-EF4FFB050585}" presName="bgChev" presStyleLbl="node1" presStyleIdx="0" presStyleCnt="5"/>
      <dgm:spPr/>
    </dgm:pt>
    <dgm:pt modelId="{6701F5A3-EEB5-4532-9FEA-2A78B58791C5}" type="pres">
      <dgm:prSet presAssocID="{39B748B9-82D5-4785-8A77-EF4FFB050585}" presName="txNode" presStyleLbl="fgAcc1" presStyleIdx="0" presStyleCnt="5">
        <dgm:presLayoutVars>
          <dgm:bulletEnabled val="1"/>
        </dgm:presLayoutVars>
      </dgm:prSet>
      <dgm:spPr/>
    </dgm:pt>
    <dgm:pt modelId="{9D67723B-6439-4B4B-8A7B-D58849FB3741}" type="pres">
      <dgm:prSet presAssocID="{C916FFA1-5DE5-4D1F-8249-80632CF9B68B}" presName="compositeSpace" presStyleCnt="0"/>
      <dgm:spPr/>
    </dgm:pt>
    <dgm:pt modelId="{A134A376-34A2-43CD-A3D5-C4D228F38627}" type="pres">
      <dgm:prSet presAssocID="{02C86902-6774-4253-A8A3-4CB7A1ECC87D}" presName="composite" presStyleCnt="0"/>
      <dgm:spPr/>
    </dgm:pt>
    <dgm:pt modelId="{1A2D2CB4-2968-4546-88D9-54D822B3BC2F}" type="pres">
      <dgm:prSet presAssocID="{02C86902-6774-4253-A8A3-4CB7A1ECC87D}" presName="bgChev" presStyleLbl="node1" presStyleIdx="1" presStyleCnt="5"/>
      <dgm:spPr/>
    </dgm:pt>
    <dgm:pt modelId="{2E5713DC-7C7C-4AE8-ACE3-46BD58526133}" type="pres">
      <dgm:prSet presAssocID="{02C86902-6774-4253-A8A3-4CB7A1ECC87D}" presName="txNode" presStyleLbl="fgAcc1" presStyleIdx="1" presStyleCnt="5">
        <dgm:presLayoutVars>
          <dgm:bulletEnabled val="1"/>
        </dgm:presLayoutVars>
      </dgm:prSet>
      <dgm:spPr/>
    </dgm:pt>
    <dgm:pt modelId="{BC90D8E1-F78A-4149-8555-8B598D29DB56}" type="pres">
      <dgm:prSet presAssocID="{9A591220-FFF0-4E40-9F1F-8BFA7D9DAA3C}" presName="compositeSpace" presStyleCnt="0"/>
      <dgm:spPr/>
    </dgm:pt>
    <dgm:pt modelId="{3B3309AC-099E-4ECE-903D-F9AE28129F40}" type="pres">
      <dgm:prSet presAssocID="{8A65B0F0-4273-480C-A981-8A80DD05A688}" presName="composite" presStyleCnt="0"/>
      <dgm:spPr/>
    </dgm:pt>
    <dgm:pt modelId="{01AE1294-75A0-4B73-9CC9-8867D052A92A}" type="pres">
      <dgm:prSet presAssocID="{8A65B0F0-4273-480C-A981-8A80DD05A688}" presName="bgChev" presStyleLbl="node1" presStyleIdx="2" presStyleCnt="5"/>
      <dgm:spPr/>
    </dgm:pt>
    <dgm:pt modelId="{8976AD2A-FB4C-4733-A7E9-EC7FAD7C09AE}" type="pres">
      <dgm:prSet presAssocID="{8A65B0F0-4273-480C-A981-8A80DD05A688}" presName="txNode" presStyleLbl="fgAcc1" presStyleIdx="2" presStyleCnt="5">
        <dgm:presLayoutVars>
          <dgm:bulletEnabled val="1"/>
        </dgm:presLayoutVars>
      </dgm:prSet>
      <dgm:spPr/>
    </dgm:pt>
    <dgm:pt modelId="{F17DFC68-781F-4B8A-AF6B-756A5F30F841}" type="pres">
      <dgm:prSet presAssocID="{DCD4FD08-71BD-4DD2-BF0F-9B1123A6C174}" presName="compositeSpace" presStyleCnt="0"/>
      <dgm:spPr/>
    </dgm:pt>
    <dgm:pt modelId="{5280780C-2F96-43A2-B820-AA78F1FCA5C2}" type="pres">
      <dgm:prSet presAssocID="{275F81C6-0371-477D-A153-FF13630F06E7}" presName="composite" presStyleCnt="0"/>
      <dgm:spPr/>
    </dgm:pt>
    <dgm:pt modelId="{1BEC13B0-95F4-4BAC-8590-D5640E4CD979}" type="pres">
      <dgm:prSet presAssocID="{275F81C6-0371-477D-A153-FF13630F06E7}" presName="bgChev" presStyleLbl="node1" presStyleIdx="3" presStyleCnt="5"/>
      <dgm:spPr/>
    </dgm:pt>
    <dgm:pt modelId="{193CC82A-E91E-49AA-9899-B5828037263D}" type="pres">
      <dgm:prSet presAssocID="{275F81C6-0371-477D-A153-FF13630F06E7}" presName="txNode" presStyleLbl="fgAcc1" presStyleIdx="3" presStyleCnt="5">
        <dgm:presLayoutVars>
          <dgm:bulletEnabled val="1"/>
        </dgm:presLayoutVars>
      </dgm:prSet>
      <dgm:spPr/>
    </dgm:pt>
    <dgm:pt modelId="{6590007F-ABAA-4749-972C-5B571172A218}" type="pres">
      <dgm:prSet presAssocID="{10F7495A-DA53-42CB-AB67-75FA14F3ED69}" presName="compositeSpace" presStyleCnt="0"/>
      <dgm:spPr/>
    </dgm:pt>
    <dgm:pt modelId="{2B9AE119-0758-41E5-AE68-7A61A1CD90B1}" type="pres">
      <dgm:prSet presAssocID="{FE8AC1CB-F98C-498C-B721-A116F9D88D8F}" presName="composite" presStyleCnt="0"/>
      <dgm:spPr/>
    </dgm:pt>
    <dgm:pt modelId="{5AC2F463-50F6-479D-B732-C33F3378D311}" type="pres">
      <dgm:prSet presAssocID="{FE8AC1CB-F98C-498C-B721-A116F9D88D8F}" presName="bgChev" presStyleLbl="node1" presStyleIdx="4" presStyleCnt="5"/>
      <dgm:spPr/>
    </dgm:pt>
    <dgm:pt modelId="{24E70F3D-8CB3-4856-BBB8-55ABDBCC127E}" type="pres">
      <dgm:prSet presAssocID="{FE8AC1CB-F98C-498C-B721-A116F9D88D8F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A40EC179-9041-4CF2-ADA5-0D10AA1E64CC}" type="presOf" srcId="{10200C99-7DFF-4BC4-BE55-9C8ED61500DF}" destId="{49443713-37C9-499E-9212-FC1AE01DA5A1}" srcOrd="0" destOrd="0" presId="urn:microsoft.com/office/officeart/2005/8/layout/chevronAccent+Icon"/>
    <dgm:cxn modelId="{AD2C5CA7-2091-4A47-9C5D-17ABB47159BD}" srcId="{10200C99-7DFF-4BC4-BE55-9C8ED61500DF}" destId="{02C86902-6774-4253-A8A3-4CB7A1ECC87D}" srcOrd="1" destOrd="0" parTransId="{778CA37C-23C7-4D92-9373-ADA191EC3B06}" sibTransId="{9A591220-FFF0-4E40-9F1F-8BFA7D9DAA3C}"/>
    <dgm:cxn modelId="{1F0978F0-0E37-4AB7-B334-B8470255DFC8}" type="presOf" srcId="{39B748B9-82D5-4785-8A77-EF4FFB050585}" destId="{6701F5A3-EEB5-4532-9FEA-2A78B58791C5}" srcOrd="0" destOrd="0" presId="urn:microsoft.com/office/officeart/2005/8/layout/chevronAccent+Icon"/>
    <dgm:cxn modelId="{5283B359-684B-4918-8650-4ED6C7EE2345}" type="presOf" srcId="{275F81C6-0371-477D-A153-FF13630F06E7}" destId="{193CC82A-E91E-49AA-9899-B5828037263D}" srcOrd="0" destOrd="0" presId="urn:microsoft.com/office/officeart/2005/8/layout/chevronAccent+Icon"/>
    <dgm:cxn modelId="{B122E961-AE32-4584-A029-28DDED622B43}" srcId="{10200C99-7DFF-4BC4-BE55-9C8ED61500DF}" destId="{39B748B9-82D5-4785-8A77-EF4FFB050585}" srcOrd="0" destOrd="0" parTransId="{1B3080A3-ADAF-47C1-9F52-2B14BB1F5DF3}" sibTransId="{C916FFA1-5DE5-4D1F-8249-80632CF9B68B}"/>
    <dgm:cxn modelId="{B1697845-4D89-4C62-89E8-A2B4C38A16A2}" type="presOf" srcId="{FE8AC1CB-F98C-498C-B721-A116F9D88D8F}" destId="{24E70F3D-8CB3-4856-BBB8-55ABDBCC127E}" srcOrd="0" destOrd="0" presId="urn:microsoft.com/office/officeart/2005/8/layout/chevronAccent+Icon"/>
    <dgm:cxn modelId="{3F6F2CAA-10E3-484D-B5E8-A84166DF2C40}" srcId="{10200C99-7DFF-4BC4-BE55-9C8ED61500DF}" destId="{275F81C6-0371-477D-A153-FF13630F06E7}" srcOrd="3" destOrd="0" parTransId="{C694E521-A550-4BE0-BBB0-F02B2C543DE8}" sibTransId="{10F7495A-DA53-42CB-AB67-75FA14F3ED69}"/>
    <dgm:cxn modelId="{A542F964-C1DC-454A-BCFA-75B69FDEDE8A}" type="presOf" srcId="{02C86902-6774-4253-A8A3-4CB7A1ECC87D}" destId="{2E5713DC-7C7C-4AE8-ACE3-46BD58526133}" srcOrd="0" destOrd="0" presId="urn:microsoft.com/office/officeart/2005/8/layout/chevronAccent+Icon"/>
    <dgm:cxn modelId="{52B4277D-2621-4C5E-9ADF-4EF29AEB93B6}" type="presOf" srcId="{8A65B0F0-4273-480C-A981-8A80DD05A688}" destId="{8976AD2A-FB4C-4733-A7E9-EC7FAD7C09AE}" srcOrd="0" destOrd="0" presId="urn:microsoft.com/office/officeart/2005/8/layout/chevronAccent+Icon"/>
    <dgm:cxn modelId="{3BE19F57-D350-441E-9709-95344D85B766}" srcId="{10200C99-7DFF-4BC4-BE55-9C8ED61500DF}" destId="{8A65B0F0-4273-480C-A981-8A80DD05A688}" srcOrd="2" destOrd="0" parTransId="{8B449CFC-DCBF-400A-A21E-8A0BED19C2ED}" sibTransId="{DCD4FD08-71BD-4DD2-BF0F-9B1123A6C174}"/>
    <dgm:cxn modelId="{4C52E1AB-8B87-4EB8-AF65-07FAA3888172}" srcId="{10200C99-7DFF-4BC4-BE55-9C8ED61500DF}" destId="{FE8AC1CB-F98C-498C-B721-A116F9D88D8F}" srcOrd="4" destOrd="0" parTransId="{95D6B07C-DBFD-42BE-94AE-C25F7984F70E}" sibTransId="{DE9F06A8-E563-4A6A-B9FB-712F5DDE1375}"/>
    <dgm:cxn modelId="{F6DB2EF7-97BC-44DC-9B88-995843AA8DC6}" type="presParOf" srcId="{49443713-37C9-499E-9212-FC1AE01DA5A1}" destId="{F7BBC1E2-F22E-4DEB-8B1F-6A4A6C9EE804}" srcOrd="0" destOrd="0" presId="urn:microsoft.com/office/officeart/2005/8/layout/chevronAccent+Icon"/>
    <dgm:cxn modelId="{5E00EB8F-1BAF-4F81-8362-D91A76978759}" type="presParOf" srcId="{F7BBC1E2-F22E-4DEB-8B1F-6A4A6C9EE804}" destId="{83F2F422-9309-4471-B3D1-53F13498A4C8}" srcOrd="0" destOrd="0" presId="urn:microsoft.com/office/officeart/2005/8/layout/chevronAccent+Icon"/>
    <dgm:cxn modelId="{7675CFE9-5880-4E58-ACEC-FD8285A8982B}" type="presParOf" srcId="{F7BBC1E2-F22E-4DEB-8B1F-6A4A6C9EE804}" destId="{6701F5A3-EEB5-4532-9FEA-2A78B58791C5}" srcOrd="1" destOrd="0" presId="urn:microsoft.com/office/officeart/2005/8/layout/chevronAccent+Icon"/>
    <dgm:cxn modelId="{EADE5155-FC56-43B7-9159-DA579ABF0732}" type="presParOf" srcId="{49443713-37C9-499E-9212-FC1AE01DA5A1}" destId="{9D67723B-6439-4B4B-8A7B-D58849FB3741}" srcOrd="1" destOrd="0" presId="urn:microsoft.com/office/officeart/2005/8/layout/chevronAccent+Icon"/>
    <dgm:cxn modelId="{59B16A75-65AA-46A8-BFFE-E49ACE1BE527}" type="presParOf" srcId="{49443713-37C9-499E-9212-FC1AE01DA5A1}" destId="{A134A376-34A2-43CD-A3D5-C4D228F38627}" srcOrd="2" destOrd="0" presId="urn:microsoft.com/office/officeart/2005/8/layout/chevronAccent+Icon"/>
    <dgm:cxn modelId="{23536C57-834E-423B-BA9A-47186C74A798}" type="presParOf" srcId="{A134A376-34A2-43CD-A3D5-C4D228F38627}" destId="{1A2D2CB4-2968-4546-88D9-54D822B3BC2F}" srcOrd="0" destOrd="0" presId="urn:microsoft.com/office/officeart/2005/8/layout/chevronAccent+Icon"/>
    <dgm:cxn modelId="{C9306AAE-DA46-4CE5-A2F6-6E9C97680801}" type="presParOf" srcId="{A134A376-34A2-43CD-A3D5-C4D228F38627}" destId="{2E5713DC-7C7C-4AE8-ACE3-46BD58526133}" srcOrd="1" destOrd="0" presId="urn:microsoft.com/office/officeart/2005/8/layout/chevronAccent+Icon"/>
    <dgm:cxn modelId="{16932862-8488-46EC-B03C-3DADF2C1C051}" type="presParOf" srcId="{49443713-37C9-499E-9212-FC1AE01DA5A1}" destId="{BC90D8E1-F78A-4149-8555-8B598D29DB56}" srcOrd="3" destOrd="0" presId="urn:microsoft.com/office/officeart/2005/8/layout/chevronAccent+Icon"/>
    <dgm:cxn modelId="{084ACE7A-92B1-4E7E-BA1B-16805833A383}" type="presParOf" srcId="{49443713-37C9-499E-9212-FC1AE01DA5A1}" destId="{3B3309AC-099E-4ECE-903D-F9AE28129F40}" srcOrd="4" destOrd="0" presId="urn:microsoft.com/office/officeart/2005/8/layout/chevronAccent+Icon"/>
    <dgm:cxn modelId="{ABF36658-A3F8-4CF3-A5A4-482A37C2AEA0}" type="presParOf" srcId="{3B3309AC-099E-4ECE-903D-F9AE28129F40}" destId="{01AE1294-75A0-4B73-9CC9-8867D052A92A}" srcOrd="0" destOrd="0" presId="urn:microsoft.com/office/officeart/2005/8/layout/chevronAccent+Icon"/>
    <dgm:cxn modelId="{DBCD9227-C37E-4FFB-B676-EF43BCD2D4A8}" type="presParOf" srcId="{3B3309AC-099E-4ECE-903D-F9AE28129F40}" destId="{8976AD2A-FB4C-4733-A7E9-EC7FAD7C09AE}" srcOrd="1" destOrd="0" presId="urn:microsoft.com/office/officeart/2005/8/layout/chevronAccent+Icon"/>
    <dgm:cxn modelId="{FA1E40CF-214B-4B51-8EFB-4D16DA599EB5}" type="presParOf" srcId="{49443713-37C9-499E-9212-FC1AE01DA5A1}" destId="{F17DFC68-781F-4B8A-AF6B-756A5F30F841}" srcOrd="5" destOrd="0" presId="urn:microsoft.com/office/officeart/2005/8/layout/chevronAccent+Icon"/>
    <dgm:cxn modelId="{BC02215D-1238-4A29-8260-A16C5AE90DCF}" type="presParOf" srcId="{49443713-37C9-499E-9212-FC1AE01DA5A1}" destId="{5280780C-2F96-43A2-B820-AA78F1FCA5C2}" srcOrd="6" destOrd="0" presId="urn:microsoft.com/office/officeart/2005/8/layout/chevronAccent+Icon"/>
    <dgm:cxn modelId="{D18BCCCD-5838-4E28-869D-F806BCC547F1}" type="presParOf" srcId="{5280780C-2F96-43A2-B820-AA78F1FCA5C2}" destId="{1BEC13B0-95F4-4BAC-8590-D5640E4CD979}" srcOrd="0" destOrd="0" presId="urn:microsoft.com/office/officeart/2005/8/layout/chevronAccent+Icon"/>
    <dgm:cxn modelId="{95A53FAA-06AD-4BB5-9424-ECEF9D253BD5}" type="presParOf" srcId="{5280780C-2F96-43A2-B820-AA78F1FCA5C2}" destId="{193CC82A-E91E-49AA-9899-B5828037263D}" srcOrd="1" destOrd="0" presId="urn:microsoft.com/office/officeart/2005/8/layout/chevronAccent+Icon"/>
    <dgm:cxn modelId="{EC91F4ED-CA94-4EB4-87E6-B661FB4C944C}" type="presParOf" srcId="{49443713-37C9-499E-9212-FC1AE01DA5A1}" destId="{6590007F-ABAA-4749-972C-5B571172A218}" srcOrd="7" destOrd="0" presId="urn:microsoft.com/office/officeart/2005/8/layout/chevronAccent+Icon"/>
    <dgm:cxn modelId="{6067A840-A499-44D1-9019-B407A95A0277}" type="presParOf" srcId="{49443713-37C9-499E-9212-FC1AE01DA5A1}" destId="{2B9AE119-0758-41E5-AE68-7A61A1CD90B1}" srcOrd="8" destOrd="0" presId="urn:microsoft.com/office/officeart/2005/8/layout/chevronAccent+Icon"/>
    <dgm:cxn modelId="{426DD70F-9C80-48DD-BC3D-D48CC1736FDD}" type="presParOf" srcId="{2B9AE119-0758-41E5-AE68-7A61A1CD90B1}" destId="{5AC2F463-50F6-479D-B732-C33F3378D311}" srcOrd="0" destOrd="0" presId="urn:microsoft.com/office/officeart/2005/8/layout/chevronAccent+Icon"/>
    <dgm:cxn modelId="{0675980F-23F1-4D93-A88A-2D764CBDE1CD}" type="presParOf" srcId="{2B9AE119-0758-41E5-AE68-7A61A1CD90B1}" destId="{24E70F3D-8CB3-4856-BBB8-55ABDBCC127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2F422-9309-4471-B3D1-53F13498A4C8}">
      <dsp:nvSpPr>
        <dsp:cNvPr id="0" name=""/>
        <dsp:cNvSpPr/>
      </dsp:nvSpPr>
      <dsp:spPr>
        <a:xfrm>
          <a:off x="1426" y="2049337"/>
          <a:ext cx="1596858" cy="616387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1F5A3-EEB5-4532-9FEA-2A78B58791C5}">
      <dsp:nvSpPr>
        <dsp:cNvPr id="0" name=""/>
        <dsp:cNvSpPr/>
      </dsp:nvSpPr>
      <dsp:spPr>
        <a:xfrm>
          <a:off x="427255" y="2203434"/>
          <a:ext cx="1348458" cy="616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Conceptualizing</a:t>
          </a:r>
          <a:endParaRPr lang="en-US" sz="1300" b="1" kern="1200" dirty="0"/>
        </a:p>
      </dsp:txBody>
      <dsp:txXfrm>
        <a:off x="445308" y="2221487"/>
        <a:ext cx="1312352" cy="580281"/>
      </dsp:txXfrm>
    </dsp:sp>
    <dsp:sp modelId="{1A2D2CB4-2968-4546-88D9-54D822B3BC2F}">
      <dsp:nvSpPr>
        <dsp:cNvPr id="0" name=""/>
        <dsp:cNvSpPr/>
      </dsp:nvSpPr>
      <dsp:spPr>
        <a:xfrm>
          <a:off x="1825393" y="2049337"/>
          <a:ext cx="1596858" cy="616387"/>
        </a:xfrm>
        <a:prstGeom prst="chevron">
          <a:avLst>
            <a:gd name="adj" fmla="val 4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713DC-7C7C-4AE8-ACE3-46BD58526133}">
      <dsp:nvSpPr>
        <dsp:cNvPr id="0" name=""/>
        <dsp:cNvSpPr/>
      </dsp:nvSpPr>
      <dsp:spPr>
        <a:xfrm>
          <a:off x="2251222" y="2203434"/>
          <a:ext cx="1348458" cy="616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Research</a:t>
          </a:r>
          <a:br>
            <a:rPr lang="en-US" sz="1300" b="1" kern="1200" dirty="0" smtClean="0"/>
          </a:br>
          <a:r>
            <a:rPr lang="en-US" sz="1300" b="1" kern="1200" dirty="0" smtClean="0"/>
            <a:t>(exploration)</a:t>
          </a:r>
          <a:endParaRPr lang="en-US" sz="1300" b="1" kern="1200" dirty="0"/>
        </a:p>
      </dsp:txBody>
      <dsp:txXfrm>
        <a:off x="2269275" y="2221487"/>
        <a:ext cx="1312352" cy="580281"/>
      </dsp:txXfrm>
    </dsp:sp>
    <dsp:sp modelId="{01AE1294-75A0-4B73-9CC9-8867D052A92A}">
      <dsp:nvSpPr>
        <dsp:cNvPr id="0" name=""/>
        <dsp:cNvSpPr/>
      </dsp:nvSpPr>
      <dsp:spPr>
        <a:xfrm>
          <a:off x="3649360" y="2049337"/>
          <a:ext cx="1596858" cy="616387"/>
        </a:xfrm>
        <a:prstGeom prst="chevron">
          <a:avLst>
            <a:gd name="adj" fmla="val 4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6AD2A-FB4C-4733-A7E9-EC7FAD7C09AE}">
      <dsp:nvSpPr>
        <dsp:cNvPr id="0" name=""/>
        <dsp:cNvSpPr/>
      </dsp:nvSpPr>
      <dsp:spPr>
        <a:xfrm>
          <a:off x="4075189" y="2203434"/>
          <a:ext cx="1348458" cy="616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Design</a:t>
          </a:r>
          <a:endParaRPr lang="en-US" sz="1300" b="1" kern="1200" dirty="0"/>
        </a:p>
      </dsp:txBody>
      <dsp:txXfrm>
        <a:off x="4093242" y="2221487"/>
        <a:ext cx="1312352" cy="580281"/>
      </dsp:txXfrm>
    </dsp:sp>
    <dsp:sp modelId="{1BEC13B0-95F4-4BAC-8590-D5640E4CD979}">
      <dsp:nvSpPr>
        <dsp:cNvPr id="0" name=""/>
        <dsp:cNvSpPr/>
      </dsp:nvSpPr>
      <dsp:spPr>
        <a:xfrm>
          <a:off x="5473327" y="2049337"/>
          <a:ext cx="1596858" cy="616387"/>
        </a:xfrm>
        <a:prstGeom prst="chevron">
          <a:avLst>
            <a:gd name="adj" fmla="val 4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CC82A-E91E-49AA-9899-B5828037263D}">
      <dsp:nvSpPr>
        <dsp:cNvPr id="0" name=""/>
        <dsp:cNvSpPr/>
      </dsp:nvSpPr>
      <dsp:spPr>
        <a:xfrm>
          <a:off x="5899156" y="2203434"/>
          <a:ext cx="1348458" cy="616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Development</a:t>
          </a:r>
          <a:br>
            <a:rPr lang="en-US" sz="1300" b="1" kern="1200" dirty="0" smtClean="0"/>
          </a:br>
          <a:r>
            <a:rPr lang="en-US" sz="1300" b="1" kern="1200" dirty="0" smtClean="0"/>
            <a:t>(w/ Testing)</a:t>
          </a:r>
          <a:endParaRPr lang="en-US" sz="1300" b="1" kern="1200" dirty="0"/>
        </a:p>
      </dsp:txBody>
      <dsp:txXfrm>
        <a:off x="5917209" y="2221487"/>
        <a:ext cx="1312352" cy="580281"/>
      </dsp:txXfrm>
    </dsp:sp>
    <dsp:sp modelId="{5AC2F463-50F6-479D-B732-C33F3378D311}">
      <dsp:nvSpPr>
        <dsp:cNvPr id="0" name=""/>
        <dsp:cNvSpPr/>
      </dsp:nvSpPr>
      <dsp:spPr>
        <a:xfrm>
          <a:off x="7297294" y="2049337"/>
          <a:ext cx="1596858" cy="616387"/>
        </a:xfrm>
        <a:prstGeom prst="chevron">
          <a:avLst>
            <a:gd name="adj" fmla="val 4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70F3D-8CB3-4856-BBB8-55ABDBCC127E}">
      <dsp:nvSpPr>
        <dsp:cNvPr id="0" name=""/>
        <dsp:cNvSpPr/>
      </dsp:nvSpPr>
      <dsp:spPr>
        <a:xfrm>
          <a:off x="7723123" y="2203434"/>
          <a:ext cx="1348458" cy="616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Deployment</a:t>
          </a:r>
          <a:endParaRPr lang="en-US" sz="1300" b="1" kern="1200" dirty="0"/>
        </a:p>
      </dsp:txBody>
      <dsp:txXfrm>
        <a:off x="7741176" y="2221487"/>
        <a:ext cx="1312352" cy="580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ECB6E-BB03-41CD-9A4C-D44F0D1EB85F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0F4B1-A455-40D2-8C17-3415969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7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1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1D83-AC1F-4F20-86EC-E7C55EE8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open up the communication channel between Virtual Lab based Development &amp; Research</a:t>
            </a:r>
          </a:p>
          <a:p>
            <a:r>
              <a:rPr lang="en-US" dirty="0" smtClean="0"/>
              <a:t>To represent dual perspectives</a:t>
            </a:r>
          </a:p>
          <a:p>
            <a:r>
              <a:rPr lang="en-US" dirty="0" smtClean="0"/>
              <a:t>To highlight the potential challenges and prepare the audience for a healthy ongoing dialogue</a:t>
            </a:r>
          </a:p>
          <a:p>
            <a:r>
              <a:rPr lang="en-US" dirty="0" smtClean="0"/>
              <a:t>To make each other’s work mutually visible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67198663"/>
              </p:ext>
            </p:extLst>
          </p:nvPr>
        </p:nvGraphicFramePr>
        <p:xfrm>
          <a:off x="35496" y="0"/>
          <a:ext cx="9073008" cy="48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Labs – R&amp;D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Research differs from development</a:t>
            </a:r>
          </a:p>
          <a:p>
            <a:pPr lvl="1"/>
            <a:r>
              <a:rPr lang="en-US" dirty="0" smtClean="0"/>
              <a:t>It comes early in the cycle (fuzzy-ness)</a:t>
            </a:r>
          </a:p>
          <a:p>
            <a:pPr lvl="1"/>
            <a:r>
              <a:rPr lang="en-US" dirty="0" smtClean="0"/>
              <a:t>Is exploratory</a:t>
            </a:r>
          </a:p>
          <a:p>
            <a:pPr lvl="1"/>
            <a:r>
              <a:rPr lang="en-US" dirty="0" smtClean="0"/>
              <a:t>Bad design is just as informative</a:t>
            </a:r>
          </a:p>
          <a:p>
            <a:endParaRPr lang="en-US" dirty="0" smtClean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3635896" y="835075"/>
            <a:ext cx="1584176" cy="3168352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5868144" y="692697"/>
            <a:ext cx="1584176" cy="3456384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Researcher Vs. Developer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Researcher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Hypothesis exists… surfacing insight to help what needs to be developed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Probing, searching, looking to uncover something. Initial point is fuzzy, outcome is clear insight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 focused. Value in trying different approaches. Value in collecting data.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Developer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 clarity is there. Manifesting what is known.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Output, deliverable focused. Goal is tangible and clear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Usage, working model focused. One model is sufficient. Efficiency is valued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seamlessly merge and align the two aspects of VLs</a:t>
            </a:r>
          </a:p>
          <a:p>
            <a:endParaRPr lang="en-US" dirty="0" smtClean="0"/>
          </a:p>
          <a:p>
            <a:r>
              <a:rPr lang="en-US" dirty="0" smtClean="0"/>
              <a:t>Typical industry </a:t>
            </a:r>
            <a:r>
              <a:rPr lang="en-US" dirty="0" err="1" smtClean="0"/>
              <a:t>soln</a:t>
            </a:r>
            <a:r>
              <a:rPr lang="en-US" dirty="0" smtClean="0"/>
              <a:t> to this would be</a:t>
            </a:r>
          </a:p>
          <a:p>
            <a:pPr lvl="1"/>
            <a:r>
              <a:rPr lang="en-US" dirty="0" smtClean="0"/>
              <a:t>Form a steering team</a:t>
            </a:r>
          </a:p>
          <a:p>
            <a:pPr lvl="1"/>
            <a:r>
              <a:rPr lang="en-US" dirty="0" smtClean="0"/>
              <a:t>, project team</a:t>
            </a:r>
          </a:p>
          <a:p>
            <a:pPr lvl="1"/>
            <a:r>
              <a:rPr lang="en-US" dirty="0" smtClean="0"/>
              <a:t>Have a roadmap</a:t>
            </a:r>
          </a:p>
          <a:p>
            <a:pPr lvl="1"/>
            <a:r>
              <a:rPr lang="en-US" dirty="0" smtClean="0"/>
              <a:t>Agree on joint deliverables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Research focus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Theme 1: </a:t>
            </a:r>
            <a:r>
              <a:rPr lang="en-US" dirty="0" smtClean="0"/>
              <a:t>Social Semantic Web</a:t>
            </a:r>
          </a:p>
          <a:p>
            <a:pPr lvl="1"/>
            <a:r>
              <a:rPr lang="en-US" dirty="0" smtClean="0"/>
              <a:t>Semantic Web technologies around VL</a:t>
            </a:r>
          </a:p>
          <a:p>
            <a:pPr lvl="1"/>
            <a:r>
              <a:rPr lang="en-US" dirty="0" smtClean="0"/>
              <a:t>VL is not an island but a interoperable social web</a:t>
            </a:r>
          </a:p>
          <a:p>
            <a:endParaRPr lang="en-US" b="1" dirty="0" smtClean="0"/>
          </a:p>
          <a:p>
            <a:r>
              <a:rPr lang="en-US" b="1" dirty="0" smtClean="0"/>
              <a:t>Theme 2: </a:t>
            </a:r>
            <a:r>
              <a:rPr lang="en-US" dirty="0" err="1" smtClean="0"/>
              <a:t>Gamification</a:t>
            </a:r>
            <a:r>
              <a:rPr lang="en-US" dirty="0" smtClean="0"/>
              <a:t> / Serious Games</a:t>
            </a:r>
          </a:p>
          <a:p>
            <a:pPr lvl="1"/>
            <a:r>
              <a:rPr lang="en-US" dirty="0" err="1" smtClean="0"/>
              <a:t>Constructivistic</a:t>
            </a:r>
            <a:r>
              <a:rPr lang="en-US" dirty="0" smtClean="0"/>
              <a:t> learning theory </a:t>
            </a:r>
          </a:p>
          <a:p>
            <a:pPr lvl="1"/>
            <a:r>
              <a:rPr lang="en-US" dirty="0" smtClean="0"/>
              <a:t>Social proliferation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implication on VL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roadmap with dependent milestones</a:t>
            </a:r>
          </a:p>
          <a:p>
            <a:r>
              <a:rPr lang="en-US" dirty="0" smtClean="0"/>
              <a:t>Concept driven implementation</a:t>
            </a:r>
          </a:p>
          <a:p>
            <a:r>
              <a:rPr lang="en-US" dirty="0" smtClean="0"/>
              <a:t>Diffusion of directions &amp; exhaustion of time</a:t>
            </a:r>
          </a:p>
          <a:p>
            <a:pPr lvl="1"/>
            <a:r>
              <a:rPr lang="en-US" dirty="0" smtClean="0"/>
              <a:t>Experimental pilots; multiple pilots; trial and error;</a:t>
            </a:r>
          </a:p>
          <a:p>
            <a:pPr lvl="1"/>
            <a:r>
              <a:rPr lang="en-US" dirty="0" smtClean="0"/>
              <a:t>Data collection &amp; report writing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Theme 1: Social Semantic Web</a:t>
            </a:r>
            <a:br>
              <a:rPr lang="en-US" dirty="0" smtClean="0"/>
            </a:br>
            <a:r>
              <a:rPr lang="en-US" dirty="0" smtClean="0"/>
              <a:t>Potential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Social web</a:t>
            </a:r>
          </a:p>
          <a:p>
            <a:pPr lvl="1"/>
            <a:r>
              <a:rPr lang="en-US" dirty="0" smtClean="0"/>
              <a:t>Profiles, communication, folksonomy </a:t>
            </a:r>
          </a:p>
          <a:p>
            <a:pPr lvl="1"/>
            <a:r>
              <a:rPr lang="en-US" b="1" dirty="0" smtClean="0"/>
              <a:t>Research angle</a:t>
            </a:r>
            <a:r>
              <a:rPr lang="en-US" dirty="0" smtClean="0"/>
              <a:t>: does it add value to learner, does it help the community grow, what helps/ prevents good learning</a:t>
            </a:r>
          </a:p>
          <a:p>
            <a:pPr lvl="1"/>
            <a:r>
              <a:rPr lang="en-US" b="1" dirty="0" smtClean="0"/>
              <a:t>Development angle</a:t>
            </a:r>
            <a:r>
              <a:rPr lang="en-US" dirty="0" smtClean="0"/>
              <a:t>: Semantic technologies; FOAF; </a:t>
            </a:r>
          </a:p>
          <a:p>
            <a:endParaRPr lang="en-US" dirty="0" smtClean="0"/>
          </a:p>
          <a:p>
            <a:r>
              <a:rPr lang="en-US" dirty="0" smtClean="0"/>
              <a:t>Interoperability</a:t>
            </a:r>
          </a:p>
          <a:p>
            <a:pPr lvl="1"/>
            <a:r>
              <a:rPr lang="en-US" dirty="0" err="1" smtClean="0"/>
              <a:t>Youtube</a:t>
            </a:r>
            <a:r>
              <a:rPr lang="en-US" dirty="0" smtClean="0"/>
              <a:t>, blogs, wikis, other info sites…</a:t>
            </a:r>
          </a:p>
          <a:p>
            <a:pPr lvl="1"/>
            <a:r>
              <a:rPr lang="en-US" b="1" dirty="0" smtClean="0"/>
              <a:t>Research Angle</a:t>
            </a:r>
            <a:r>
              <a:rPr lang="en-US" dirty="0" smtClean="0"/>
              <a:t>: Ontologies; </a:t>
            </a:r>
          </a:p>
          <a:p>
            <a:pPr lvl="1"/>
            <a:r>
              <a:rPr lang="en-US" b="1" dirty="0" smtClean="0"/>
              <a:t>Development angle</a:t>
            </a:r>
            <a:r>
              <a:rPr lang="en-US" dirty="0" smtClean="0"/>
              <a:t>: Single sign-on; data portability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&amp; Development will always be orthogonal – who arbitrates between the two? Is there a steering team? </a:t>
            </a:r>
          </a:p>
          <a:p>
            <a:r>
              <a:rPr lang="en-US" dirty="0" smtClean="0"/>
              <a:t>Resources for Development are high. How to deliver on research? Will it be paid staff of VL or research students from IIIT-</a:t>
            </a:r>
            <a:r>
              <a:rPr lang="en-US" dirty="0" err="1" smtClean="0"/>
              <a:t>Hyd</a:t>
            </a:r>
            <a:r>
              <a:rPr lang="en-US" dirty="0" smtClean="0"/>
              <a:t>? Is it realistic this semester?</a:t>
            </a:r>
          </a:p>
          <a:p>
            <a:r>
              <a:rPr lang="en-US" dirty="0" smtClean="0"/>
              <a:t>How to ensure that PhD requirements are being met in this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IIIT-H/SERC/Sai Gollapudi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1.0/29Jun13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1D83-AC1F-4F20-86EC-E7C55EE87C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431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Goal</vt:lpstr>
      <vt:lpstr>Virtual Labs – R&amp;D</vt:lpstr>
      <vt:lpstr>Researcher Vs. Developer</vt:lpstr>
      <vt:lpstr>Our challenge</vt:lpstr>
      <vt:lpstr>Potential Research focus</vt:lpstr>
      <vt:lpstr>Potential implication on VL</vt:lpstr>
      <vt:lpstr>Theme 1: Social Semantic Web Potential areas</vt:lpstr>
      <vt:lpstr>Open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Gollapudi</dc:creator>
  <cp:lastModifiedBy>Sai Gollapudi</cp:lastModifiedBy>
  <cp:revision>6</cp:revision>
  <dcterms:created xsi:type="dcterms:W3CDTF">2013-07-29T05:42:30Z</dcterms:created>
  <dcterms:modified xsi:type="dcterms:W3CDTF">2013-07-29T11:05:54Z</dcterms:modified>
</cp:coreProperties>
</file>