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81" r:id="rId7"/>
    <p:sldId id="315" r:id="rId8"/>
    <p:sldId id="316" r:id="rId9"/>
    <p:sldId id="317" r:id="rId10"/>
    <p:sldId id="318" r:id="rId11"/>
    <p:sldId id="319" r:id="rId12"/>
    <p:sldId id="279" r:id="rId13"/>
  </p:sldIdLst>
  <p:sldSz cx="9144000" cy="5143500" type="screen16x9"/>
  <p:notesSz cx="6858000" cy="9144000"/>
  <p:embeddedFontLst>
    <p:embeddedFont>
      <p:font typeface="Roboto" panose="02000000000000000000"/>
      <p:regular r:id="rId17"/>
      <p:bold r:id="rId18"/>
      <p:italic r:id="rId19"/>
      <p:boldItalic r:id="rId20"/>
    </p:embeddedFont>
    <p:embeddedFont>
      <p:font typeface="Roboto Medium" panose="02000000000000000000"/>
      <p:regular r:id="rId21"/>
      <p:bold r:id="rId22"/>
      <p:italic r:id="rId23"/>
      <p:boldItalic r:id="rId24"/>
    </p:embeddedFont>
    <p:embeddedFont>
      <p:font typeface="Roboto Black" panose="02000000000000000000"/>
      <p:bold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72" userDrawn="1">
          <p15:clr>
            <a:srgbClr val="A4A3A4"/>
          </p15:clr>
        </p15:guide>
        <p15:guide id="4" orient="horz" pos="3195" userDrawn="1">
          <p15:clr>
            <a:srgbClr val="A4A3A4"/>
          </p15:clr>
        </p15:guide>
        <p15:guide id="5" pos="5688" userDrawn="1">
          <p15:clr>
            <a:srgbClr val="A4A3A4"/>
          </p15:clr>
        </p15:guide>
        <p15:guide id="6" orient="horz" pos="72" userDrawn="1">
          <p15:clr>
            <a:srgbClr val="A4A3A4"/>
          </p15:clr>
        </p15:guide>
        <p15:guide id="7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98" autoAdjust="0"/>
  </p:normalViewPr>
  <p:slideViewPr>
    <p:cSldViewPr snapToGrid="0" showGuides="1">
      <p:cViewPr>
        <p:scale>
          <a:sx n="125" d="100"/>
          <a:sy n="125" d="100"/>
        </p:scale>
        <p:origin x="72" y="72"/>
      </p:cViewPr>
      <p:guideLst>
        <p:guide orient="horz" pos="1620"/>
        <p:guide pos="2880"/>
        <p:guide pos="72"/>
        <p:guide orient="horz" pos="3195"/>
        <p:guide pos="5688"/>
        <p:guide orient="horz" pos="72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23574bb2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23574bb2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330345b6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330345b6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30345b6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30345b6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330345b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330345b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30345b6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30345b6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30345b6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30345b6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30345b6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30345b6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30345b6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30345b6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30345b6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30345b6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B2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1"/>
          <a:srcRect l="-17330" r="17330"/>
          <a:stretch>
            <a:fillRect/>
          </a:stretch>
        </p:blipFill>
        <p:spPr>
          <a:xfrm>
            <a:off x="7294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14299"/>
            <a:ext cx="2220452" cy="5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11050" y="1929188"/>
            <a:ext cx="5386500" cy="101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5400" b="1" dirty="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Aspire</a:t>
            </a:r>
            <a:endParaRPr lang="en-US" altLang="en-GB" sz="5400" b="1" dirty="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37875" y="4506150"/>
            <a:ext cx="103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Roboto Medium" panose="02000000000000000000"/>
                <a:ea typeface="Roboto Medium" panose="02000000000000000000"/>
                <a:cs typeface="Roboto Medium" panose="02000000000000000000"/>
                <a:sym typeface="Roboto Medium" panose="02000000000000000000"/>
              </a:rPr>
              <a:t>09/2022</a:t>
            </a:r>
            <a:endParaRPr sz="1200" dirty="0">
              <a:solidFill>
                <a:schemeClr val="lt1"/>
              </a:solidFill>
              <a:latin typeface="Roboto Medium" panose="02000000000000000000"/>
              <a:ea typeface="Roboto Medium" panose="02000000000000000000"/>
              <a:cs typeface="Roboto Medium" panose="02000000000000000000"/>
              <a:sym typeface="Roboto Medium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B22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6"/>
          <p:cNvSpPr txBox="1"/>
          <p:nvPr/>
        </p:nvSpPr>
        <p:spPr>
          <a:xfrm>
            <a:off x="1895400" y="2202308"/>
            <a:ext cx="535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THANK YOU!</a:t>
            </a:r>
            <a:endParaRPr sz="3600" b="1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21" name="Google Shape;521;p36"/>
          <p:cNvSpPr/>
          <p:nvPr/>
        </p:nvSpPr>
        <p:spPr>
          <a:xfrm>
            <a:off x="0" y="4557200"/>
            <a:ext cx="9153000" cy="58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522" name="Google Shape;522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6"/>
          <p:cNvSpPr/>
          <p:nvPr/>
        </p:nvSpPr>
        <p:spPr>
          <a:xfrm>
            <a:off x="1760625" y="4964175"/>
            <a:ext cx="7269000" cy="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DC63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1"/>
          <a:srcRect l="-28029" r="28030"/>
          <a:stretch>
            <a:fillRect/>
          </a:stretch>
        </p:blipFill>
        <p:spPr>
          <a:xfrm>
            <a:off x="-206943" y="35303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2"/>
          <a:srcRect t="49" b="39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4"/>
          <p:cNvGrpSpPr/>
          <p:nvPr/>
        </p:nvGrpSpPr>
        <p:grpSpPr>
          <a:xfrm>
            <a:off x="394875" y="1013997"/>
            <a:ext cx="3341100" cy="972605"/>
            <a:chOff x="394875" y="1014000"/>
            <a:chExt cx="3341100" cy="97260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01.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WHAT IS .NET Aspire?</a:t>
              </a:r>
              <a:endParaRPr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pic>
        <p:nvPicPr>
          <p:cNvPr id="68" name="Google Shape;68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4"/>
          <p:cNvGrpSpPr/>
          <p:nvPr/>
        </p:nvGrpSpPr>
        <p:grpSpPr>
          <a:xfrm>
            <a:off x="394875" y="2150155"/>
            <a:ext cx="3341100" cy="972605"/>
            <a:chOff x="394875" y="1014000"/>
            <a:chExt cx="3341100" cy="972605"/>
          </a:xfrm>
        </p:grpSpPr>
        <p:sp>
          <p:nvSpPr>
            <p:cNvPr id="70" name="Google Shape;70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02.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WHY</a:t>
              </a:r>
              <a:r>
                <a:rPr lang="en-US" alt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.NET Aspire</a:t>
              </a:r>
              <a:r>
                <a:rPr 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?</a:t>
              </a:r>
              <a:endParaRPr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394875" y="3264118"/>
            <a:ext cx="3341100" cy="972605"/>
            <a:chOff x="394875" y="1014000"/>
            <a:chExt cx="3341100" cy="972605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03.</a:t>
              </a:r>
              <a:endParaRPr sz="300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.NET Aspire Overview</a:t>
              </a:r>
              <a:endParaRPr lang="en-US" altLang="en-GB"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2901450" y="1025579"/>
            <a:ext cx="3341100" cy="972605"/>
            <a:chOff x="394875" y="1014000"/>
            <a:chExt cx="3341100" cy="972605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394875" y="101400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04.</a:t>
              </a:r>
              <a:endParaRPr sz="3000" dirty="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94875" y="1559250"/>
              <a:ext cx="3341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Setup &amp; Quickstart</a:t>
              </a:r>
              <a:endParaRPr lang="en-US" altLang="en-GB"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985300" y="1013997"/>
            <a:ext cx="2654100" cy="972605"/>
            <a:chOff x="3200025" y="3153150"/>
            <a:chExt cx="2654100" cy="972605"/>
          </a:xfrm>
        </p:grpSpPr>
        <p:sp>
          <p:nvSpPr>
            <p:cNvPr id="82" name="Google Shape;82;p14"/>
            <p:cNvSpPr txBox="1"/>
            <p:nvPr/>
          </p:nvSpPr>
          <p:spPr>
            <a:xfrm>
              <a:off x="3200025" y="315315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06.</a:t>
              </a:r>
              <a:endParaRPr sz="3000" dirty="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3200025" y="3698400"/>
              <a:ext cx="2654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Discussion</a:t>
              </a:r>
              <a:endParaRPr lang="en-US"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84" name="Google Shape;84;p14"/>
          <p:cNvSpPr txBox="1"/>
          <p:nvPr/>
        </p:nvSpPr>
        <p:spPr>
          <a:xfrm>
            <a:off x="393000" y="141075"/>
            <a:ext cx="563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TABLE OF CONTENTS</a:t>
            </a:r>
            <a:endParaRPr sz="2000" b="1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2" name="Google Shape;81;p14"/>
          <p:cNvGrpSpPr/>
          <p:nvPr/>
        </p:nvGrpSpPr>
        <p:grpSpPr>
          <a:xfrm>
            <a:off x="2901450" y="2084241"/>
            <a:ext cx="2654100" cy="972605"/>
            <a:chOff x="3200025" y="3153150"/>
            <a:chExt cx="2654100" cy="972605"/>
          </a:xfrm>
        </p:grpSpPr>
        <p:sp>
          <p:nvSpPr>
            <p:cNvPr id="3" name="Google Shape;82;p14"/>
            <p:cNvSpPr txBox="1"/>
            <p:nvPr/>
          </p:nvSpPr>
          <p:spPr>
            <a:xfrm>
              <a:off x="3200025" y="3153150"/>
              <a:ext cx="8709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 dirty="0">
                  <a:solidFill>
                    <a:schemeClr val="lt1"/>
                  </a:solidFill>
                  <a:latin typeface="Roboto Black" panose="02000000000000000000"/>
                  <a:ea typeface="Roboto Black" panose="02000000000000000000"/>
                  <a:cs typeface="Roboto Black" panose="02000000000000000000"/>
                  <a:sym typeface="Roboto Black" panose="02000000000000000000"/>
                </a:rPr>
                <a:t>05.</a:t>
              </a:r>
              <a:endParaRPr sz="3000" dirty="0">
                <a:solidFill>
                  <a:schemeClr val="lt1"/>
                </a:solidFill>
                <a:latin typeface="Roboto Black" panose="02000000000000000000"/>
                <a:ea typeface="Roboto Black" panose="02000000000000000000"/>
                <a:cs typeface="Roboto Black" panose="02000000000000000000"/>
                <a:sym typeface="Roboto Black" panose="02000000000000000000"/>
              </a:endParaRPr>
            </a:p>
          </p:txBody>
        </p:sp>
        <p:sp>
          <p:nvSpPr>
            <p:cNvPr id="4" name="Google Shape;83;p14"/>
            <p:cNvSpPr txBox="1"/>
            <p:nvPr/>
          </p:nvSpPr>
          <p:spPr>
            <a:xfrm>
              <a:off x="3200025" y="3698400"/>
              <a:ext cx="2654100" cy="4273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600" b="1" dirty="0">
                  <a:solidFill>
                    <a:srgbClr val="151B22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.NET Aspire Deployment</a:t>
              </a:r>
              <a:endParaRPr lang="en-US" altLang="en-GB" sz="1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IS </a:t>
            </a:r>
            <a:r>
              <a:rPr lang="en-US" sz="36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Aspire?</a:t>
            </a:r>
            <a:endParaRPr sz="3600" b="1" dirty="0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>
            <a:off x="114300" y="4689483"/>
            <a:ext cx="8915325" cy="383150"/>
            <a:chOff x="114300" y="4689483"/>
            <a:chExt cx="8915325" cy="383150"/>
          </a:xfrm>
        </p:grpSpPr>
        <p:pic>
          <p:nvPicPr>
            <p:cNvPr id="100" name="Google Shape;100;p1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14300" y="4689483"/>
              <a:ext cx="1518224" cy="38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6"/>
            <p:cNvSpPr/>
            <p:nvPr/>
          </p:nvSpPr>
          <p:spPr>
            <a:xfrm>
              <a:off x="1760625" y="4964175"/>
              <a:ext cx="72690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02" name="Google Shape;102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167250"/>
            <a:ext cx="202499" cy="44024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393000" y="141075"/>
            <a:ext cx="56367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is </a:t>
            </a:r>
            <a:r>
              <a:rPr lang="en-US" altLang="en-GB" sz="2000" b="1" dirty="0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Aspire</a:t>
            </a:r>
            <a:r>
              <a:rPr lang="en-GB" sz="2000" b="1" dirty="0">
                <a:solidFill>
                  <a:srgbClr val="8DC63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?</a:t>
            </a:r>
            <a:endParaRPr sz="2000" b="1" dirty="0">
              <a:solidFill>
                <a:srgbClr val="8DC63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93000" y="654887"/>
            <a:ext cx="41790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Aspire</a:t>
            </a:r>
            <a:endParaRPr lang="en-US" altLang="en-GB" b="1" dirty="0">
              <a:solidFill>
                <a:srgbClr val="151B2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Google Shape;108;p16"/>
          <p:cNvSpPr txBox="1"/>
          <p:nvPr/>
        </p:nvSpPr>
        <p:spPr>
          <a:xfrm>
            <a:off x="383475" y="1054610"/>
            <a:ext cx="5519644" cy="612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charset="0"/>
              <a:buChar char="Ø"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</a:rPr>
              <a:t>.NET Aspire is an opinionated, cloud ready stack for building observable, production ready, distributed applications</a:t>
            </a:r>
            <a:endParaRPr lang="en-US" dirty="0"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151B2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Why </a:t>
            </a:r>
            <a:r>
              <a:rPr lang="en-US" sz="36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Aspire?</a:t>
            </a:r>
            <a:endParaRPr sz="3600" b="1" dirty="0">
              <a:solidFill>
                <a:srgbClr val="92D05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Aspire </a:t>
            </a:r>
            <a:r>
              <a:rPr lang="en-US" sz="3600" b="1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overview</a:t>
            </a:r>
            <a:endParaRPr lang="en-US" sz="36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Demo &amp; Quickstart</a:t>
            </a:r>
            <a:endParaRPr lang="en-US" sz="36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.NET Aspire </a:t>
            </a:r>
            <a:r>
              <a:rPr lang="en-US" sz="3600" b="1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deployment</a:t>
            </a:r>
            <a:endParaRPr lang="en-US" sz="36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" y="0"/>
            <a:ext cx="9143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4300" y="4689483"/>
            <a:ext cx="1518224" cy="3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/>
        </p:nvSpPr>
        <p:spPr>
          <a:xfrm>
            <a:off x="357300" y="2202312"/>
            <a:ext cx="5353200" cy="735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92D05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Discussion</a:t>
            </a:r>
            <a:endParaRPr lang="en-US" sz="3600" b="1" dirty="0">
              <a:solidFill>
                <a:schemeClr val="tx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WPS Presentation</Application>
  <PresentationFormat>On-screen Show (16:9)</PresentationFormat>
  <Paragraphs>50</Paragraphs>
  <Slides>10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Arial</vt:lpstr>
      <vt:lpstr>Roboto</vt:lpstr>
      <vt:lpstr>Roboto Medium</vt:lpstr>
      <vt:lpstr>Roboto Black</vt:lpstr>
      <vt:lpstr>Roboto Light</vt:lpstr>
      <vt:lpstr>Roboto</vt:lpstr>
      <vt:lpstr>Microsoft YaHei</vt:lpstr>
      <vt:lpstr>Arial Unicode MS</vt:lpstr>
      <vt:lpstr>Varela Round</vt:lpstr>
      <vt:lpstr>Segoe Print</vt:lpstr>
      <vt:lpstr>Wingdings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vu.truong</cp:lastModifiedBy>
  <cp:revision>15</cp:revision>
  <dcterms:created xsi:type="dcterms:W3CDTF">2022-08-28T19:13:00Z</dcterms:created>
  <dcterms:modified xsi:type="dcterms:W3CDTF">2023-12-09T06:23:56Z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6131B9B84C4E486A902285268C5981A8</vt:lpwstr>
  </property>
  <property fmtid="{D5CDD505-2E9C-101B-9397-08002B2CF9AE}" pid="3" name="KSOProductBuildVer">
    <vt:lpwstr>1033-12.2.0.13306</vt:lpwstr>
  </property>
</Properties>
</file>