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7E79C-AC64-E37D-06B6-756D16FEB407}" v="2" dt="2024-11-25T10:28:59.592"/>
    <p1510:client id="{5EFDEE65-0686-37FC-F328-904800DEF3F5}" v="334" dt="2024-11-26T09:08:03.462"/>
    <p1510:client id="{6E904CDC-E27E-7170-357F-A1296BE4D388}" v="127" dt="2024-11-25T07:11:39.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Gorla" userId="S::sai.gorla@rampgroup.com::6b4f3c18-ff1f-4e2f-b984-e48371fb80bd" providerId="AD" clId="Web-{5EFDEE65-0686-37FC-F328-904800DEF3F5}"/>
    <pc:docChg chg="addSld modSld">
      <pc:chgData name="Sai Gorla" userId="S::sai.gorla@rampgroup.com::6b4f3c18-ff1f-4e2f-b984-e48371fb80bd" providerId="AD" clId="Web-{5EFDEE65-0686-37FC-F328-904800DEF3F5}" dt="2024-11-26T09:08:03.462" v="302" actId="1076"/>
      <pc:docMkLst>
        <pc:docMk/>
      </pc:docMkLst>
      <pc:sldChg chg="modSp">
        <pc:chgData name="Sai Gorla" userId="S::sai.gorla@rampgroup.com::6b4f3c18-ff1f-4e2f-b984-e48371fb80bd" providerId="AD" clId="Web-{5EFDEE65-0686-37FC-F328-904800DEF3F5}" dt="2024-11-26T08:40:26.797" v="7" actId="20577"/>
        <pc:sldMkLst>
          <pc:docMk/>
          <pc:sldMk cId="2819132801" sldId="261"/>
        </pc:sldMkLst>
        <pc:spChg chg="mod">
          <ac:chgData name="Sai Gorla" userId="S::sai.gorla@rampgroup.com::6b4f3c18-ff1f-4e2f-b984-e48371fb80bd" providerId="AD" clId="Web-{5EFDEE65-0686-37FC-F328-904800DEF3F5}" dt="2024-11-26T08:39:45.233" v="2" actId="20577"/>
          <ac:spMkLst>
            <pc:docMk/>
            <pc:sldMk cId="2819132801" sldId="261"/>
            <ac:spMk id="2" creationId="{B29F30FE-13EE-0AE7-5C4B-EE44AE6DE6E7}"/>
          </ac:spMkLst>
        </pc:spChg>
        <pc:spChg chg="mod">
          <ac:chgData name="Sai Gorla" userId="S::sai.gorla@rampgroup.com::6b4f3c18-ff1f-4e2f-b984-e48371fb80bd" providerId="AD" clId="Web-{5EFDEE65-0686-37FC-F328-904800DEF3F5}" dt="2024-11-26T08:40:26.797" v="7" actId="20577"/>
          <ac:spMkLst>
            <pc:docMk/>
            <pc:sldMk cId="2819132801" sldId="261"/>
            <ac:spMk id="3" creationId="{8D6D4365-C8E4-C6F4-3E84-2ED086A752F7}"/>
          </ac:spMkLst>
        </pc:spChg>
      </pc:sldChg>
      <pc:sldChg chg="modSp new">
        <pc:chgData name="Sai Gorla" userId="S::sai.gorla@rampgroup.com::6b4f3c18-ff1f-4e2f-b984-e48371fb80bd" providerId="AD" clId="Web-{5EFDEE65-0686-37FC-F328-904800DEF3F5}" dt="2024-11-26T08:41:07.828" v="17" actId="20577"/>
        <pc:sldMkLst>
          <pc:docMk/>
          <pc:sldMk cId="3800648262" sldId="262"/>
        </pc:sldMkLst>
        <pc:spChg chg="mod">
          <ac:chgData name="Sai Gorla" userId="S::sai.gorla@rampgroup.com::6b4f3c18-ff1f-4e2f-b984-e48371fb80bd" providerId="AD" clId="Web-{5EFDEE65-0686-37FC-F328-904800DEF3F5}" dt="2024-11-26T08:40:50.844" v="12" actId="20577"/>
          <ac:spMkLst>
            <pc:docMk/>
            <pc:sldMk cId="3800648262" sldId="262"/>
            <ac:spMk id="2" creationId="{0A821952-B777-F885-8B2D-D4D9287051FC}"/>
          </ac:spMkLst>
        </pc:spChg>
        <pc:spChg chg="mod">
          <ac:chgData name="Sai Gorla" userId="S::sai.gorla@rampgroup.com::6b4f3c18-ff1f-4e2f-b984-e48371fb80bd" providerId="AD" clId="Web-{5EFDEE65-0686-37FC-F328-904800DEF3F5}" dt="2024-11-26T08:41:07.828" v="17" actId="20577"/>
          <ac:spMkLst>
            <pc:docMk/>
            <pc:sldMk cId="3800648262" sldId="262"/>
            <ac:spMk id="3" creationId="{EA518881-E0FD-2E64-4298-69B71C7A21E4}"/>
          </ac:spMkLst>
        </pc:spChg>
      </pc:sldChg>
      <pc:sldChg chg="modSp new">
        <pc:chgData name="Sai Gorla" userId="S::sai.gorla@rampgroup.com::6b4f3c18-ff1f-4e2f-b984-e48371fb80bd" providerId="AD" clId="Web-{5EFDEE65-0686-37FC-F328-904800DEF3F5}" dt="2024-11-26T08:44:47.597" v="55" actId="20577"/>
        <pc:sldMkLst>
          <pc:docMk/>
          <pc:sldMk cId="4185223386" sldId="263"/>
        </pc:sldMkLst>
        <pc:spChg chg="mod">
          <ac:chgData name="Sai Gorla" userId="S::sai.gorla@rampgroup.com::6b4f3c18-ff1f-4e2f-b984-e48371fb80bd" providerId="AD" clId="Web-{5EFDEE65-0686-37FC-F328-904800DEF3F5}" dt="2024-11-26T08:42:00.298" v="47" actId="20577"/>
          <ac:spMkLst>
            <pc:docMk/>
            <pc:sldMk cId="4185223386" sldId="263"/>
            <ac:spMk id="2" creationId="{5351D4DE-E263-1845-5B43-0CC1F5ECA3B3}"/>
          </ac:spMkLst>
        </pc:spChg>
        <pc:spChg chg="mod">
          <ac:chgData name="Sai Gorla" userId="S::sai.gorla@rampgroup.com::6b4f3c18-ff1f-4e2f-b984-e48371fb80bd" providerId="AD" clId="Web-{5EFDEE65-0686-37FC-F328-904800DEF3F5}" dt="2024-11-26T08:44:47.597" v="55" actId="20577"/>
          <ac:spMkLst>
            <pc:docMk/>
            <pc:sldMk cId="4185223386" sldId="263"/>
            <ac:spMk id="3" creationId="{17D5033D-C812-FC42-D7F0-52424C841D6F}"/>
          </ac:spMkLst>
        </pc:spChg>
      </pc:sldChg>
      <pc:sldChg chg="addSp delSp modSp new mod setBg">
        <pc:chgData name="Sai Gorla" userId="S::sai.gorla@rampgroup.com::6b4f3c18-ff1f-4e2f-b984-e48371fb80bd" providerId="AD" clId="Web-{5EFDEE65-0686-37FC-F328-904800DEF3F5}" dt="2024-11-26T08:50:20.352" v="84" actId="20577"/>
        <pc:sldMkLst>
          <pc:docMk/>
          <pc:sldMk cId="1948750464" sldId="264"/>
        </pc:sldMkLst>
        <pc:spChg chg="mod ord">
          <ac:chgData name="Sai Gorla" userId="S::sai.gorla@rampgroup.com::6b4f3c18-ff1f-4e2f-b984-e48371fb80bd" providerId="AD" clId="Web-{5EFDEE65-0686-37FC-F328-904800DEF3F5}" dt="2024-11-26T08:48:10.522" v="75"/>
          <ac:spMkLst>
            <pc:docMk/>
            <pc:sldMk cId="1948750464" sldId="264"/>
            <ac:spMk id="2" creationId="{A5A94E7D-53AA-8BBA-D488-EE8AA71DFD44}"/>
          </ac:spMkLst>
        </pc:spChg>
        <pc:spChg chg="del">
          <ac:chgData name="Sai Gorla" userId="S::sai.gorla@rampgroup.com::6b4f3c18-ff1f-4e2f-b984-e48371fb80bd" providerId="AD" clId="Web-{5EFDEE65-0686-37FC-F328-904800DEF3F5}" dt="2024-11-26T08:46:27.474" v="63"/>
          <ac:spMkLst>
            <pc:docMk/>
            <pc:sldMk cId="1948750464" sldId="264"/>
            <ac:spMk id="3" creationId="{6AF93F68-16D7-0446-B67E-BBDC9C8396B3}"/>
          </ac:spMkLst>
        </pc:spChg>
        <pc:spChg chg="add del">
          <ac:chgData name="Sai Gorla" userId="S::sai.gorla@rampgroup.com::6b4f3c18-ff1f-4e2f-b984-e48371fb80bd" providerId="AD" clId="Web-{5EFDEE65-0686-37FC-F328-904800DEF3F5}" dt="2024-11-26T08:46:36.443" v="65"/>
          <ac:spMkLst>
            <pc:docMk/>
            <pc:sldMk cId="1948750464" sldId="264"/>
            <ac:spMk id="8" creationId="{DE21EC7C-FF74-63FA-3846-29007E61DAD6}"/>
          </ac:spMkLst>
        </pc:spChg>
        <pc:spChg chg="add del">
          <ac:chgData name="Sai Gorla" userId="S::sai.gorla@rampgroup.com::6b4f3c18-ff1f-4e2f-b984-e48371fb80bd" providerId="AD" clId="Web-{5EFDEE65-0686-37FC-F328-904800DEF3F5}" dt="2024-11-26T08:46:36.443" v="65"/>
          <ac:spMkLst>
            <pc:docMk/>
            <pc:sldMk cId="1948750464" sldId="264"/>
            <ac:spMk id="11" creationId="{987A0FBA-CC04-4256-A8EB-BB3C543E989C}"/>
          </ac:spMkLst>
        </pc:spChg>
        <pc:spChg chg="add del">
          <ac:chgData name="Sai Gorla" userId="S::sai.gorla@rampgroup.com::6b4f3c18-ff1f-4e2f-b984-e48371fb80bd" providerId="AD" clId="Web-{5EFDEE65-0686-37FC-F328-904800DEF3F5}" dt="2024-11-26T08:46:36.443" v="65"/>
          <ac:spMkLst>
            <pc:docMk/>
            <pc:sldMk cId="1948750464" sldId="264"/>
            <ac:spMk id="13" creationId="{3362A0EA-3E81-4464-94B8-70BE5870EDC0}"/>
          </ac:spMkLst>
        </pc:spChg>
        <pc:spChg chg="add del">
          <ac:chgData name="Sai Gorla" userId="S::sai.gorla@rampgroup.com::6b4f3c18-ff1f-4e2f-b984-e48371fb80bd" providerId="AD" clId="Web-{5EFDEE65-0686-37FC-F328-904800DEF3F5}" dt="2024-11-26T08:46:44.037" v="68"/>
          <ac:spMkLst>
            <pc:docMk/>
            <pc:sldMk cId="1948750464" sldId="264"/>
            <ac:spMk id="15" creationId="{987A0FBA-CC04-4256-A8EB-BB3C543E989C}"/>
          </ac:spMkLst>
        </pc:spChg>
        <pc:spChg chg="add del">
          <ac:chgData name="Sai Gorla" userId="S::sai.gorla@rampgroup.com::6b4f3c18-ff1f-4e2f-b984-e48371fb80bd" providerId="AD" clId="Web-{5EFDEE65-0686-37FC-F328-904800DEF3F5}" dt="2024-11-26T08:46:44.037" v="68"/>
          <ac:spMkLst>
            <pc:docMk/>
            <pc:sldMk cId="1948750464" sldId="264"/>
            <ac:spMk id="16" creationId="{A3BFB3E6-2D9E-4A5C-826F-44A91F59778D}"/>
          </ac:spMkLst>
        </pc:spChg>
        <pc:spChg chg="add del mod">
          <ac:chgData name="Sai Gorla" userId="S::sai.gorla@rampgroup.com::6b4f3c18-ff1f-4e2f-b984-e48371fb80bd" providerId="AD" clId="Web-{5EFDEE65-0686-37FC-F328-904800DEF3F5}" dt="2024-11-26T08:48:00.210" v="72"/>
          <ac:spMkLst>
            <pc:docMk/>
            <pc:sldMk cId="1948750464" sldId="264"/>
            <ac:spMk id="17" creationId="{6DEFCB37-9EC4-3938-73F6-736381910710}"/>
          </ac:spMkLst>
        </pc:spChg>
        <pc:spChg chg="add del">
          <ac:chgData name="Sai Gorla" userId="S::sai.gorla@rampgroup.com::6b4f3c18-ff1f-4e2f-b984-e48371fb80bd" providerId="AD" clId="Web-{5EFDEE65-0686-37FC-F328-904800DEF3F5}" dt="2024-11-26T08:48:10.522" v="75"/>
          <ac:spMkLst>
            <pc:docMk/>
            <pc:sldMk cId="1948750464" sldId="264"/>
            <ac:spMk id="22" creationId="{987A0FBA-CC04-4256-A8EB-BB3C543E989C}"/>
          </ac:spMkLst>
        </pc:spChg>
        <pc:spChg chg="add del">
          <ac:chgData name="Sai Gorla" userId="S::sai.gorla@rampgroup.com::6b4f3c18-ff1f-4e2f-b984-e48371fb80bd" providerId="AD" clId="Web-{5EFDEE65-0686-37FC-F328-904800DEF3F5}" dt="2024-11-26T08:48:10.522" v="75"/>
          <ac:spMkLst>
            <pc:docMk/>
            <pc:sldMk cId="1948750464" sldId="264"/>
            <ac:spMk id="24" creationId="{66FC6F62-FEC6-45C4-B697-39FDA62A9666}"/>
          </ac:spMkLst>
        </pc:spChg>
        <pc:spChg chg="add del">
          <ac:chgData name="Sai Gorla" userId="S::sai.gorla@rampgroup.com::6b4f3c18-ff1f-4e2f-b984-e48371fb80bd" providerId="AD" clId="Web-{5EFDEE65-0686-37FC-F328-904800DEF3F5}" dt="2024-11-26T08:48:10.507" v="74"/>
          <ac:spMkLst>
            <pc:docMk/>
            <pc:sldMk cId="1948750464" sldId="264"/>
            <ac:spMk id="32" creationId="{6A96B2EB-7A8B-2F8D-556C-66E9AB528BA6}"/>
          </ac:spMkLst>
        </pc:spChg>
        <pc:spChg chg="add del">
          <ac:chgData name="Sai Gorla" userId="S::sai.gorla@rampgroup.com::6b4f3c18-ff1f-4e2f-b984-e48371fb80bd" providerId="AD" clId="Web-{5EFDEE65-0686-37FC-F328-904800DEF3F5}" dt="2024-11-26T08:48:10.507" v="74"/>
          <ac:spMkLst>
            <pc:docMk/>
            <pc:sldMk cId="1948750464" sldId="264"/>
            <ac:spMk id="35" creationId="{987A0FBA-CC04-4256-A8EB-BB3C543E989C}"/>
          </ac:spMkLst>
        </pc:spChg>
        <pc:spChg chg="add del">
          <ac:chgData name="Sai Gorla" userId="S::sai.gorla@rampgroup.com::6b4f3c18-ff1f-4e2f-b984-e48371fb80bd" providerId="AD" clId="Web-{5EFDEE65-0686-37FC-F328-904800DEF3F5}" dt="2024-11-26T08:48:10.507" v="74"/>
          <ac:spMkLst>
            <pc:docMk/>
            <pc:sldMk cId="1948750464" sldId="264"/>
            <ac:spMk id="37" creationId="{3B415D11-6899-4C75-BEAD-79C4656DC0A2}"/>
          </ac:spMkLst>
        </pc:spChg>
        <pc:spChg chg="add del">
          <ac:chgData name="Sai Gorla" userId="S::sai.gorla@rampgroup.com::6b4f3c18-ff1f-4e2f-b984-e48371fb80bd" providerId="AD" clId="Web-{5EFDEE65-0686-37FC-F328-904800DEF3F5}" dt="2024-11-26T08:48:10.507" v="74"/>
          <ac:spMkLst>
            <pc:docMk/>
            <pc:sldMk cId="1948750464" sldId="264"/>
            <ac:spMk id="39" creationId="{A3BFB3E6-2D9E-4A5C-826F-44A91F59778D}"/>
          </ac:spMkLst>
        </pc:spChg>
        <pc:spChg chg="add">
          <ac:chgData name="Sai Gorla" userId="S::sai.gorla@rampgroup.com::6b4f3c18-ff1f-4e2f-b984-e48371fb80bd" providerId="AD" clId="Web-{5EFDEE65-0686-37FC-F328-904800DEF3F5}" dt="2024-11-26T08:48:10.522" v="75"/>
          <ac:spMkLst>
            <pc:docMk/>
            <pc:sldMk cId="1948750464" sldId="264"/>
            <ac:spMk id="41" creationId="{987A0FBA-CC04-4256-A8EB-BB3C543E989C}"/>
          </ac:spMkLst>
        </pc:spChg>
        <pc:spChg chg="add">
          <ac:chgData name="Sai Gorla" userId="S::sai.gorla@rampgroup.com::6b4f3c18-ff1f-4e2f-b984-e48371fb80bd" providerId="AD" clId="Web-{5EFDEE65-0686-37FC-F328-904800DEF3F5}" dt="2024-11-26T08:48:10.522" v="75"/>
          <ac:spMkLst>
            <pc:docMk/>
            <pc:sldMk cId="1948750464" sldId="264"/>
            <ac:spMk id="42" creationId="{551AE076-7865-49BB-81C0-8C9E7E994AFD}"/>
          </ac:spMkLst>
        </pc:spChg>
        <pc:spChg chg="add">
          <ac:chgData name="Sai Gorla" userId="S::sai.gorla@rampgroup.com::6b4f3c18-ff1f-4e2f-b984-e48371fb80bd" providerId="AD" clId="Web-{5EFDEE65-0686-37FC-F328-904800DEF3F5}" dt="2024-11-26T08:48:10.522" v="75"/>
          <ac:spMkLst>
            <pc:docMk/>
            <pc:sldMk cId="1948750464" sldId="264"/>
            <ac:spMk id="43" creationId="{424ECFA8-BE37-446C-B1BD-88D2981B6F47}"/>
          </ac:spMkLst>
        </pc:spChg>
        <pc:spChg chg="add mod">
          <ac:chgData name="Sai Gorla" userId="S::sai.gorla@rampgroup.com::6b4f3c18-ff1f-4e2f-b984-e48371fb80bd" providerId="AD" clId="Web-{5EFDEE65-0686-37FC-F328-904800DEF3F5}" dt="2024-11-26T08:50:20.352" v="84" actId="20577"/>
          <ac:spMkLst>
            <pc:docMk/>
            <pc:sldMk cId="1948750464" sldId="264"/>
            <ac:spMk id="44" creationId="{0779B83E-256F-F1B5-9901-633358C84755}"/>
          </ac:spMkLst>
        </pc:spChg>
        <pc:grpChg chg="add del">
          <ac:chgData name="Sai Gorla" userId="S::sai.gorla@rampgroup.com::6b4f3c18-ff1f-4e2f-b984-e48371fb80bd" providerId="AD" clId="Web-{5EFDEE65-0686-37FC-F328-904800DEF3F5}" dt="2024-11-26T08:48:10.522" v="75"/>
          <ac:grpSpMkLst>
            <pc:docMk/>
            <pc:sldMk cId="1948750464" sldId="264"/>
            <ac:grpSpMk id="26" creationId="{F8D7210F-BCFD-46C1-9A2C-3717368B1A78}"/>
          </ac:grpSpMkLst>
        </pc:grpChg>
        <pc:picChg chg="add del mod ord">
          <ac:chgData name="Sai Gorla" userId="S::sai.gorla@rampgroup.com::6b4f3c18-ff1f-4e2f-b984-e48371fb80bd" providerId="AD" clId="Web-{5EFDEE65-0686-37FC-F328-904800DEF3F5}" dt="2024-11-26T08:47:50.350" v="71"/>
          <ac:picMkLst>
            <pc:docMk/>
            <pc:sldMk cId="1948750464" sldId="264"/>
            <ac:picMk id="4" creationId="{A8E856BE-A709-EDBB-6176-BE6CFE2D6BB4}"/>
          </ac:picMkLst>
        </pc:picChg>
        <pc:picChg chg="add mod ord">
          <ac:chgData name="Sai Gorla" userId="S::sai.gorla@rampgroup.com::6b4f3c18-ff1f-4e2f-b984-e48371fb80bd" providerId="AD" clId="Web-{5EFDEE65-0686-37FC-F328-904800DEF3F5}" dt="2024-11-26T08:48:10.522" v="75"/>
          <ac:picMkLst>
            <pc:docMk/>
            <pc:sldMk cId="1948750464" sldId="264"/>
            <ac:picMk id="5" creationId="{8C085C54-35EA-C868-04D2-AC2C354900D0}"/>
          </ac:picMkLst>
        </pc:picChg>
      </pc:sldChg>
      <pc:sldChg chg="modSp new">
        <pc:chgData name="Sai Gorla" userId="S::sai.gorla@rampgroup.com::6b4f3c18-ff1f-4e2f-b984-e48371fb80bd" providerId="AD" clId="Web-{5EFDEE65-0686-37FC-F328-904800DEF3F5}" dt="2024-11-26T08:54:12.215" v="125" actId="20577"/>
        <pc:sldMkLst>
          <pc:docMk/>
          <pc:sldMk cId="2703099702" sldId="265"/>
        </pc:sldMkLst>
        <pc:spChg chg="mod">
          <ac:chgData name="Sai Gorla" userId="S::sai.gorla@rampgroup.com::6b4f3c18-ff1f-4e2f-b984-e48371fb80bd" providerId="AD" clId="Web-{5EFDEE65-0686-37FC-F328-904800DEF3F5}" dt="2024-11-26T08:50:58.447" v="88" actId="20577"/>
          <ac:spMkLst>
            <pc:docMk/>
            <pc:sldMk cId="2703099702" sldId="265"/>
            <ac:spMk id="2" creationId="{A24BB783-03FF-AE33-7757-1BB57E930A66}"/>
          </ac:spMkLst>
        </pc:spChg>
        <pc:spChg chg="mod">
          <ac:chgData name="Sai Gorla" userId="S::sai.gorla@rampgroup.com::6b4f3c18-ff1f-4e2f-b984-e48371fb80bd" providerId="AD" clId="Web-{5EFDEE65-0686-37FC-F328-904800DEF3F5}" dt="2024-11-26T08:54:12.215" v="125" actId="20577"/>
          <ac:spMkLst>
            <pc:docMk/>
            <pc:sldMk cId="2703099702" sldId="265"/>
            <ac:spMk id="3" creationId="{9C2D3659-2EDF-0420-FAA1-4F9736089BE1}"/>
          </ac:spMkLst>
        </pc:spChg>
      </pc:sldChg>
      <pc:sldChg chg="addSp delSp modSp new mod modClrScheme chgLayout">
        <pc:chgData name="Sai Gorla" userId="S::sai.gorla@rampgroup.com::6b4f3c18-ff1f-4e2f-b984-e48371fb80bd" providerId="AD" clId="Web-{5EFDEE65-0686-37FC-F328-904800DEF3F5}" dt="2024-11-26T08:52:18.448" v="119" actId="20577"/>
        <pc:sldMkLst>
          <pc:docMk/>
          <pc:sldMk cId="1422752093" sldId="266"/>
        </pc:sldMkLst>
        <pc:spChg chg="del">
          <ac:chgData name="Sai Gorla" userId="S::sai.gorla@rampgroup.com::6b4f3c18-ff1f-4e2f-b984-e48371fb80bd" providerId="AD" clId="Web-{5EFDEE65-0686-37FC-F328-904800DEF3F5}" dt="2024-11-26T08:51:19.900" v="92"/>
          <ac:spMkLst>
            <pc:docMk/>
            <pc:sldMk cId="1422752093" sldId="266"/>
            <ac:spMk id="2" creationId="{62236845-EA8F-5B6A-2E8B-7FF0934291AE}"/>
          </ac:spMkLst>
        </pc:spChg>
        <pc:spChg chg="del">
          <ac:chgData name="Sai Gorla" userId="S::sai.gorla@rampgroup.com::6b4f3c18-ff1f-4e2f-b984-e48371fb80bd" providerId="AD" clId="Web-{5EFDEE65-0686-37FC-F328-904800DEF3F5}" dt="2024-11-26T08:51:19.900" v="92"/>
          <ac:spMkLst>
            <pc:docMk/>
            <pc:sldMk cId="1422752093" sldId="266"/>
            <ac:spMk id="3" creationId="{7CD7B412-CB17-00BF-C6C1-95372DDB8A3B}"/>
          </ac:spMkLst>
        </pc:spChg>
        <pc:spChg chg="add mod">
          <ac:chgData name="Sai Gorla" userId="S::sai.gorla@rampgroup.com::6b4f3c18-ff1f-4e2f-b984-e48371fb80bd" providerId="AD" clId="Web-{5EFDEE65-0686-37FC-F328-904800DEF3F5}" dt="2024-11-26T08:52:18.448" v="119" actId="20577"/>
          <ac:spMkLst>
            <pc:docMk/>
            <pc:sldMk cId="1422752093" sldId="266"/>
            <ac:spMk id="4" creationId="{A5AF1A2E-A97C-F7AB-994C-61B4DCB1C2C5}"/>
          </ac:spMkLst>
        </pc:spChg>
      </pc:sldChg>
      <pc:sldChg chg="addSp modSp new mod modClrScheme chgLayout">
        <pc:chgData name="Sai Gorla" userId="S::sai.gorla@rampgroup.com::6b4f3c18-ff1f-4e2f-b984-e48371fb80bd" providerId="AD" clId="Web-{5EFDEE65-0686-37FC-F328-904800DEF3F5}" dt="2024-11-26T08:56:17.670" v="138" actId="20577"/>
        <pc:sldMkLst>
          <pc:docMk/>
          <pc:sldMk cId="191987720" sldId="267"/>
        </pc:sldMkLst>
        <pc:spChg chg="add mod ord">
          <ac:chgData name="Sai Gorla" userId="S::sai.gorla@rampgroup.com::6b4f3c18-ff1f-4e2f-b984-e48371fb80bd" providerId="AD" clId="Web-{5EFDEE65-0686-37FC-F328-904800DEF3F5}" dt="2024-11-26T08:56:01.858" v="133" actId="20577"/>
          <ac:spMkLst>
            <pc:docMk/>
            <pc:sldMk cId="191987720" sldId="267"/>
            <ac:spMk id="2" creationId="{F793B659-AE64-5E05-8DF9-155DD860D57C}"/>
          </ac:spMkLst>
        </pc:spChg>
        <pc:spChg chg="add mod ord">
          <ac:chgData name="Sai Gorla" userId="S::sai.gorla@rampgroup.com::6b4f3c18-ff1f-4e2f-b984-e48371fb80bd" providerId="AD" clId="Web-{5EFDEE65-0686-37FC-F328-904800DEF3F5}" dt="2024-11-26T08:56:17.670" v="138" actId="20577"/>
          <ac:spMkLst>
            <pc:docMk/>
            <pc:sldMk cId="191987720" sldId="267"/>
            <ac:spMk id="3" creationId="{C295BA1A-3FDC-F124-89CA-21929A776021}"/>
          </ac:spMkLst>
        </pc:spChg>
      </pc:sldChg>
      <pc:sldChg chg="modSp new">
        <pc:chgData name="Sai Gorla" userId="S::sai.gorla@rampgroup.com::6b4f3c18-ff1f-4e2f-b984-e48371fb80bd" providerId="AD" clId="Web-{5EFDEE65-0686-37FC-F328-904800DEF3F5}" dt="2024-11-26T08:58:25.907" v="171" actId="20577"/>
        <pc:sldMkLst>
          <pc:docMk/>
          <pc:sldMk cId="57526689" sldId="268"/>
        </pc:sldMkLst>
        <pc:spChg chg="mod">
          <ac:chgData name="Sai Gorla" userId="S::sai.gorla@rampgroup.com::6b4f3c18-ff1f-4e2f-b984-e48371fb80bd" providerId="AD" clId="Web-{5EFDEE65-0686-37FC-F328-904800DEF3F5}" dt="2024-11-26T08:57:14.296" v="157" actId="1076"/>
          <ac:spMkLst>
            <pc:docMk/>
            <pc:sldMk cId="57526689" sldId="268"/>
            <ac:spMk id="2" creationId="{9C9AEE95-7B9A-2007-61EA-0698D9CE42AF}"/>
          </ac:spMkLst>
        </pc:spChg>
        <pc:spChg chg="mod">
          <ac:chgData name="Sai Gorla" userId="S::sai.gorla@rampgroup.com::6b4f3c18-ff1f-4e2f-b984-e48371fb80bd" providerId="AD" clId="Web-{5EFDEE65-0686-37FC-F328-904800DEF3F5}" dt="2024-11-26T08:58:25.907" v="171" actId="20577"/>
          <ac:spMkLst>
            <pc:docMk/>
            <pc:sldMk cId="57526689" sldId="268"/>
            <ac:spMk id="3" creationId="{5C49214B-C366-CB87-5463-A17063CB519F}"/>
          </ac:spMkLst>
        </pc:spChg>
      </pc:sldChg>
      <pc:sldChg chg="addSp delSp modSp new mod modClrScheme chgLayout">
        <pc:chgData name="Sai Gorla" userId="S::sai.gorla@rampgroup.com::6b4f3c18-ff1f-4e2f-b984-e48371fb80bd" providerId="AD" clId="Web-{5EFDEE65-0686-37FC-F328-904800DEF3F5}" dt="2024-11-26T09:04:48.225" v="254" actId="20577"/>
        <pc:sldMkLst>
          <pc:docMk/>
          <pc:sldMk cId="3339950024" sldId="269"/>
        </pc:sldMkLst>
        <pc:spChg chg="mod ord">
          <ac:chgData name="Sai Gorla" userId="S::sai.gorla@rampgroup.com::6b4f3c18-ff1f-4e2f-b984-e48371fb80bd" providerId="AD" clId="Web-{5EFDEE65-0686-37FC-F328-904800DEF3F5}" dt="2024-11-26T08:58:40.235" v="176" actId="20577"/>
          <ac:spMkLst>
            <pc:docMk/>
            <pc:sldMk cId="3339950024" sldId="269"/>
            <ac:spMk id="2" creationId="{256A59CD-5297-427A-212C-F3B02A1D89B7}"/>
          </ac:spMkLst>
        </pc:spChg>
        <pc:spChg chg="mod ord">
          <ac:chgData name="Sai Gorla" userId="S::sai.gorla@rampgroup.com::6b4f3c18-ff1f-4e2f-b984-e48371fb80bd" providerId="AD" clId="Web-{5EFDEE65-0686-37FC-F328-904800DEF3F5}" dt="2024-11-26T09:04:18.709" v="246" actId="20577"/>
          <ac:spMkLst>
            <pc:docMk/>
            <pc:sldMk cId="3339950024" sldId="269"/>
            <ac:spMk id="3" creationId="{FF394494-B6E1-5162-CA20-3AECEE88B165}"/>
          </ac:spMkLst>
        </pc:spChg>
        <pc:spChg chg="add mod ord">
          <ac:chgData name="Sai Gorla" userId="S::sai.gorla@rampgroup.com::6b4f3c18-ff1f-4e2f-b984-e48371fb80bd" providerId="AD" clId="Web-{5EFDEE65-0686-37FC-F328-904800DEF3F5}" dt="2024-11-26T08:58:49.329" v="179" actId="20577"/>
          <ac:spMkLst>
            <pc:docMk/>
            <pc:sldMk cId="3339950024" sldId="269"/>
            <ac:spMk id="4" creationId="{83F5F7CF-44EC-21F7-5D1C-83F575E36A3E}"/>
          </ac:spMkLst>
        </pc:spChg>
        <pc:spChg chg="add mod ord">
          <ac:chgData name="Sai Gorla" userId="S::sai.gorla@rampgroup.com::6b4f3c18-ff1f-4e2f-b984-e48371fb80bd" providerId="AD" clId="Web-{5EFDEE65-0686-37FC-F328-904800DEF3F5}" dt="2024-11-26T08:58:54.016" v="184" actId="20577"/>
          <ac:spMkLst>
            <pc:docMk/>
            <pc:sldMk cId="3339950024" sldId="269"/>
            <ac:spMk id="5" creationId="{B2F46DA8-3553-E28E-CB1D-D886E78A57F5}"/>
          </ac:spMkLst>
        </pc:spChg>
        <pc:spChg chg="add mod ord">
          <ac:chgData name="Sai Gorla" userId="S::sai.gorla@rampgroup.com::6b4f3c18-ff1f-4e2f-b984-e48371fb80bd" providerId="AD" clId="Web-{5EFDEE65-0686-37FC-F328-904800DEF3F5}" dt="2024-11-26T09:04:48.225" v="254" actId="20577"/>
          <ac:spMkLst>
            <pc:docMk/>
            <pc:sldMk cId="3339950024" sldId="269"/>
            <ac:spMk id="6" creationId="{7883EBCB-A387-5E78-40D4-3F53FEAA7BE2}"/>
          </ac:spMkLst>
        </pc:spChg>
        <pc:graphicFrameChg chg="add del mod">
          <ac:chgData name="Sai Gorla" userId="S::sai.gorla@rampgroup.com::6b4f3c18-ff1f-4e2f-b984-e48371fb80bd" providerId="AD" clId="Web-{5EFDEE65-0686-37FC-F328-904800DEF3F5}" dt="2024-11-26T09:01:20.300" v="206"/>
          <ac:graphicFrameMkLst>
            <pc:docMk/>
            <pc:sldMk cId="3339950024" sldId="269"/>
            <ac:graphicFrameMk id="8" creationId="{9C954818-0267-5799-7D4C-1DAB556894B7}"/>
          </ac:graphicFrameMkLst>
        </pc:graphicFrameChg>
        <pc:graphicFrameChg chg="add del mod">
          <ac:chgData name="Sai Gorla" userId="S::sai.gorla@rampgroup.com::6b4f3c18-ff1f-4e2f-b984-e48371fb80bd" providerId="AD" clId="Web-{5EFDEE65-0686-37FC-F328-904800DEF3F5}" dt="2024-11-26T09:01:30.112" v="209"/>
          <ac:graphicFrameMkLst>
            <pc:docMk/>
            <pc:sldMk cId="3339950024" sldId="269"/>
            <ac:graphicFrameMk id="10" creationId="{2546DDF2-F31C-5B4B-376D-5B11653B9661}"/>
          </ac:graphicFrameMkLst>
        </pc:graphicFrameChg>
        <pc:graphicFrameChg chg="add del mod">
          <ac:chgData name="Sai Gorla" userId="S::sai.gorla@rampgroup.com::6b4f3c18-ff1f-4e2f-b984-e48371fb80bd" providerId="AD" clId="Web-{5EFDEE65-0686-37FC-F328-904800DEF3F5}" dt="2024-11-26T09:01:41.222" v="212"/>
          <ac:graphicFrameMkLst>
            <pc:docMk/>
            <pc:sldMk cId="3339950024" sldId="269"/>
            <ac:graphicFrameMk id="12" creationId="{E7BC3F85-A4F0-CE5C-837B-4EC16F4AA46E}"/>
          </ac:graphicFrameMkLst>
        </pc:graphicFrameChg>
        <pc:graphicFrameChg chg="add del mod">
          <ac:chgData name="Sai Gorla" userId="S::sai.gorla@rampgroup.com::6b4f3c18-ff1f-4e2f-b984-e48371fb80bd" providerId="AD" clId="Web-{5EFDEE65-0686-37FC-F328-904800DEF3F5}" dt="2024-11-26T09:02:07.629" v="217"/>
          <ac:graphicFrameMkLst>
            <pc:docMk/>
            <pc:sldMk cId="3339950024" sldId="269"/>
            <ac:graphicFrameMk id="14" creationId="{78BBF75B-8B07-208D-A33D-866C9FEA1D8B}"/>
          </ac:graphicFrameMkLst>
        </pc:graphicFrameChg>
        <pc:graphicFrameChg chg="add del mod">
          <ac:chgData name="Sai Gorla" userId="S::sai.gorla@rampgroup.com::6b4f3c18-ff1f-4e2f-b984-e48371fb80bd" providerId="AD" clId="Web-{5EFDEE65-0686-37FC-F328-904800DEF3F5}" dt="2024-11-26T09:02:44.129" v="219"/>
          <ac:graphicFrameMkLst>
            <pc:docMk/>
            <pc:sldMk cId="3339950024" sldId="269"/>
            <ac:graphicFrameMk id="16" creationId="{2099E6E9-7678-A94B-0253-226657E8D93F}"/>
          </ac:graphicFrameMkLst>
        </pc:graphicFrameChg>
      </pc:sldChg>
      <pc:sldChg chg="delSp modSp new mod modClrScheme chgLayout">
        <pc:chgData name="Sai Gorla" userId="S::sai.gorla@rampgroup.com::6b4f3c18-ff1f-4e2f-b984-e48371fb80bd" providerId="AD" clId="Web-{5EFDEE65-0686-37FC-F328-904800DEF3F5}" dt="2024-11-26T09:06:03.820" v="271" actId="20577"/>
        <pc:sldMkLst>
          <pc:docMk/>
          <pc:sldMk cId="1834159051" sldId="270"/>
        </pc:sldMkLst>
        <pc:spChg chg="mod ord">
          <ac:chgData name="Sai Gorla" userId="S::sai.gorla@rampgroup.com::6b4f3c18-ff1f-4e2f-b984-e48371fb80bd" providerId="AD" clId="Web-{5EFDEE65-0686-37FC-F328-904800DEF3F5}" dt="2024-11-26T09:05:58.460" v="270" actId="20577"/>
          <ac:spMkLst>
            <pc:docMk/>
            <pc:sldMk cId="1834159051" sldId="270"/>
            <ac:spMk id="2" creationId="{775767D7-8563-F600-720F-2F7BA92CBAF6}"/>
          </ac:spMkLst>
        </pc:spChg>
        <pc:spChg chg="del">
          <ac:chgData name="Sai Gorla" userId="S::sai.gorla@rampgroup.com::6b4f3c18-ff1f-4e2f-b984-e48371fb80bd" providerId="AD" clId="Web-{5EFDEE65-0686-37FC-F328-904800DEF3F5}" dt="2024-11-26T09:05:01.303" v="256"/>
          <ac:spMkLst>
            <pc:docMk/>
            <pc:sldMk cId="1834159051" sldId="270"/>
            <ac:spMk id="3" creationId="{4E3D1843-6356-1CF1-88A2-75712002E482}"/>
          </ac:spMkLst>
        </pc:spChg>
        <pc:spChg chg="mod ord">
          <ac:chgData name="Sai Gorla" userId="S::sai.gorla@rampgroup.com::6b4f3c18-ff1f-4e2f-b984-e48371fb80bd" providerId="AD" clId="Web-{5EFDEE65-0686-37FC-F328-904800DEF3F5}" dt="2024-11-26T09:06:03.820" v="271" actId="20577"/>
          <ac:spMkLst>
            <pc:docMk/>
            <pc:sldMk cId="1834159051" sldId="270"/>
            <ac:spMk id="4" creationId="{717EC355-F51A-DFA6-B86B-923A74393FC7}"/>
          </ac:spMkLst>
        </pc:spChg>
        <pc:spChg chg="del">
          <ac:chgData name="Sai Gorla" userId="S::sai.gorla@rampgroup.com::6b4f3c18-ff1f-4e2f-b984-e48371fb80bd" providerId="AD" clId="Web-{5EFDEE65-0686-37FC-F328-904800DEF3F5}" dt="2024-11-26T09:05:01.303" v="256"/>
          <ac:spMkLst>
            <pc:docMk/>
            <pc:sldMk cId="1834159051" sldId="270"/>
            <ac:spMk id="5" creationId="{8F73DAEC-59BE-5197-7BA0-5D2120EB0802}"/>
          </ac:spMkLst>
        </pc:spChg>
        <pc:spChg chg="del">
          <ac:chgData name="Sai Gorla" userId="S::sai.gorla@rampgroup.com::6b4f3c18-ff1f-4e2f-b984-e48371fb80bd" providerId="AD" clId="Web-{5EFDEE65-0686-37FC-F328-904800DEF3F5}" dt="2024-11-26T09:05:01.303" v="256"/>
          <ac:spMkLst>
            <pc:docMk/>
            <pc:sldMk cId="1834159051" sldId="270"/>
            <ac:spMk id="6" creationId="{33434C61-0893-ADEB-4AA7-26D8B500B0C0}"/>
          </ac:spMkLst>
        </pc:spChg>
      </pc:sldChg>
      <pc:sldChg chg="addSp delSp modSp new mod modClrScheme chgLayout">
        <pc:chgData name="Sai Gorla" userId="S::sai.gorla@rampgroup.com::6b4f3c18-ff1f-4e2f-b984-e48371fb80bd" providerId="AD" clId="Web-{5EFDEE65-0686-37FC-F328-904800DEF3F5}" dt="2024-11-26T09:08:03.462" v="302" actId="1076"/>
        <pc:sldMkLst>
          <pc:docMk/>
          <pc:sldMk cId="1530854898" sldId="271"/>
        </pc:sldMkLst>
        <pc:spChg chg="del">
          <ac:chgData name="Sai Gorla" userId="S::sai.gorla@rampgroup.com::6b4f3c18-ff1f-4e2f-b984-e48371fb80bd" providerId="AD" clId="Web-{5EFDEE65-0686-37FC-F328-904800DEF3F5}" dt="2024-11-26T09:06:10.460" v="273"/>
          <ac:spMkLst>
            <pc:docMk/>
            <pc:sldMk cId="1530854898" sldId="271"/>
            <ac:spMk id="2" creationId="{1E68964B-ACBC-0915-29EC-FC5DBDA82AC6}"/>
          </ac:spMkLst>
        </pc:spChg>
        <pc:spChg chg="del">
          <ac:chgData name="Sai Gorla" userId="S::sai.gorla@rampgroup.com::6b4f3c18-ff1f-4e2f-b984-e48371fb80bd" providerId="AD" clId="Web-{5EFDEE65-0686-37FC-F328-904800DEF3F5}" dt="2024-11-26T09:06:10.460" v="273"/>
          <ac:spMkLst>
            <pc:docMk/>
            <pc:sldMk cId="1530854898" sldId="271"/>
            <ac:spMk id="3" creationId="{D21B7483-C0AB-9767-C20C-B32F7CDA055D}"/>
          </ac:spMkLst>
        </pc:spChg>
        <pc:spChg chg="add mod">
          <ac:chgData name="Sai Gorla" userId="S::sai.gorla@rampgroup.com::6b4f3c18-ff1f-4e2f-b984-e48371fb80bd" providerId="AD" clId="Web-{5EFDEE65-0686-37FC-F328-904800DEF3F5}" dt="2024-11-26T09:08:03.462" v="302" actId="1076"/>
          <ac:spMkLst>
            <pc:docMk/>
            <pc:sldMk cId="1530854898" sldId="271"/>
            <ac:spMk id="4" creationId="{6C28FE45-F47E-35B5-2AE0-D447977C5558}"/>
          </ac:spMkLst>
        </pc:spChg>
      </pc:sldChg>
    </pc:docChg>
  </pc:docChgLst>
  <pc:docChgLst>
    <pc:chgData name="Sai Gorla" userId="S::sai.gorla@rampgroup.com::6b4f3c18-ff1f-4e2f-b984-e48371fb80bd" providerId="AD" clId="Web-{6E904CDC-E27E-7170-357F-A1296BE4D388}"/>
    <pc:docChg chg="addSld modSld addMainMaster delMainMaster">
      <pc:chgData name="Sai Gorla" userId="S::sai.gorla@rampgroup.com::6b4f3c18-ff1f-4e2f-b984-e48371fb80bd" providerId="AD" clId="Web-{6E904CDC-E27E-7170-357F-A1296BE4D388}" dt="2024-11-25T07:11:39.177" v="128"/>
      <pc:docMkLst>
        <pc:docMk/>
      </pc:docMkLst>
      <pc:sldChg chg="addSp modSp mod setBg modClrScheme chgLayout">
        <pc:chgData name="Sai Gorla" userId="S::sai.gorla@rampgroup.com::6b4f3c18-ff1f-4e2f-b984-e48371fb80bd" providerId="AD" clId="Web-{6E904CDC-E27E-7170-357F-A1296BE4D388}" dt="2024-11-25T06:27:03.300" v="26" actId="20577"/>
        <pc:sldMkLst>
          <pc:docMk/>
          <pc:sldMk cId="109857222" sldId="256"/>
        </pc:sldMkLst>
        <pc:spChg chg="mod">
          <ac:chgData name="Sai Gorla" userId="S::sai.gorla@rampgroup.com::6b4f3c18-ff1f-4e2f-b984-e48371fb80bd" providerId="AD" clId="Web-{6E904CDC-E27E-7170-357F-A1296BE4D388}" dt="2024-11-25T06:26:42.268" v="17" actId="20577"/>
          <ac:spMkLst>
            <pc:docMk/>
            <pc:sldMk cId="109857222" sldId="256"/>
            <ac:spMk id="2" creationId="{00000000-0000-0000-0000-000000000000}"/>
          </ac:spMkLst>
        </pc:spChg>
        <pc:spChg chg="mod">
          <ac:chgData name="Sai Gorla" userId="S::sai.gorla@rampgroup.com::6b4f3c18-ff1f-4e2f-b984-e48371fb80bd" providerId="AD" clId="Web-{6E904CDC-E27E-7170-357F-A1296BE4D388}" dt="2024-11-25T06:27:03.300" v="26" actId="20577"/>
          <ac:spMkLst>
            <pc:docMk/>
            <pc:sldMk cId="109857222" sldId="256"/>
            <ac:spMk id="3" creationId="{00000000-0000-0000-0000-000000000000}"/>
          </ac:spMkLst>
        </pc:spChg>
        <pc:spChg chg="add">
          <ac:chgData name="Sai Gorla" userId="S::sai.gorla@rampgroup.com::6b4f3c18-ff1f-4e2f-b984-e48371fb80bd" providerId="AD" clId="Web-{6E904CDC-E27E-7170-357F-A1296BE4D388}" dt="2024-11-25T06:26:11.065" v="0"/>
          <ac:spMkLst>
            <pc:docMk/>
            <pc:sldMk cId="109857222" sldId="256"/>
            <ac:spMk id="9" creationId="{7A18C9FB-EC4C-4DAE-8F7D-C6E5AF607958}"/>
          </ac:spMkLst>
        </pc:spChg>
        <pc:spChg chg="add">
          <ac:chgData name="Sai Gorla" userId="S::sai.gorla@rampgroup.com::6b4f3c18-ff1f-4e2f-b984-e48371fb80bd" providerId="AD" clId="Web-{6E904CDC-E27E-7170-357F-A1296BE4D388}" dt="2024-11-25T06:26:11.065" v="0"/>
          <ac:spMkLst>
            <pc:docMk/>
            <pc:sldMk cId="109857222" sldId="256"/>
            <ac:spMk id="11" creationId="{55F5D1E8-E605-4EFC-8912-6E191F84FE26}"/>
          </ac:spMkLst>
        </pc:spChg>
        <pc:picChg chg="add">
          <ac:chgData name="Sai Gorla" userId="S::sai.gorla@rampgroup.com::6b4f3c18-ff1f-4e2f-b984-e48371fb80bd" providerId="AD" clId="Web-{6E904CDC-E27E-7170-357F-A1296BE4D388}" dt="2024-11-25T06:26:11.065" v="0"/>
          <ac:picMkLst>
            <pc:docMk/>
            <pc:sldMk cId="109857222" sldId="256"/>
            <ac:picMk id="4" creationId="{88C85B85-EDCD-3B45-AA24-2FF24CDA2595}"/>
          </ac:picMkLst>
        </pc:picChg>
      </pc:sldChg>
      <pc:sldChg chg="modSp new">
        <pc:chgData name="Sai Gorla" userId="S::sai.gorla@rampgroup.com::6b4f3c18-ff1f-4e2f-b984-e48371fb80bd" providerId="AD" clId="Web-{6E904CDC-E27E-7170-357F-A1296BE4D388}" dt="2024-11-25T06:31:05.585" v="40" actId="20577"/>
        <pc:sldMkLst>
          <pc:docMk/>
          <pc:sldMk cId="854585673" sldId="257"/>
        </pc:sldMkLst>
        <pc:spChg chg="mod">
          <ac:chgData name="Sai Gorla" userId="S::sai.gorla@rampgroup.com::6b4f3c18-ff1f-4e2f-b984-e48371fb80bd" providerId="AD" clId="Web-{6E904CDC-E27E-7170-357F-A1296BE4D388}" dt="2024-11-25T06:28:51.505" v="30" actId="20577"/>
          <ac:spMkLst>
            <pc:docMk/>
            <pc:sldMk cId="854585673" sldId="257"/>
            <ac:spMk id="2" creationId="{221C3AAC-44AF-1942-23B5-E31D000EED10}"/>
          </ac:spMkLst>
        </pc:spChg>
        <pc:spChg chg="mod">
          <ac:chgData name="Sai Gorla" userId="S::sai.gorla@rampgroup.com::6b4f3c18-ff1f-4e2f-b984-e48371fb80bd" providerId="AD" clId="Web-{6E904CDC-E27E-7170-357F-A1296BE4D388}" dt="2024-11-25T06:31:05.585" v="40" actId="20577"/>
          <ac:spMkLst>
            <pc:docMk/>
            <pc:sldMk cId="854585673" sldId="257"/>
            <ac:spMk id="3" creationId="{A9C873A3-CB5E-2FD1-92D8-8BAE643A331D}"/>
          </ac:spMkLst>
        </pc:spChg>
      </pc:sldChg>
      <pc:sldChg chg="addSp delSp modSp new mod setBg modClrScheme chgLayout">
        <pc:chgData name="Sai Gorla" userId="S::sai.gorla@rampgroup.com::6b4f3c18-ff1f-4e2f-b984-e48371fb80bd" providerId="AD" clId="Web-{6E904CDC-E27E-7170-357F-A1296BE4D388}" dt="2024-11-25T06:35:15.042" v="69" actId="1076"/>
        <pc:sldMkLst>
          <pc:docMk/>
          <pc:sldMk cId="1245857770" sldId="258"/>
        </pc:sldMkLst>
        <pc:spChg chg="mod ord">
          <ac:chgData name="Sai Gorla" userId="S::sai.gorla@rampgroup.com::6b4f3c18-ff1f-4e2f-b984-e48371fb80bd" providerId="AD" clId="Web-{6E904CDC-E27E-7170-357F-A1296BE4D388}" dt="2024-11-25T06:33:53.228" v="62"/>
          <ac:spMkLst>
            <pc:docMk/>
            <pc:sldMk cId="1245857770" sldId="258"/>
            <ac:spMk id="2" creationId="{3C6F29CC-EB3C-DB62-A0AE-D25DC1E320C0}"/>
          </ac:spMkLst>
        </pc:spChg>
        <pc:spChg chg="del">
          <ac:chgData name="Sai Gorla" userId="S::sai.gorla@rampgroup.com::6b4f3c18-ff1f-4e2f-b984-e48371fb80bd" providerId="AD" clId="Web-{6E904CDC-E27E-7170-357F-A1296BE4D388}" dt="2024-11-25T06:31:36.413" v="43"/>
          <ac:spMkLst>
            <pc:docMk/>
            <pc:sldMk cId="1245857770" sldId="258"/>
            <ac:spMk id="3" creationId="{C32B5670-F427-469B-CECE-319957DFC830}"/>
          </ac:spMkLst>
        </pc:spChg>
        <pc:spChg chg="add del">
          <ac:chgData name="Sai Gorla" userId="S::sai.gorla@rampgroup.com::6b4f3c18-ff1f-4e2f-b984-e48371fb80bd" providerId="AD" clId="Web-{6E904CDC-E27E-7170-357F-A1296BE4D388}" dt="2024-11-25T06:31:24.007" v="42"/>
          <ac:spMkLst>
            <pc:docMk/>
            <pc:sldMk cId="1245857770" sldId="258"/>
            <ac:spMk id="4" creationId="{67D20606-789B-C2A2-1BE4-4CCF04FACF0F}"/>
          </ac:spMkLst>
        </pc:spChg>
        <pc:spChg chg="add del mod ord">
          <ac:chgData name="Sai Gorla" userId="S::sai.gorla@rampgroup.com::6b4f3c18-ff1f-4e2f-b984-e48371fb80bd" providerId="AD" clId="Web-{6E904CDC-E27E-7170-357F-A1296BE4D388}" dt="2024-11-25T06:33:10.790" v="50"/>
          <ac:spMkLst>
            <pc:docMk/>
            <pc:sldMk cId="1245857770" sldId="258"/>
            <ac:spMk id="5" creationId="{B5FF2C13-E407-A875-7FED-BADF3E0EAA2A}"/>
          </ac:spMkLst>
        </pc:spChg>
        <pc:spChg chg="add mod">
          <ac:chgData name="Sai Gorla" userId="S::sai.gorla@rampgroup.com::6b4f3c18-ff1f-4e2f-b984-e48371fb80bd" providerId="AD" clId="Web-{6E904CDC-E27E-7170-357F-A1296BE4D388}" dt="2024-11-25T06:34:38.416" v="66" actId="20577"/>
          <ac:spMkLst>
            <pc:docMk/>
            <pc:sldMk cId="1245857770" sldId="258"/>
            <ac:spMk id="10" creationId="{30BBECD4-E50D-4953-3B58-FBB2566CB877}"/>
          </ac:spMkLst>
        </pc:spChg>
        <pc:spChg chg="add del">
          <ac:chgData name="Sai Gorla" userId="S::sai.gorla@rampgroup.com::6b4f3c18-ff1f-4e2f-b984-e48371fb80bd" providerId="AD" clId="Web-{6E904CDC-E27E-7170-357F-A1296BE4D388}" dt="2024-11-25T06:33:49.525" v="59"/>
          <ac:spMkLst>
            <pc:docMk/>
            <pc:sldMk cId="1245857770" sldId="258"/>
            <ac:spMk id="11" creationId="{A6EF5A53-0A64-4CA5-B9C7-1CB97CB5CF1C}"/>
          </ac:spMkLst>
        </pc:spChg>
        <pc:spChg chg="add del">
          <ac:chgData name="Sai Gorla" userId="S::sai.gorla@rampgroup.com::6b4f3c18-ff1f-4e2f-b984-e48371fb80bd" providerId="AD" clId="Web-{6E904CDC-E27E-7170-357F-A1296BE4D388}" dt="2024-11-25T06:33:49.525" v="59"/>
          <ac:spMkLst>
            <pc:docMk/>
            <pc:sldMk cId="1245857770" sldId="258"/>
            <ac:spMk id="13" creationId="{34ABFBEA-4EB0-4D02-A2C0-1733CD3D6F12}"/>
          </ac:spMkLst>
        </pc:spChg>
        <pc:spChg chg="add del">
          <ac:chgData name="Sai Gorla" userId="S::sai.gorla@rampgroup.com::6b4f3c18-ff1f-4e2f-b984-e48371fb80bd" providerId="AD" clId="Web-{6E904CDC-E27E-7170-357F-A1296BE4D388}" dt="2024-11-25T06:33:49.525" v="59"/>
          <ac:spMkLst>
            <pc:docMk/>
            <pc:sldMk cId="1245857770" sldId="258"/>
            <ac:spMk id="15" creationId="{19E083F6-57F4-487B-A766-EA0462B1EED8}"/>
          </ac:spMkLst>
        </pc:spChg>
        <pc:spChg chg="add del">
          <ac:chgData name="Sai Gorla" userId="S::sai.gorla@rampgroup.com::6b4f3c18-ff1f-4e2f-b984-e48371fb80bd" providerId="AD" clId="Web-{6E904CDC-E27E-7170-357F-A1296BE4D388}" dt="2024-11-25T06:33:49.525" v="59"/>
          <ac:spMkLst>
            <pc:docMk/>
            <pc:sldMk cId="1245857770" sldId="258"/>
            <ac:spMk id="17" creationId="{7A18C9FB-EC4C-4DAE-8F7D-C6E5AF607958}"/>
          </ac:spMkLst>
        </pc:spChg>
        <pc:spChg chg="add del">
          <ac:chgData name="Sai Gorla" userId="S::sai.gorla@rampgroup.com::6b4f3c18-ff1f-4e2f-b984-e48371fb80bd" providerId="AD" clId="Web-{6E904CDC-E27E-7170-357F-A1296BE4D388}" dt="2024-11-25T06:33:49.525" v="59"/>
          <ac:spMkLst>
            <pc:docMk/>
            <pc:sldMk cId="1245857770" sldId="258"/>
            <ac:spMk id="19" creationId="{5E698B96-C345-4CAB-9657-02BD17A19499}"/>
          </ac:spMkLst>
        </pc:spChg>
        <pc:spChg chg="add del">
          <ac:chgData name="Sai Gorla" userId="S::sai.gorla@rampgroup.com::6b4f3c18-ff1f-4e2f-b984-e48371fb80bd" providerId="AD" clId="Web-{6E904CDC-E27E-7170-357F-A1296BE4D388}" dt="2024-11-25T06:33:49.525" v="59"/>
          <ac:spMkLst>
            <pc:docMk/>
            <pc:sldMk cId="1245857770" sldId="258"/>
            <ac:spMk id="21" creationId="{A90EB1ED-CF74-44C2-853E-6177E160AB3F}"/>
          </ac:spMkLst>
        </pc:spChg>
        <pc:spChg chg="add del">
          <ac:chgData name="Sai Gorla" userId="S::sai.gorla@rampgroup.com::6b4f3c18-ff1f-4e2f-b984-e48371fb80bd" providerId="AD" clId="Web-{6E904CDC-E27E-7170-357F-A1296BE4D388}" dt="2024-11-25T06:33:53.212" v="61"/>
          <ac:spMkLst>
            <pc:docMk/>
            <pc:sldMk cId="1245857770" sldId="258"/>
            <ac:spMk id="27" creationId="{A6EF5A53-0A64-4CA5-B9C7-1CB97CB5CF1C}"/>
          </ac:spMkLst>
        </pc:spChg>
        <pc:spChg chg="add del">
          <ac:chgData name="Sai Gorla" userId="S::sai.gorla@rampgroup.com::6b4f3c18-ff1f-4e2f-b984-e48371fb80bd" providerId="AD" clId="Web-{6E904CDC-E27E-7170-357F-A1296BE4D388}" dt="2024-11-25T06:33:53.212" v="61"/>
          <ac:spMkLst>
            <pc:docMk/>
            <pc:sldMk cId="1245857770" sldId="258"/>
            <ac:spMk id="28" creationId="{34ABFBEA-4EB0-4D02-A2C0-1733CD3D6F12}"/>
          </ac:spMkLst>
        </pc:spChg>
        <pc:spChg chg="add del">
          <ac:chgData name="Sai Gorla" userId="S::sai.gorla@rampgroup.com::6b4f3c18-ff1f-4e2f-b984-e48371fb80bd" providerId="AD" clId="Web-{6E904CDC-E27E-7170-357F-A1296BE4D388}" dt="2024-11-25T06:33:53.212" v="61"/>
          <ac:spMkLst>
            <pc:docMk/>
            <pc:sldMk cId="1245857770" sldId="258"/>
            <ac:spMk id="29" creationId="{19E083F6-57F4-487B-A766-EA0462B1EED8}"/>
          </ac:spMkLst>
        </pc:spChg>
        <pc:spChg chg="add del">
          <ac:chgData name="Sai Gorla" userId="S::sai.gorla@rampgroup.com::6b4f3c18-ff1f-4e2f-b984-e48371fb80bd" providerId="AD" clId="Web-{6E904CDC-E27E-7170-357F-A1296BE4D388}" dt="2024-11-25T06:33:53.212" v="61"/>
          <ac:spMkLst>
            <pc:docMk/>
            <pc:sldMk cId="1245857770" sldId="258"/>
            <ac:spMk id="30" creationId="{7A18C9FB-EC4C-4DAE-8F7D-C6E5AF607958}"/>
          </ac:spMkLst>
        </pc:spChg>
        <pc:spChg chg="add del">
          <ac:chgData name="Sai Gorla" userId="S::sai.gorla@rampgroup.com::6b4f3c18-ff1f-4e2f-b984-e48371fb80bd" providerId="AD" clId="Web-{6E904CDC-E27E-7170-357F-A1296BE4D388}" dt="2024-11-25T06:33:53.212" v="61"/>
          <ac:spMkLst>
            <pc:docMk/>
            <pc:sldMk cId="1245857770" sldId="258"/>
            <ac:spMk id="31" creationId="{5E698B96-C345-4CAB-9657-02BD17A19499}"/>
          </ac:spMkLst>
        </pc:spChg>
        <pc:spChg chg="add">
          <ac:chgData name="Sai Gorla" userId="S::sai.gorla@rampgroup.com::6b4f3c18-ff1f-4e2f-b984-e48371fb80bd" providerId="AD" clId="Web-{6E904CDC-E27E-7170-357F-A1296BE4D388}" dt="2024-11-25T06:33:53.228" v="62"/>
          <ac:spMkLst>
            <pc:docMk/>
            <pc:sldMk cId="1245857770" sldId="258"/>
            <ac:spMk id="33" creationId="{987A0FBA-CC04-4256-A8EB-BB3C543E989C}"/>
          </ac:spMkLst>
        </pc:spChg>
        <pc:spChg chg="add">
          <ac:chgData name="Sai Gorla" userId="S::sai.gorla@rampgroup.com::6b4f3c18-ff1f-4e2f-b984-e48371fb80bd" providerId="AD" clId="Web-{6E904CDC-E27E-7170-357F-A1296BE4D388}" dt="2024-11-25T06:33:53.228" v="62"/>
          <ac:spMkLst>
            <pc:docMk/>
            <pc:sldMk cId="1245857770" sldId="258"/>
            <ac:spMk id="34" creationId="{3D065C6D-EB42-400B-99C4-D0ACE936F6C3}"/>
          </ac:spMkLst>
        </pc:spChg>
        <pc:spChg chg="add">
          <ac:chgData name="Sai Gorla" userId="S::sai.gorla@rampgroup.com::6b4f3c18-ff1f-4e2f-b984-e48371fb80bd" providerId="AD" clId="Web-{6E904CDC-E27E-7170-357F-A1296BE4D388}" dt="2024-11-25T06:33:53.228" v="62"/>
          <ac:spMkLst>
            <pc:docMk/>
            <pc:sldMk cId="1245857770" sldId="258"/>
            <ac:spMk id="35" creationId="{3362A0EA-3E81-4464-94B8-70BE5870EDC0}"/>
          </ac:spMkLst>
        </pc:spChg>
        <pc:grpChg chg="add del">
          <ac:chgData name="Sai Gorla" userId="S::sai.gorla@rampgroup.com::6b4f3c18-ff1f-4e2f-b984-e48371fb80bd" providerId="AD" clId="Web-{6E904CDC-E27E-7170-357F-A1296BE4D388}" dt="2024-11-25T06:33:49.525" v="59"/>
          <ac:grpSpMkLst>
            <pc:docMk/>
            <pc:sldMk cId="1245857770" sldId="258"/>
            <ac:grpSpMk id="23" creationId="{57743230-5CA1-4096-8FEF-2A1530D8DDE5}"/>
          </ac:grpSpMkLst>
        </pc:grpChg>
        <pc:picChg chg="add mod ord">
          <ac:chgData name="Sai Gorla" userId="S::sai.gorla@rampgroup.com::6b4f3c18-ff1f-4e2f-b984-e48371fb80bd" providerId="AD" clId="Web-{6E904CDC-E27E-7170-357F-A1296BE4D388}" dt="2024-11-25T06:35:15.042" v="69" actId="1076"/>
          <ac:picMkLst>
            <pc:docMk/>
            <pc:sldMk cId="1245857770" sldId="258"/>
            <ac:picMk id="6" creationId="{67748098-1787-953D-82B0-817404315EF0}"/>
          </ac:picMkLst>
        </pc:picChg>
      </pc:sldChg>
      <pc:sldChg chg="modSp new mod modClrScheme chgLayout">
        <pc:chgData name="Sai Gorla" userId="S::sai.gorla@rampgroup.com::6b4f3c18-ff1f-4e2f-b984-e48371fb80bd" providerId="AD" clId="Web-{6E904CDC-E27E-7170-357F-A1296BE4D388}" dt="2024-11-25T07:10:45.723" v="126" actId="20577"/>
        <pc:sldMkLst>
          <pc:docMk/>
          <pc:sldMk cId="3896067699" sldId="259"/>
        </pc:sldMkLst>
        <pc:spChg chg="mod ord">
          <ac:chgData name="Sai Gorla" userId="S::sai.gorla@rampgroup.com::6b4f3c18-ff1f-4e2f-b984-e48371fb80bd" providerId="AD" clId="Web-{6E904CDC-E27E-7170-357F-A1296BE4D388}" dt="2024-11-25T07:09:49.738" v="120" actId="20577"/>
          <ac:spMkLst>
            <pc:docMk/>
            <pc:sldMk cId="3896067699" sldId="259"/>
            <ac:spMk id="2" creationId="{6DEFAB4C-0046-0FBC-8FA8-00E925FADCFF}"/>
          </ac:spMkLst>
        </pc:spChg>
        <pc:spChg chg="mod ord">
          <ac:chgData name="Sai Gorla" userId="S::sai.gorla@rampgroup.com::6b4f3c18-ff1f-4e2f-b984-e48371fb80bd" providerId="AD" clId="Web-{6E904CDC-E27E-7170-357F-A1296BE4D388}" dt="2024-11-25T07:10:45.723" v="126" actId="20577"/>
          <ac:spMkLst>
            <pc:docMk/>
            <pc:sldMk cId="3896067699" sldId="259"/>
            <ac:spMk id="3" creationId="{1972EFB7-DB08-7FEB-519D-36BEE7C01656}"/>
          </ac:spMkLst>
        </pc:spChg>
      </pc:sldChg>
      <pc:sldChg chg="addSp delSp modSp new mod modClrScheme chgLayout">
        <pc:chgData name="Sai Gorla" userId="S::sai.gorla@rampgroup.com::6b4f3c18-ff1f-4e2f-b984-e48371fb80bd" providerId="AD" clId="Web-{6E904CDC-E27E-7170-357F-A1296BE4D388}" dt="2024-11-25T07:09:03.972" v="117" actId="20577"/>
        <pc:sldMkLst>
          <pc:docMk/>
          <pc:sldMk cId="3104072735" sldId="260"/>
        </pc:sldMkLst>
        <pc:spChg chg="del">
          <ac:chgData name="Sai Gorla" userId="S::sai.gorla@rampgroup.com::6b4f3c18-ff1f-4e2f-b984-e48371fb80bd" providerId="AD" clId="Web-{6E904CDC-E27E-7170-357F-A1296BE4D388}" dt="2024-11-25T07:07:44.252" v="89"/>
          <ac:spMkLst>
            <pc:docMk/>
            <pc:sldMk cId="3104072735" sldId="260"/>
            <ac:spMk id="2" creationId="{69EFA992-D692-98F5-B33B-95EA5E1D3096}"/>
          </ac:spMkLst>
        </pc:spChg>
        <pc:spChg chg="del">
          <ac:chgData name="Sai Gorla" userId="S::sai.gorla@rampgroup.com::6b4f3c18-ff1f-4e2f-b984-e48371fb80bd" providerId="AD" clId="Web-{6E904CDC-E27E-7170-357F-A1296BE4D388}" dt="2024-11-25T07:07:44.252" v="89"/>
          <ac:spMkLst>
            <pc:docMk/>
            <pc:sldMk cId="3104072735" sldId="260"/>
            <ac:spMk id="3" creationId="{E926FA95-2355-3691-FDF8-A78F934C2BC9}"/>
          </ac:spMkLst>
        </pc:spChg>
        <pc:spChg chg="add mod">
          <ac:chgData name="Sai Gorla" userId="S::sai.gorla@rampgroup.com::6b4f3c18-ff1f-4e2f-b984-e48371fb80bd" providerId="AD" clId="Web-{6E904CDC-E27E-7170-357F-A1296BE4D388}" dt="2024-11-25T07:09:03.972" v="117" actId="20577"/>
          <ac:spMkLst>
            <pc:docMk/>
            <pc:sldMk cId="3104072735" sldId="260"/>
            <ac:spMk id="4" creationId="{ED879687-836C-7BFD-8F44-24884C2F4C1E}"/>
          </ac:spMkLst>
        </pc:spChg>
      </pc:sldChg>
      <pc:sldChg chg="addSp modSp new mod modClrScheme chgLayout">
        <pc:chgData name="Sai Gorla" userId="S::sai.gorla@rampgroup.com::6b4f3c18-ff1f-4e2f-b984-e48371fb80bd" providerId="AD" clId="Web-{6E904CDC-E27E-7170-357F-A1296BE4D388}" dt="2024-11-25T07:11:39.177" v="128"/>
        <pc:sldMkLst>
          <pc:docMk/>
          <pc:sldMk cId="2819132801" sldId="261"/>
        </pc:sldMkLst>
        <pc:spChg chg="add mod">
          <ac:chgData name="Sai Gorla" userId="S::sai.gorla@rampgroup.com::6b4f3c18-ff1f-4e2f-b984-e48371fb80bd" providerId="AD" clId="Web-{6E904CDC-E27E-7170-357F-A1296BE4D388}" dt="2024-11-25T07:11:39.177" v="128"/>
          <ac:spMkLst>
            <pc:docMk/>
            <pc:sldMk cId="2819132801" sldId="261"/>
            <ac:spMk id="2" creationId="{B29F30FE-13EE-0AE7-5C4B-EE44AE6DE6E7}"/>
          </ac:spMkLst>
        </pc:spChg>
        <pc:spChg chg="add mod">
          <ac:chgData name="Sai Gorla" userId="S::sai.gorla@rampgroup.com::6b4f3c18-ff1f-4e2f-b984-e48371fb80bd" providerId="AD" clId="Web-{6E904CDC-E27E-7170-357F-A1296BE4D388}" dt="2024-11-25T07:11:39.177" v="128"/>
          <ac:spMkLst>
            <pc:docMk/>
            <pc:sldMk cId="2819132801" sldId="261"/>
            <ac:spMk id="3" creationId="{8D6D4365-C8E4-C6F4-3E84-2ED086A752F7}"/>
          </ac:spMkLst>
        </pc:spChg>
      </pc:sldChg>
      <pc:sldMasterChg chg="del delSldLayout">
        <pc:chgData name="Sai Gorla" userId="S::sai.gorla@rampgroup.com::6b4f3c18-ff1f-4e2f-b984-e48371fb80bd" providerId="AD" clId="Web-{6E904CDC-E27E-7170-357F-A1296BE4D388}" dt="2024-11-25T06:26:11.065" v="0"/>
        <pc:sldMasterMkLst>
          <pc:docMk/>
          <pc:sldMasterMk cId="2460954070" sldId="2147483660"/>
        </pc:sldMasterMkLst>
        <pc:sldLayoutChg chg="del">
          <pc:chgData name="Sai Gorla" userId="S::sai.gorla@rampgroup.com::6b4f3c18-ff1f-4e2f-b984-e48371fb80bd" providerId="AD" clId="Web-{6E904CDC-E27E-7170-357F-A1296BE4D388}" dt="2024-11-25T06:26:11.065" v="0"/>
          <pc:sldLayoutMkLst>
            <pc:docMk/>
            <pc:sldMasterMk cId="2460954070" sldId="2147483660"/>
            <pc:sldLayoutMk cId="2385387890" sldId="2147483661"/>
          </pc:sldLayoutMkLst>
        </pc:sldLayoutChg>
        <pc:sldLayoutChg chg="del">
          <pc:chgData name="Sai Gorla" userId="S::sai.gorla@rampgroup.com::6b4f3c18-ff1f-4e2f-b984-e48371fb80bd" providerId="AD" clId="Web-{6E904CDC-E27E-7170-357F-A1296BE4D388}" dt="2024-11-25T06:26:11.065" v="0"/>
          <pc:sldLayoutMkLst>
            <pc:docMk/>
            <pc:sldMasterMk cId="2460954070" sldId="2147483660"/>
            <pc:sldLayoutMk cId="949138452" sldId="2147483662"/>
          </pc:sldLayoutMkLst>
        </pc:sldLayoutChg>
        <pc:sldLayoutChg chg="del">
          <pc:chgData name="Sai Gorla" userId="S::sai.gorla@rampgroup.com::6b4f3c18-ff1f-4e2f-b984-e48371fb80bd" providerId="AD" clId="Web-{6E904CDC-E27E-7170-357F-A1296BE4D388}" dt="2024-11-25T06:26:11.065" v="0"/>
          <pc:sldLayoutMkLst>
            <pc:docMk/>
            <pc:sldMasterMk cId="2460954070" sldId="2147483660"/>
            <pc:sldLayoutMk cId="2591524520" sldId="2147483663"/>
          </pc:sldLayoutMkLst>
        </pc:sldLayoutChg>
        <pc:sldLayoutChg chg="del">
          <pc:chgData name="Sai Gorla" userId="S::sai.gorla@rampgroup.com::6b4f3c18-ff1f-4e2f-b984-e48371fb80bd" providerId="AD" clId="Web-{6E904CDC-E27E-7170-357F-A1296BE4D388}" dt="2024-11-25T06:26:11.065" v="0"/>
          <pc:sldLayoutMkLst>
            <pc:docMk/>
            <pc:sldMasterMk cId="2460954070" sldId="2147483660"/>
            <pc:sldLayoutMk cId="1203092039" sldId="2147483664"/>
          </pc:sldLayoutMkLst>
        </pc:sldLayoutChg>
        <pc:sldLayoutChg chg="del">
          <pc:chgData name="Sai Gorla" userId="S::sai.gorla@rampgroup.com::6b4f3c18-ff1f-4e2f-b984-e48371fb80bd" providerId="AD" clId="Web-{6E904CDC-E27E-7170-357F-A1296BE4D388}" dt="2024-11-25T06:26:11.065" v="0"/>
          <pc:sldLayoutMkLst>
            <pc:docMk/>
            <pc:sldMasterMk cId="2460954070" sldId="2147483660"/>
            <pc:sldLayoutMk cId="3733172339" sldId="2147483665"/>
          </pc:sldLayoutMkLst>
        </pc:sldLayoutChg>
        <pc:sldLayoutChg chg="del">
          <pc:chgData name="Sai Gorla" userId="S::sai.gorla@rampgroup.com::6b4f3c18-ff1f-4e2f-b984-e48371fb80bd" providerId="AD" clId="Web-{6E904CDC-E27E-7170-357F-A1296BE4D388}" dt="2024-11-25T06:26:11.065" v="0"/>
          <pc:sldLayoutMkLst>
            <pc:docMk/>
            <pc:sldMasterMk cId="2460954070" sldId="2147483660"/>
            <pc:sldLayoutMk cId="3210312558" sldId="2147483666"/>
          </pc:sldLayoutMkLst>
        </pc:sldLayoutChg>
        <pc:sldLayoutChg chg="del">
          <pc:chgData name="Sai Gorla" userId="S::sai.gorla@rampgroup.com::6b4f3c18-ff1f-4e2f-b984-e48371fb80bd" providerId="AD" clId="Web-{6E904CDC-E27E-7170-357F-A1296BE4D388}" dt="2024-11-25T06:26:11.065" v="0"/>
          <pc:sldLayoutMkLst>
            <pc:docMk/>
            <pc:sldMasterMk cId="2460954070" sldId="2147483660"/>
            <pc:sldLayoutMk cId="3146388984" sldId="2147483667"/>
          </pc:sldLayoutMkLst>
        </pc:sldLayoutChg>
        <pc:sldLayoutChg chg="del">
          <pc:chgData name="Sai Gorla" userId="S::sai.gorla@rampgroup.com::6b4f3c18-ff1f-4e2f-b984-e48371fb80bd" providerId="AD" clId="Web-{6E904CDC-E27E-7170-357F-A1296BE4D388}" dt="2024-11-25T06:26:11.065" v="0"/>
          <pc:sldLayoutMkLst>
            <pc:docMk/>
            <pc:sldMasterMk cId="2460954070" sldId="2147483660"/>
            <pc:sldLayoutMk cId="3171841454" sldId="2147483668"/>
          </pc:sldLayoutMkLst>
        </pc:sldLayoutChg>
        <pc:sldLayoutChg chg="del">
          <pc:chgData name="Sai Gorla" userId="S::sai.gorla@rampgroup.com::6b4f3c18-ff1f-4e2f-b984-e48371fb80bd" providerId="AD" clId="Web-{6E904CDC-E27E-7170-357F-A1296BE4D388}" dt="2024-11-25T06:26:11.065" v="0"/>
          <pc:sldLayoutMkLst>
            <pc:docMk/>
            <pc:sldMasterMk cId="2460954070" sldId="2147483660"/>
            <pc:sldLayoutMk cId="1718958274" sldId="2147483669"/>
          </pc:sldLayoutMkLst>
        </pc:sldLayoutChg>
        <pc:sldLayoutChg chg="del">
          <pc:chgData name="Sai Gorla" userId="S::sai.gorla@rampgroup.com::6b4f3c18-ff1f-4e2f-b984-e48371fb80bd" providerId="AD" clId="Web-{6E904CDC-E27E-7170-357F-A1296BE4D388}" dt="2024-11-25T06:26:11.065" v="0"/>
          <pc:sldLayoutMkLst>
            <pc:docMk/>
            <pc:sldMasterMk cId="2460954070" sldId="2147483660"/>
            <pc:sldLayoutMk cId="2202905451" sldId="2147483670"/>
          </pc:sldLayoutMkLst>
        </pc:sldLayoutChg>
        <pc:sldLayoutChg chg="del">
          <pc:chgData name="Sai Gorla" userId="S::sai.gorla@rampgroup.com::6b4f3c18-ff1f-4e2f-b984-e48371fb80bd" providerId="AD" clId="Web-{6E904CDC-E27E-7170-357F-A1296BE4D388}" dt="2024-11-25T06:26:11.065" v="0"/>
          <pc:sldLayoutMkLst>
            <pc:docMk/>
            <pc:sldMasterMk cId="2460954070" sldId="2147483660"/>
            <pc:sldLayoutMk cId="3479445657" sldId="2147483671"/>
          </pc:sldLayoutMkLst>
        </pc:sldLayoutChg>
      </pc:sldMasterChg>
      <pc:sldMasterChg chg="add addSldLayout">
        <pc:chgData name="Sai Gorla" userId="S::sai.gorla@rampgroup.com::6b4f3c18-ff1f-4e2f-b984-e48371fb80bd" providerId="AD" clId="Web-{6E904CDC-E27E-7170-357F-A1296BE4D388}" dt="2024-11-25T06:26:11.065" v="0"/>
        <pc:sldMasterMkLst>
          <pc:docMk/>
          <pc:sldMasterMk cId="1446595448" sldId="2147483698"/>
        </pc:sldMasterMkLst>
        <pc:sldLayoutChg chg="add">
          <pc:chgData name="Sai Gorla" userId="S::sai.gorla@rampgroup.com::6b4f3c18-ff1f-4e2f-b984-e48371fb80bd" providerId="AD" clId="Web-{6E904CDC-E27E-7170-357F-A1296BE4D388}" dt="2024-11-25T06:26:11.065" v="0"/>
          <pc:sldLayoutMkLst>
            <pc:docMk/>
            <pc:sldMasterMk cId="1446595448" sldId="2147483698"/>
            <pc:sldLayoutMk cId="2015563291" sldId="2147483687"/>
          </pc:sldLayoutMkLst>
        </pc:sldLayoutChg>
        <pc:sldLayoutChg chg="add">
          <pc:chgData name="Sai Gorla" userId="S::sai.gorla@rampgroup.com::6b4f3c18-ff1f-4e2f-b984-e48371fb80bd" providerId="AD" clId="Web-{6E904CDC-E27E-7170-357F-A1296BE4D388}" dt="2024-11-25T06:26:11.065" v="0"/>
          <pc:sldLayoutMkLst>
            <pc:docMk/>
            <pc:sldMasterMk cId="1446595448" sldId="2147483698"/>
            <pc:sldLayoutMk cId="695494850" sldId="2147483688"/>
          </pc:sldLayoutMkLst>
        </pc:sldLayoutChg>
        <pc:sldLayoutChg chg="add">
          <pc:chgData name="Sai Gorla" userId="S::sai.gorla@rampgroup.com::6b4f3c18-ff1f-4e2f-b984-e48371fb80bd" providerId="AD" clId="Web-{6E904CDC-E27E-7170-357F-A1296BE4D388}" dt="2024-11-25T06:26:11.065" v="0"/>
          <pc:sldLayoutMkLst>
            <pc:docMk/>
            <pc:sldMasterMk cId="1446595448" sldId="2147483698"/>
            <pc:sldLayoutMk cId="3949694205" sldId="2147483689"/>
          </pc:sldLayoutMkLst>
        </pc:sldLayoutChg>
        <pc:sldLayoutChg chg="add">
          <pc:chgData name="Sai Gorla" userId="S::sai.gorla@rampgroup.com::6b4f3c18-ff1f-4e2f-b984-e48371fb80bd" providerId="AD" clId="Web-{6E904CDC-E27E-7170-357F-A1296BE4D388}" dt="2024-11-25T06:26:11.065" v="0"/>
          <pc:sldLayoutMkLst>
            <pc:docMk/>
            <pc:sldMasterMk cId="1446595448" sldId="2147483698"/>
            <pc:sldLayoutMk cId="1927940412" sldId="2147483690"/>
          </pc:sldLayoutMkLst>
        </pc:sldLayoutChg>
        <pc:sldLayoutChg chg="add">
          <pc:chgData name="Sai Gorla" userId="S::sai.gorla@rampgroup.com::6b4f3c18-ff1f-4e2f-b984-e48371fb80bd" providerId="AD" clId="Web-{6E904CDC-E27E-7170-357F-A1296BE4D388}" dt="2024-11-25T06:26:11.065" v="0"/>
          <pc:sldLayoutMkLst>
            <pc:docMk/>
            <pc:sldMasterMk cId="1446595448" sldId="2147483698"/>
            <pc:sldLayoutMk cId="3383877544" sldId="2147483691"/>
          </pc:sldLayoutMkLst>
        </pc:sldLayoutChg>
        <pc:sldLayoutChg chg="add">
          <pc:chgData name="Sai Gorla" userId="S::sai.gorla@rampgroup.com::6b4f3c18-ff1f-4e2f-b984-e48371fb80bd" providerId="AD" clId="Web-{6E904CDC-E27E-7170-357F-A1296BE4D388}" dt="2024-11-25T06:26:11.065" v="0"/>
          <pc:sldLayoutMkLst>
            <pc:docMk/>
            <pc:sldMasterMk cId="1446595448" sldId="2147483698"/>
            <pc:sldLayoutMk cId="1552661723" sldId="2147483692"/>
          </pc:sldLayoutMkLst>
        </pc:sldLayoutChg>
        <pc:sldLayoutChg chg="add">
          <pc:chgData name="Sai Gorla" userId="S::sai.gorla@rampgroup.com::6b4f3c18-ff1f-4e2f-b984-e48371fb80bd" providerId="AD" clId="Web-{6E904CDC-E27E-7170-357F-A1296BE4D388}" dt="2024-11-25T06:26:11.065" v="0"/>
          <pc:sldLayoutMkLst>
            <pc:docMk/>
            <pc:sldMasterMk cId="1446595448" sldId="2147483698"/>
            <pc:sldLayoutMk cId="155158234" sldId="2147483693"/>
          </pc:sldLayoutMkLst>
        </pc:sldLayoutChg>
        <pc:sldLayoutChg chg="add">
          <pc:chgData name="Sai Gorla" userId="S::sai.gorla@rampgroup.com::6b4f3c18-ff1f-4e2f-b984-e48371fb80bd" providerId="AD" clId="Web-{6E904CDC-E27E-7170-357F-A1296BE4D388}" dt="2024-11-25T06:26:11.065" v="0"/>
          <pc:sldLayoutMkLst>
            <pc:docMk/>
            <pc:sldMasterMk cId="1446595448" sldId="2147483698"/>
            <pc:sldLayoutMk cId="2737982494" sldId="2147483694"/>
          </pc:sldLayoutMkLst>
        </pc:sldLayoutChg>
        <pc:sldLayoutChg chg="add">
          <pc:chgData name="Sai Gorla" userId="S::sai.gorla@rampgroup.com::6b4f3c18-ff1f-4e2f-b984-e48371fb80bd" providerId="AD" clId="Web-{6E904CDC-E27E-7170-357F-A1296BE4D388}" dt="2024-11-25T06:26:11.065" v="0"/>
          <pc:sldLayoutMkLst>
            <pc:docMk/>
            <pc:sldMasterMk cId="1446595448" sldId="2147483698"/>
            <pc:sldLayoutMk cId="2716335054" sldId="2147483695"/>
          </pc:sldLayoutMkLst>
        </pc:sldLayoutChg>
        <pc:sldLayoutChg chg="add">
          <pc:chgData name="Sai Gorla" userId="S::sai.gorla@rampgroup.com::6b4f3c18-ff1f-4e2f-b984-e48371fb80bd" providerId="AD" clId="Web-{6E904CDC-E27E-7170-357F-A1296BE4D388}" dt="2024-11-25T06:26:11.065" v="0"/>
          <pc:sldLayoutMkLst>
            <pc:docMk/>
            <pc:sldMasterMk cId="1446595448" sldId="2147483698"/>
            <pc:sldLayoutMk cId="3643938814" sldId="2147483696"/>
          </pc:sldLayoutMkLst>
        </pc:sldLayoutChg>
        <pc:sldLayoutChg chg="add">
          <pc:chgData name="Sai Gorla" userId="S::sai.gorla@rampgroup.com::6b4f3c18-ff1f-4e2f-b984-e48371fb80bd" providerId="AD" clId="Web-{6E904CDC-E27E-7170-357F-A1296BE4D388}" dt="2024-11-25T06:26:11.065" v="0"/>
          <pc:sldLayoutMkLst>
            <pc:docMk/>
            <pc:sldMasterMk cId="1446595448" sldId="2147483698"/>
            <pc:sldLayoutMk cId="2970866957" sldId="2147483697"/>
          </pc:sldLayoutMkLst>
        </pc:sldLayoutChg>
      </pc:sldMasterChg>
    </pc:docChg>
  </pc:docChgLst>
  <pc:docChgLst>
    <pc:chgData name="Sai Gorla" userId="S::sai.gorla@rampgroup.com::6b4f3c18-ff1f-4e2f-b984-e48371fb80bd" providerId="AD" clId="Web-{0067E79C-AC64-E37D-06B6-756D16FEB407}"/>
    <pc:docChg chg="modSld">
      <pc:chgData name="Sai Gorla" userId="S::sai.gorla@rampgroup.com::6b4f3c18-ff1f-4e2f-b984-e48371fb80bd" providerId="AD" clId="Web-{0067E79C-AC64-E37D-06B6-756D16FEB407}" dt="2024-11-25T10:28:57.077" v="0" actId="20577"/>
      <pc:docMkLst>
        <pc:docMk/>
      </pc:docMkLst>
      <pc:sldChg chg="modSp">
        <pc:chgData name="Sai Gorla" userId="S::sai.gorla@rampgroup.com::6b4f3c18-ff1f-4e2f-b984-e48371fb80bd" providerId="AD" clId="Web-{0067E79C-AC64-E37D-06B6-756D16FEB407}" dt="2024-11-25T10:28:57.077" v="0" actId="20577"/>
        <pc:sldMkLst>
          <pc:docMk/>
          <pc:sldMk cId="109857222" sldId="256"/>
        </pc:sldMkLst>
        <pc:spChg chg="mod">
          <ac:chgData name="Sai Gorla" userId="S::sai.gorla@rampgroup.com::6b4f3c18-ff1f-4e2f-b984-e48371fb80bd" providerId="AD" clId="Web-{0067E79C-AC64-E37D-06B6-756D16FEB407}" dt="2024-11-25T10:28:57.077" v="0" actId="20577"/>
          <ac:spMkLst>
            <pc:docMk/>
            <pc:sldMk cId="10985722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11/26/2024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515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11/26/2024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27940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11/26/2024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5266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11/26/2024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3798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11/26/2024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633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11/26/2024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43938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11/26/2024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7086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11/26/2024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8387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11/26/2024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1556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11/26/2024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9549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11/26/2024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4969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11/26/2024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446595448"/>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88C85B85-EDCD-3B45-AA24-2FF24CDA2595}"/>
              </a:ext>
            </a:extLst>
          </p:cNvPr>
          <p:cNvPicPr>
            <a:picLocks noChangeAspect="1"/>
          </p:cNvPicPr>
          <p:nvPr/>
        </p:nvPicPr>
        <p:blipFill>
          <a:blip r:embed="rId2"/>
          <a:srcRect l="18061" r="22692" b="-3"/>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p:cNvSpPr>
            <a:spLocks noGrp="1"/>
          </p:cNvSpPr>
          <p:nvPr>
            <p:ph type="ctrTitle"/>
          </p:nvPr>
        </p:nvSpPr>
        <p:spPr>
          <a:xfrm>
            <a:off x="6858000" y="1524000"/>
            <a:ext cx="4572000" cy="2286000"/>
          </a:xfrm>
        </p:spPr>
        <p:txBody>
          <a:bodyPr>
            <a:normAutofit/>
          </a:bodyPr>
          <a:lstStyle/>
          <a:p>
            <a:pPr algn="l"/>
            <a:r>
              <a:rPr lang="en-US" sz="4400" dirty="0"/>
              <a:t>Agile and</a:t>
            </a:r>
            <a:br>
              <a:rPr lang="en-US" sz="4400" dirty="0"/>
            </a:br>
            <a:r>
              <a:rPr lang="en-US" sz="4400" dirty="0"/>
              <a:t>Waterfall Methodologies</a:t>
            </a:r>
          </a:p>
        </p:txBody>
      </p:sp>
      <p:sp>
        <p:nvSpPr>
          <p:cNvPr id="3" name="Subtitle 2"/>
          <p:cNvSpPr>
            <a:spLocks noGrp="1"/>
          </p:cNvSpPr>
          <p:nvPr>
            <p:ph type="subTitle" idx="1"/>
          </p:nvPr>
        </p:nvSpPr>
        <p:spPr>
          <a:xfrm>
            <a:off x="6858000" y="4571999"/>
            <a:ext cx="4572000" cy="1524000"/>
          </a:xfrm>
        </p:spPr>
        <p:txBody>
          <a:bodyPr vert="horz" lIns="91440" tIns="45720" rIns="91440" bIns="45720" rtlCol="0" anchor="t">
            <a:normAutofit/>
          </a:bodyPr>
          <a:lstStyle/>
          <a:p>
            <a:pPr algn="l"/>
            <a:r>
              <a:rPr lang="en-US" dirty="0">
                <a:solidFill>
                  <a:srgbClr val="FFFFFF">
                    <a:alpha val="70000"/>
                  </a:srgbClr>
                </a:solidFill>
              </a:rPr>
              <a:t>Sai Gorla</a:t>
            </a:r>
          </a:p>
          <a:p>
            <a:pPr algn="l"/>
            <a:r>
              <a:rPr lang="en-US" dirty="0">
                <a:solidFill>
                  <a:srgbClr val="FFFFFF">
                    <a:alpha val="70000"/>
                  </a:srgbClr>
                </a:solidFill>
              </a:rPr>
              <a:t>T-1753</a:t>
            </a:r>
          </a:p>
          <a:p>
            <a:pPr algn="l"/>
            <a:endParaRPr lang="en-US" dirty="0">
              <a:solidFill>
                <a:srgbClr val="FFFFFF">
                  <a:alpha val="70000"/>
                </a:srgbClr>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B783-03FF-AE33-7757-1BB57E930A66}"/>
              </a:ext>
            </a:extLst>
          </p:cNvPr>
          <p:cNvSpPr>
            <a:spLocks noGrp="1"/>
          </p:cNvSpPr>
          <p:nvPr>
            <p:ph type="title"/>
          </p:nvPr>
        </p:nvSpPr>
        <p:spPr/>
        <p:txBody>
          <a:bodyPr/>
          <a:lstStyle/>
          <a:p>
            <a:r>
              <a:rPr lang="en-US" dirty="0">
                <a:latin typeface="Sitka Subheading"/>
              </a:rPr>
              <a:t>When to Use Waterfall Model?</a:t>
            </a:r>
            <a:endParaRPr lang="en-US" dirty="0"/>
          </a:p>
          <a:p>
            <a:endParaRPr lang="en-US" dirty="0"/>
          </a:p>
        </p:txBody>
      </p:sp>
      <p:sp>
        <p:nvSpPr>
          <p:cNvPr id="3" name="Content Placeholder 2">
            <a:extLst>
              <a:ext uri="{FF2B5EF4-FFF2-40B4-BE49-F238E27FC236}">
                <a16:creationId xmlns:a16="http://schemas.microsoft.com/office/drawing/2014/main" id="{9C2D3659-2EDF-0420-FAA1-4F9736089BE1}"/>
              </a:ext>
            </a:extLst>
          </p:cNvPr>
          <p:cNvSpPr>
            <a:spLocks noGrp="1"/>
          </p:cNvSpPr>
          <p:nvPr>
            <p:ph idx="1"/>
          </p:nvPr>
        </p:nvSpPr>
        <p:spPr/>
        <p:txBody>
          <a:bodyPr vert="horz" lIns="91440" tIns="45720" rIns="91440" bIns="45720" rtlCol="0" anchor="t">
            <a:normAutofit/>
          </a:bodyPr>
          <a:lstStyle/>
          <a:p>
            <a:r>
              <a:rPr lang="en-US" sz="1800" b="1" dirty="0">
                <a:solidFill>
                  <a:schemeClr val="tx1">
                    <a:lumMod val="95000"/>
                  </a:schemeClr>
                </a:solidFill>
                <a:latin typeface="Nunito"/>
              </a:rPr>
              <a:t>Well-understood Requirements:</a:t>
            </a:r>
            <a:r>
              <a:rPr lang="en-US" sz="1800" dirty="0">
                <a:latin typeface="Nunito"/>
              </a:rPr>
              <a:t> Before beginning development, there are precise, reliable, and thoroughly documented requirements available.</a:t>
            </a:r>
            <a:endParaRPr lang="en-US" sz="1800">
              <a:solidFill>
                <a:srgbClr val="FFFFFF">
                  <a:alpha val="70000"/>
                </a:srgbClr>
              </a:solidFill>
            </a:endParaRPr>
          </a:p>
          <a:p>
            <a:r>
              <a:rPr lang="en-US" sz="1800" b="1" dirty="0">
                <a:solidFill>
                  <a:schemeClr val="tx1">
                    <a:lumMod val="95000"/>
                  </a:schemeClr>
                </a:solidFill>
                <a:latin typeface="Nunito"/>
              </a:rPr>
              <a:t>Very Little Changes Expected:</a:t>
            </a:r>
            <a:r>
              <a:rPr lang="en-US" sz="1800" dirty="0">
                <a:latin typeface="Nunito"/>
              </a:rPr>
              <a:t> During development, very little adjustments or expansions to the project’s scope are anticipated.</a:t>
            </a:r>
            <a:endParaRPr lang="en-US" sz="1800">
              <a:solidFill>
                <a:srgbClr val="FFFFFF">
                  <a:alpha val="70000"/>
                </a:srgbClr>
              </a:solidFill>
            </a:endParaRPr>
          </a:p>
          <a:p>
            <a:r>
              <a:rPr lang="en-US" sz="1800" b="1" dirty="0">
                <a:solidFill>
                  <a:schemeClr val="tx1">
                    <a:lumMod val="95000"/>
                  </a:schemeClr>
                </a:solidFill>
                <a:latin typeface="Nunito"/>
              </a:rPr>
              <a:t>Small to Medium-Sized Projects</a:t>
            </a:r>
            <a:r>
              <a:rPr lang="en-US" sz="1800" dirty="0">
                <a:solidFill>
                  <a:schemeClr val="tx1">
                    <a:lumMod val="95000"/>
                  </a:schemeClr>
                </a:solidFill>
                <a:latin typeface="Nunito"/>
              </a:rPr>
              <a:t>:</a:t>
            </a:r>
            <a:r>
              <a:rPr lang="en-US" sz="1800" dirty="0">
                <a:latin typeface="Nunito"/>
              </a:rPr>
              <a:t> Ideal for more manageable projects with a clear development path and little complexity.</a:t>
            </a:r>
            <a:endParaRPr lang="en-US" sz="1800">
              <a:solidFill>
                <a:srgbClr val="FFFFFF">
                  <a:alpha val="70000"/>
                </a:srgbClr>
              </a:solidFill>
            </a:endParaRPr>
          </a:p>
          <a:p>
            <a:r>
              <a:rPr lang="en-US" sz="1800" b="1" dirty="0">
                <a:solidFill>
                  <a:schemeClr val="tx1">
                    <a:lumMod val="95000"/>
                  </a:schemeClr>
                </a:solidFill>
                <a:latin typeface="Nunito"/>
              </a:rPr>
              <a:t>Predictable:</a:t>
            </a:r>
            <a:r>
              <a:rPr lang="en-US" sz="1800" b="1" dirty="0">
                <a:latin typeface="Nunito"/>
              </a:rPr>
              <a:t> </a:t>
            </a:r>
            <a:r>
              <a:rPr lang="en-US" sz="1800" dirty="0">
                <a:latin typeface="Nunito"/>
              </a:rPr>
              <a:t>Projects that are predictable, low-risk, and able to be addressed early in the development life cycle are those that have known, controllable risks.</a:t>
            </a:r>
            <a:endParaRPr lang="en-US" sz="1800" dirty="0"/>
          </a:p>
          <a:p>
            <a:endParaRPr lang="en-US" sz="1400" b="1" dirty="0">
              <a:latin typeface="Nunito"/>
            </a:endParaRPr>
          </a:p>
          <a:p>
            <a:endParaRPr lang="en-US" sz="1400" b="1" dirty="0">
              <a:solidFill>
                <a:srgbClr val="FFFFFF">
                  <a:alpha val="70000"/>
                </a:srgbClr>
              </a:solidFill>
              <a:latin typeface="Nunito"/>
            </a:endParaRPr>
          </a:p>
          <a:p>
            <a:endParaRPr lang="en-US" sz="1400" b="1" dirty="0">
              <a:latin typeface="Nunito"/>
            </a:endParaRPr>
          </a:p>
          <a:p>
            <a:endParaRPr lang="en-US" sz="1400" b="1" dirty="0">
              <a:latin typeface="Nunito"/>
            </a:endParaRPr>
          </a:p>
          <a:p>
            <a:endParaRPr lang="en-US" sz="1400" b="1" dirty="0">
              <a:latin typeface="Nunito"/>
            </a:endParaRPr>
          </a:p>
          <a:p>
            <a:endParaRPr lang="en-US" sz="1400" b="1" dirty="0">
              <a:latin typeface="Nunito"/>
            </a:endParaRPr>
          </a:p>
          <a:p>
            <a:endParaRPr lang="en-US" sz="1400" b="1" dirty="0">
              <a:latin typeface="Nunito"/>
            </a:endParaRPr>
          </a:p>
          <a:p>
            <a:endParaRPr lang="en-US" sz="1400" dirty="0">
              <a:solidFill>
                <a:srgbClr val="FFFFFF">
                  <a:alpha val="70000"/>
                </a:srgbClr>
              </a:solidFill>
              <a:latin typeface="Nunito"/>
            </a:endParaRPr>
          </a:p>
          <a:p>
            <a:endParaRPr lang="en-US" dirty="0">
              <a:solidFill>
                <a:srgbClr val="FFFFFF">
                  <a:alpha val="70000"/>
                </a:srgbClr>
              </a:solidFill>
            </a:endParaRPr>
          </a:p>
        </p:txBody>
      </p:sp>
    </p:spTree>
    <p:extLst>
      <p:ext uri="{BB962C8B-B14F-4D97-AF65-F5344CB8AC3E}">
        <p14:creationId xmlns:p14="http://schemas.microsoft.com/office/powerpoint/2010/main" val="270309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AF1A2E-A97C-F7AB-994C-61B4DCB1C2C5}"/>
              </a:ext>
            </a:extLst>
          </p:cNvPr>
          <p:cNvSpPr txBox="1"/>
          <p:nvPr/>
        </p:nvSpPr>
        <p:spPr>
          <a:xfrm>
            <a:off x="1136651" y="872067"/>
            <a:ext cx="936836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dirty="0">
                <a:latin typeface="Nunito"/>
                <a:cs typeface="Arial"/>
              </a:rPr>
              <a:t>Regulatory Compliance is Critical:</a:t>
            </a:r>
            <a:r>
              <a:rPr lang="en-US" dirty="0">
                <a:latin typeface="Nunito"/>
                <a:cs typeface="Arial"/>
              </a:rPr>
              <a:t> Circumstances in which paperwork is of utmost importance and stringent regulatory compliance is required.​</a:t>
            </a:r>
          </a:p>
          <a:p>
            <a:pPr marL="228600" indent="-228600">
              <a:buFont typeface=""/>
              <a:buChar char="•"/>
            </a:pPr>
            <a:endParaRPr lang="en-US" dirty="0">
              <a:latin typeface="Nunito"/>
              <a:cs typeface="Arial"/>
            </a:endParaRPr>
          </a:p>
          <a:p>
            <a:pPr marL="228600" indent="-228600">
              <a:buFont typeface=""/>
              <a:buChar char="•"/>
            </a:pPr>
            <a:r>
              <a:rPr lang="en-US" b="1" dirty="0">
                <a:latin typeface="Nunito"/>
                <a:cs typeface="Arial"/>
              </a:rPr>
              <a:t>Client Prefers a Linear and Sequential Approach</a:t>
            </a:r>
            <a:r>
              <a:rPr lang="en-US" dirty="0">
                <a:latin typeface="Nunito"/>
                <a:cs typeface="Arial"/>
              </a:rPr>
              <a:t>: This situation describes the client’s preference for a linear and sequential approach to project development.​</a:t>
            </a:r>
          </a:p>
          <a:p>
            <a:pPr marL="228600" indent="-228600">
              <a:buFont typeface=""/>
              <a:buChar char="•"/>
            </a:pPr>
            <a:endParaRPr lang="en-US" dirty="0">
              <a:latin typeface="Nunito"/>
              <a:cs typeface="Arial"/>
            </a:endParaRPr>
          </a:p>
          <a:p>
            <a:pPr marL="228600" indent="-228600">
              <a:buFont typeface=""/>
              <a:buChar char="•"/>
            </a:pPr>
            <a:r>
              <a:rPr lang="en-US" b="1" dirty="0">
                <a:latin typeface="Nunito"/>
                <a:cs typeface="Arial"/>
              </a:rPr>
              <a:t>Limited Resources</a:t>
            </a:r>
            <a:r>
              <a:rPr lang="en-US" dirty="0">
                <a:latin typeface="Nunito"/>
                <a:cs typeface="Arial"/>
              </a:rPr>
              <a:t>: Projects with limited resources can benefit from a set-up strategy, which enables targeted resource allocation.</a:t>
            </a:r>
          </a:p>
        </p:txBody>
      </p:sp>
    </p:spTree>
    <p:extLst>
      <p:ext uri="{BB962C8B-B14F-4D97-AF65-F5344CB8AC3E}">
        <p14:creationId xmlns:p14="http://schemas.microsoft.com/office/powerpoint/2010/main" val="142275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B659-AE64-5E05-8DF9-155DD860D57C}"/>
              </a:ext>
            </a:extLst>
          </p:cNvPr>
          <p:cNvSpPr>
            <a:spLocks noGrp="1"/>
          </p:cNvSpPr>
          <p:nvPr>
            <p:ph type="title"/>
          </p:nvPr>
        </p:nvSpPr>
        <p:spPr/>
        <p:txBody>
          <a:bodyPr/>
          <a:lstStyle/>
          <a:p>
            <a:r>
              <a:rPr lang="en-US" dirty="0"/>
              <a:t>Pros </a:t>
            </a:r>
            <a:r>
              <a:rPr lang="en-US" dirty="0">
                <a:latin typeface="Sitka Subheading"/>
              </a:rPr>
              <a:t>of Waterfall Model</a:t>
            </a:r>
          </a:p>
          <a:p>
            <a:endParaRPr lang="en-US" dirty="0"/>
          </a:p>
        </p:txBody>
      </p:sp>
      <p:sp>
        <p:nvSpPr>
          <p:cNvPr id="3" name="Content Placeholder 2">
            <a:extLst>
              <a:ext uri="{FF2B5EF4-FFF2-40B4-BE49-F238E27FC236}">
                <a16:creationId xmlns:a16="http://schemas.microsoft.com/office/drawing/2014/main" id="{C295BA1A-3FDC-F124-89CA-21929A776021}"/>
              </a:ext>
            </a:extLst>
          </p:cNvPr>
          <p:cNvSpPr>
            <a:spLocks noGrp="1"/>
          </p:cNvSpPr>
          <p:nvPr>
            <p:ph idx="1"/>
          </p:nvPr>
        </p:nvSpPr>
        <p:spPr/>
        <p:txBody>
          <a:bodyPr vert="horz" lIns="91440" tIns="45720" rIns="91440" bIns="45720" rtlCol="0" anchor="t">
            <a:normAutofit fontScale="62500" lnSpcReduction="20000"/>
          </a:bodyPr>
          <a:lstStyle/>
          <a:p>
            <a:r>
              <a:rPr lang="en-US" dirty="0">
                <a:solidFill>
                  <a:srgbClr val="FFFFFF">
                    <a:alpha val="70000"/>
                  </a:srgbClr>
                </a:solidFill>
              </a:rPr>
              <a:t>Easy to Understand: The Classical Waterfall Model is very simple and easy to understand.</a:t>
            </a:r>
          </a:p>
          <a:p>
            <a:r>
              <a:rPr lang="en-US" dirty="0">
                <a:solidFill>
                  <a:srgbClr val="FFFFFF">
                    <a:alpha val="70000"/>
                  </a:srgbClr>
                </a:solidFill>
              </a:rPr>
              <a:t>Individual Processing: Phases in the Classical Waterfall model are processed one at a time.</a:t>
            </a:r>
            <a:endParaRPr lang="en-US" dirty="0"/>
          </a:p>
          <a:p>
            <a:r>
              <a:rPr lang="en-US" dirty="0">
                <a:solidFill>
                  <a:srgbClr val="FFFFFF">
                    <a:alpha val="70000"/>
                  </a:srgbClr>
                </a:solidFill>
              </a:rPr>
              <a:t>Properly Defined: In the classical waterfall model, each stage in the model is clearly defined.</a:t>
            </a:r>
            <a:endParaRPr lang="en-US" dirty="0"/>
          </a:p>
          <a:p>
            <a:r>
              <a:rPr lang="en-US" dirty="0">
                <a:solidFill>
                  <a:srgbClr val="FFFFFF">
                    <a:alpha val="70000"/>
                  </a:srgbClr>
                </a:solidFill>
              </a:rPr>
              <a:t>Clear Milestones: The classical Waterfall model has very clear and well-understood milestones.</a:t>
            </a:r>
            <a:endParaRPr lang="en-US" dirty="0"/>
          </a:p>
          <a:p>
            <a:r>
              <a:rPr lang="en-US" dirty="0">
                <a:solidFill>
                  <a:srgbClr val="FFFFFF">
                    <a:alpha val="70000"/>
                  </a:srgbClr>
                </a:solidFill>
              </a:rPr>
              <a:t>Properly Documented: Processes, actions, and results are very well documented.</a:t>
            </a:r>
            <a:endParaRPr lang="en-US" dirty="0"/>
          </a:p>
          <a:p>
            <a:r>
              <a:rPr lang="en-US" dirty="0">
                <a:solidFill>
                  <a:srgbClr val="FFFFFF">
                    <a:alpha val="70000"/>
                  </a:srgbClr>
                </a:solidFill>
              </a:rPr>
              <a:t>Reinforces Good Habits: The Classical Waterfall Model reinforces good habits like define-before-design and design-before-code.</a:t>
            </a:r>
            <a:endParaRPr lang="en-US" dirty="0"/>
          </a:p>
          <a:p>
            <a:r>
              <a:rPr lang="en-US" dirty="0">
                <a:solidFill>
                  <a:srgbClr val="FFFFFF">
                    <a:alpha val="70000"/>
                  </a:srgbClr>
                </a:solidFill>
              </a:rPr>
              <a:t>Working: Classical Waterfall Model works well for smaller projects and projects where requirements are well understood.</a:t>
            </a:r>
            <a:endParaRPr lang="en-US" dirty="0"/>
          </a:p>
          <a:p>
            <a:endParaRPr lang="en-US" dirty="0">
              <a:solidFill>
                <a:srgbClr val="FFFFFF">
                  <a:alpha val="70000"/>
                </a:srgbClr>
              </a:solidFill>
            </a:endParaRPr>
          </a:p>
        </p:txBody>
      </p:sp>
    </p:spTree>
    <p:extLst>
      <p:ext uri="{BB962C8B-B14F-4D97-AF65-F5344CB8AC3E}">
        <p14:creationId xmlns:p14="http://schemas.microsoft.com/office/powerpoint/2010/main" val="19198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EE95-7B9A-2007-61EA-0698D9CE42AF}"/>
              </a:ext>
            </a:extLst>
          </p:cNvPr>
          <p:cNvSpPr>
            <a:spLocks noGrp="1"/>
          </p:cNvSpPr>
          <p:nvPr>
            <p:ph type="title"/>
          </p:nvPr>
        </p:nvSpPr>
        <p:spPr>
          <a:xfrm>
            <a:off x="677334" y="1"/>
            <a:ext cx="10752666" cy="1989666"/>
          </a:xfrm>
        </p:spPr>
        <p:txBody>
          <a:bodyPr>
            <a:normAutofit/>
          </a:bodyPr>
          <a:lstStyle/>
          <a:p>
            <a:r>
              <a:rPr lang="en-US" dirty="0"/>
              <a:t>Cons of Waterfall</a:t>
            </a:r>
          </a:p>
        </p:txBody>
      </p:sp>
      <p:sp>
        <p:nvSpPr>
          <p:cNvPr id="3" name="Content Placeholder 2">
            <a:extLst>
              <a:ext uri="{FF2B5EF4-FFF2-40B4-BE49-F238E27FC236}">
                <a16:creationId xmlns:a16="http://schemas.microsoft.com/office/drawing/2014/main" id="{5C49214B-C366-CB87-5463-A17063CB519F}"/>
              </a:ext>
            </a:extLst>
          </p:cNvPr>
          <p:cNvSpPr>
            <a:spLocks noGrp="1"/>
          </p:cNvSpPr>
          <p:nvPr>
            <p:ph idx="1"/>
          </p:nvPr>
        </p:nvSpPr>
        <p:spPr>
          <a:xfrm>
            <a:off x="677334" y="1566333"/>
            <a:ext cx="10752666" cy="4167333"/>
          </a:xfrm>
        </p:spPr>
        <p:txBody>
          <a:bodyPr vert="horz" lIns="91440" tIns="45720" rIns="91440" bIns="45720" rtlCol="0" anchor="t">
            <a:noAutofit/>
          </a:bodyPr>
          <a:lstStyle/>
          <a:p>
            <a:r>
              <a:rPr lang="en-US" sz="1800" b="1" dirty="0">
                <a:solidFill>
                  <a:schemeClr val="tx1">
                    <a:lumMod val="95000"/>
                  </a:schemeClr>
                </a:solidFill>
                <a:latin typeface="Nunito"/>
              </a:rPr>
              <a:t>No Feedback Path:</a:t>
            </a:r>
            <a:r>
              <a:rPr lang="en-US" sz="1800" dirty="0">
                <a:latin typeface="Nunito"/>
              </a:rPr>
              <a:t> In the classical waterfall model evolution of software from one phase to another phase is like a waterfall. It assumes that no error is ever committed by developers during any phase. Therefore, it does not incorporate any mechanism for error correction. </a:t>
            </a:r>
            <a:endParaRPr lang="en-US" sz="1800">
              <a:solidFill>
                <a:srgbClr val="FFFFFF">
                  <a:alpha val="70000"/>
                </a:srgbClr>
              </a:solidFill>
            </a:endParaRPr>
          </a:p>
          <a:p>
            <a:r>
              <a:rPr lang="en-US" sz="1800" b="1" dirty="0">
                <a:solidFill>
                  <a:schemeClr val="tx1">
                    <a:lumMod val="95000"/>
                  </a:schemeClr>
                </a:solidFill>
                <a:latin typeface="Nunito"/>
              </a:rPr>
              <a:t>Difficult to accommodate Change Requests:</a:t>
            </a:r>
            <a:r>
              <a:rPr lang="en-US" sz="1800" dirty="0">
                <a:solidFill>
                  <a:schemeClr val="tx1">
                    <a:lumMod val="95000"/>
                  </a:schemeClr>
                </a:solidFill>
                <a:latin typeface="Nunito"/>
              </a:rPr>
              <a:t> </a:t>
            </a:r>
            <a:r>
              <a:rPr lang="en-US" sz="1800" dirty="0">
                <a:latin typeface="Nunito"/>
              </a:rPr>
              <a:t>This model assumes that all the customer requirements can be completely and correctly defined at the beginning of the project, but the customer’s requirements keep on changing with time. It is difficult to accommodate any change requests after the requirements specification phase is complete. </a:t>
            </a:r>
            <a:endParaRPr lang="en-US" sz="1800">
              <a:solidFill>
                <a:srgbClr val="FFFFFF">
                  <a:alpha val="70000"/>
                </a:srgbClr>
              </a:solidFill>
            </a:endParaRPr>
          </a:p>
          <a:p>
            <a:r>
              <a:rPr lang="en-US" sz="1800" b="1" dirty="0">
                <a:solidFill>
                  <a:schemeClr val="tx1">
                    <a:lumMod val="95000"/>
                  </a:schemeClr>
                </a:solidFill>
                <a:latin typeface="Nunito"/>
              </a:rPr>
              <a:t>No Overlapping of Phases:</a:t>
            </a:r>
            <a:r>
              <a:rPr lang="en-US" sz="1800" dirty="0">
                <a:solidFill>
                  <a:schemeClr val="tx1">
                    <a:lumMod val="95000"/>
                  </a:schemeClr>
                </a:solidFill>
                <a:latin typeface="Nunito"/>
              </a:rPr>
              <a:t> </a:t>
            </a:r>
            <a:r>
              <a:rPr lang="en-US" sz="1800" dirty="0">
                <a:latin typeface="Nunito"/>
              </a:rPr>
              <a:t>This model recommends that a new phase can start only after the completion of the previous phase. But in real projects, this can’t be maintained. To increase efficiency and reduce cost, phases may overlap. </a:t>
            </a:r>
            <a:endParaRPr lang="en-US" sz="1800">
              <a:solidFill>
                <a:srgbClr val="FFFFFF">
                  <a:alpha val="70000"/>
                </a:srgbClr>
              </a:solidFill>
            </a:endParaRPr>
          </a:p>
          <a:p>
            <a:r>
              <a:rPr lang="en-US" sz="1800" dirty="0">
                <a:solidFill>
                  <a:schemeClr val="tx1">
                    <a:lumMod val="95000"/>
                  </a:schemeClr>
                </a:solidFill>
                <a:latin typeface="Nunito"/>
              </a:rPr>
              <a:t>Lengthy Development Cycle: </a:t>
            </a:r>
            <a:r>
              <a:rPr lang="en-US" sz="1800" dirty="0">
                <a:solidFill>
                  <a:srgbClr val="FFFFFF">
                    <a:alpha val="70000"/>
                  </a:srgbClr>
                </a:solidFill>
                <a:latin typeface="Nunito"/>
              </a:rPr>
              <a:t>The Waterfall Model can result in a lengthy development cycle, as each phase must be completed before moving on to the next. This can result in delays and increased costs if requirements change or new issues arise.</a:t>
            </a:r>
          </a:p>
          <a:p>
            <a:endParaRPr lang="en-US" sz="1800" dirty="0">
              <a:solidFill>
                <a:srgbClr val="FFFFFF">
                  <a:alpha val="70000"/>
                </a:srgbClr>
              </a:solidFill>
              <a:latin typeface="Nunito"/>
            </a:endParaRPr>
          </a:p>
          <a:p>
            <a:endParaRPr lang="en-US" dirty="0">
              <a:solidFill>
                <a:srgbClr val="FFFFFF">
                  <a:alpha val="70000"/>
                </a:srgbClr>
              </a:solidFill>
            </a:endParaRPr>
          </a:p>
        </p:txBody>
      </p:sp>
    </p:spTree>
    <p:extLst>
      <p:ext uri="{BB962C8B-B14F-4D97-AF65-F5344CB8AC3E}">
        <p14:creationId xmlns:p14="http://schemas.microsoft.com/office/powerpoint/2010/main" val="5752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59CD-5297-427A-212C-F3B02A1D89B7}"/>
              </a:ext>
            </a:extLst>
          </p:cNvPr>
          <p:cNvSpPr>
            <a:spLocks noGrp="1"/>
          </p:cNvSpPr>
          <p:nvPr>
            <p:ph type="title"/>
          </p:nvPr>
        </p:nvSpPr>
        <p:spPr/>
        <p:txBody>
          <a:bodyPr/>
          <a:lstStyle/>
          <a:p>
            <a:r>
              <a:rPr lang="en-US" dirty="0"/>
              <a:t>Differences</a:t>
            </a:r>
          </a:p>
        </p:txBody>
      </p:sp>
      <p:sp>
        <p:nvSpPr>
          <p:cNvPr id="4" name="Text Placeholder 3">
            <a:extLst>
              <a:ext uri="{FF2B5EF4-FFF2-40B4-BE49-F238E27FC236}">
                <a16:creationId xmlns:a16="http://schemas.microsoft.com/office/drawing/2014/main" id="{83F5F7CF-44EC-21F7-5D1C-83F575E36A3E}"/>
              </a:ext>
            </a:extLst>
          </p:cNvPr>
          <p:cNvSpPr>
            <a:spLocks noGrp="1"/>
          </p:cNvSpPr>
          <p:nvPr>
            <p:ph type="body" idx="1"/>
          </p:nvPr>
        </p:nvSpPr>
        <p:spPr/>
        <p:txBody>
          <a:bodyPr/>
          <a:lstStyle/>
          <a:p>
            <a:r>
              <a:rPr lang="en-US" dirty="0">
                <a:solidFill>
                  <a:srgbClr val="FFFFFF">
                    <a:alpha val="70000"/>
                  </a:srgbClr>
                </a:solidFill>
              </a:rPr>
              <a:t>Agile</a:t>
            </a:r>
            <a:endParaRPr lang="en-US" dirty="0"/>
          </a:p>
        </p:txBody>
      </p:sp>
      <p:sp>
        <p:nvSpPr>
          <p:cNvPr id="3" name="Content Placeholder 2">
            <a:extLst>
              <a:ext uri="{FF2B5EF4-FFF2-40B4-BE49-F238E27FC236}">
                <a16:creationId xmlns:a16="http://schemas.microsoft.com/office/drawing/2014/main" id="{FF394494-B6E1-5162-CA20-3AECEE88B165}"/>
              </a:ext>
            </a:extLst>
          </p:cNvPr>
          <p:cNvSpPr>
            <a:spLocks noGrp="1"/>
          </p:cNvSpPr>
          <p:nvPr>
            <p:ph sz="half" idx="2"/>
          </p:nvPr>
        </p:nvSpPr>
        <p:spPr/>
        <p:txBody>
          <a:bodyPr vert="horz" lIns="91440" tIns="45720" rIns="91440" bIns="45720" rtlCol="0" anchor="t">
            <a:normAutofit/>
          </a:bodyPr>
          <a:lstStyle/>
          <a:p>
            <a:r>
              <a:rPr lang="en-US" sz="1600" dirty="0">
                <a:solidFill>
                  <a:schemeClr val="tx1">
                    <a:lumMod val="95000"/>
                  </a:schemeClr>
                </a:solidFill>
              </a:rPr>
              <a:t>Client input is required throughout the product development.</a:t>
            </a:r>
          </a:p>
          <a:p>
            <a:r>
              <a:rPr lang="en-US" sz="1600" dirty="0">
                <a:solidFill>
                  <a:schemeClr val="tx1">
                    <a:lumMod val="95000"/>
                  </a:schemeClr>
                </a:solidFill>
              </a:rPr>
              <a:t>Changes can be made at any stage.</a:t>
            </a:r>
          </a:p>
          <a:p>
            <a:r>
              <a:rPr lang="en-US" sz="1600" dirty="0">
                <a:solidFill>
                  <a:schemeClr val="tx1">
                    <a:lumMod val="95000"/>
                  </a:schemeClr>
                </a:solidFill>
              </a:rPr>
              <a:t>Coordination among project teams is required to ensure correctness.</a:t>
            </a:r>
          </a:p>
          <a:p>
            <a:r>
              <a:rPr lang="en-US" sz="1600" dirty="0">
                <a:solidFill>
                  <a:schemeClr val="tx1">
                    <a:lumMod val="95000"/>
                  </a:schemeClr>
                </a:solidFill>
              </a:rPr>
              <a:t>It completes the project in comparatively less time.</a:t>
            </a:r>
          </a:p>
          <a:p>
            <a:r>
              <a:rPr lang="en-US" sz="1600" dirty="0">
                <a:solidFill>
                  <a:schemeClr val="tx1">
                    <a:lumMod val="95000"/>
                  </a:schemeClr>
                </a:solidFill>
                <a:latin typeface="Nunito"/>
              </a:rPr>
              <a:t>After each sprint/cycle test plan is discussed.</a:t>
            </a:r>
            <a:endParaRPr lang="en-US" sz="1600" dirty="0">
              <a:solidFill>
                <a:schemeClr val="tx1">
                  <a:lumMod val="95000"/>
                </a:schemeClr>
              </a:solidFill>
            </a:endParaRPr>
          </a:p>
        </p:txBody>
      </p:sp>
      <p:sp>
        <p:nvSpPr>
          <p:cNvPr id="5" name="Text Placeholder 4">
            <a:extLst>
              <a:ext uri="{FF2B5EF4-FFF2-40B4-BE49-F238E27FC236}">
                <a16:creationId xmlns:a16="http://schemas.microsoft.com/office/drawing/2014/main" id="{B2F46DA8-3553-E28E-CB1D-D886E78A57F5}"/>
              </a:ext>
            </a:extLst>
          </p:cNvPr>
          <p:cNvSpPr>
            <a:spLocks noGrp="1"/>
          </p:cNvSpPr>
          <p:nvPr>
            <p:ph type="body" sz="quarter" idx="3"/>
          </p:nvPr>
        </p:nvSpPr>
        <p:spPr/>
        <p:txBody>
          <a:bodyPr/>
          <a:lstStyle/>
          <a:p>
            <a:r>
              <a:rPr lang="en-US" dirty="0">
                <a:solidFill>
                  <a:srgbClr val="FFFFFF">
                    <a:alpha val="70000"/>
                  </a:srgbClr>
                </a:solidFill>
              </a:rPr>
              <a:t>Waterfall</a:t>
            </a:r>
            <a:endParaRPr lang="en-US" dirty="0"/>
          </a:p>
        </p:txBody>
      </p:sp>
      <p:sp>
        <p:nvSpPr>
          <p:cNvPr id="6" name="Content Placeholder 5">
            <a:extLst>
              <a:ext uri="{FF2B5EF4-FFF2-40B4-BE49-F238E27FC236}">
                <a16:creationId xmlns:a16="http://schemas.microsoft.com/office/drawing/2014/main" id="{7883EBCB-A387-5E78-40D4-3F53FEAA7BE2}"/>
              </a:ext>
            </a:extLst>
          </p:cNvPr>
          <p:cNvSpPr>
            <a:spLocks noGrp="1"/>
          </p:cNvSpPr>
          <p:nvPr>
            <p:ph sz="quarter" idx="4"/>
          </p:nvPr>
        </p:nvSpPr>
        <p:spPr/>
        <p:txBody>
          <a:bodyPr vert="horz" lIns="91440" tIns="45720" rIns="91440" bIns="45720" rtlCol="0" anchor="t">
            <a:normAutofit/>
          </a:bodyPr>
          <a:lstStyle/>
          <a:p>
            <a:r>
              <a:rPr lang="en-US" sz="1600" dirty="0">
                <a:solidFill>
                  <a:schemeClr val="tx1">
                    <a:lumMod val="95000"/>
                  </a:schemeClr>
                </a:solidFill>
                <a:latin typeface="Nunito"/>
              </a:rPr>
              <a:t>Client input is required only after completing each phase.</a:t>
            </a:r>
            <a:endParaRPr lang="en-US" sz="1600">
              <a:solidFill>
                <a:schemeClr val="tx1">
                  <a:lumMod val="95000"/>
                </a:schemeClr>
              </a:solidFill>
              <a:latin typeface="Avenir Next LT Pro"/>
            </a:endParaRPr>
          </a:p>
          <a:p>
            <a:r>
              <a:rPr lang="en-US" sz="1600" dirty="0">
                <a:solidFill>
                  <a:schemeClr val="tx1">
                    <a:lumMod val="95000"/>
                  </a:schemeClr>
                </a:solidFill>
                <a:latin typeface="Nunito"/>
              </a:rPr>
              <a:t>Changes cannot be made after the completion of a phase.</a:t>
            </a:r>
          </a:p>
          <a:p>
            <a:r>
              <a:rPr lang="en-US" sz="1600" dirty="0">
                <a:solidFill>
                  <a:schemeClr val="tx1">
                    <a:lumMod val="95000"/>
                  </a:schemeClr>
                </a:solidFill>
                <a:latin typeface="Nunito"/>
              </a:rPr>
              <a:t>Coordination is not needed as one team starts the work after the finish of another team.</a:t>
            </a:r>
          </a:p>
          <a:p>
            <a:r>
              <a:rPr lang="en-US" sz="1600" dirty="0">
                <a:solidFill>
                  <a:schemeClr val="tx1">
                    <a:lumMod val="95000"/>
                  </a:schemeClr>
                </a:solidFill>
                <a:latin typeface="Nunito"/>
              </a:rPr>
              <a:t>It takes more time </a:t>
            </a:r>
            <a:r>
              <a:rPr lang="en-US" sz="1600">
                <a:solidFill>
                  <a:schemeClr val="tx1">
                    <a:lumMod val="95000"/>
                  </a:schemeClr>
                </a:solidFill>
                <a:latin typeface="Nunito"/>
              </a:rPr>
              <a:t>compared</a:t>
            </a:r>
            <a:r>
              <a:rPr lang="en-US" sz="1600" dirty="0">
                <a:solidFill>
                  <a:schemeClr val="tx1">
                    <a:lumMod val="95000"/>
                  </a:schemeClr>
                </a:solidFill>
                <a:latin typeface="Nunito"/>
              </a:rPr>
              <a:t> to agile</a:t>
            </a:r>
          </a:p>
          <a:p>
            <a:r>
              <a:rPr lang="en-US" sz="1600" dirty="0">
                <a:solidFill>
                  <a:schemeClr val="tx1">
                    <a:lumMod val="95000"/>
                  </a:schemeClr>
                </a:solidFill>
                <a:latin typeface="Nunito"/>
              </a:rPr>
              <a:t>Hardly any test plan is discussed during a cycle.</a:t>
            </a:r>
          </a:p>
          <a:p>
            <a:endParaRPr lang="en-US" sz="1300" dirty="0">
              <a:solidFill>
                <a:srgbClr val="FFFFFF"/>
              </a:solidFill>
              <a:latin typeface="Nunito"/>
            </a:endParaRPr>
          </a:p>
          <a:p>
            <a:endParaRPr lang="en-US" sz="1300" dirty="0">
              <a:solidFill>
                <a:srgbClr val="FFFFFF"/>
              </a:solidFill>
              <a:latin typeface="Nunito"/>
            </a:endParaRPr>
          </a:p>
          <a:p>
            <a:endParaRPr lang="en-US" sz="1300" dirty="0">
              <a:solidFill>
                <a:srgbClr val="FFFFFF"/>
              </a:solidFill>
              <a:latin typeface="Nunito"/>
            </a:endParaRPr>
          </a:p>
          <a:p>
            <a:endParaRPr lang="en-US" sz="1300" dirty="0">
              <a:solidFill>
                <a:srgbClr val="FFFFFF"/>
              </a:solidFill>
              <a:latin typeface="Nunito"/>
            </a:endParaRPr>
          </a:p>
        </p:txBody>
      </p:sp>
    </p:spTree>
    <p:extLst>
      <p:ext uri="{BB962C8B-B14F-4D97-AF65-F5344CB8AC3E}">
        <p14:creationId xmlns:p14="http://schemas.microsoft.com/office/powerpoint/2010/main" val="333995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67D7-8563-F600-720F-2F7BA92CBAF6}"/>
              </a:ext>
            </a:extLst>
          </p:cNvPr>
          <p:cNvSpPr>
            <a:spLocks noGrp="1"/>
          </p:cNvSpPr>
          <p:nvPr>
            <p:ph type="title"/>
          </p:nvPr>
        </p:nvSpPr>
        <p:spPr/>
        <p:txBody>
          <a:bodyPr/>
          <a:lstStyle/>
          <a:p>
            <a:r>
              <a:rPr lang="en-US" b="1" dirty="0"/>
              <a:t>Conclusion</a:t>
            </a:r>
            <a:endParaRPr lang="en-US" dirty="0"/>
          </a:p>
          <a:p>
            <a:endParaRPr lang="en-US" dirty="0"/>
          </a:p>
        </p:txBody>
      </p:sp>
      <p:sp>
        <p:nvSpPr>
          <p:cNvPr id="4" name="Content Placeholder 3">
            <a:extLst>
              <a:ext uri="{FF2B5EF4-FFF2-40B4-BE49-F238E27FC236}">
                <a16:creationId xmlns:a16="http://schemas.microsoft.com/office/drawing/2014/main" id="{717EC355-F51A-DFA6-B86B-923A74393FC7}"/>
              </a:ext>
            </a:extLst>
          </p:cNvPr>
          <p:cNvSpPr>
            <a:spLocks noGrp="1"/>
          </p:cNvSpPr>
          <p:nvPr>
            <p:ph idx="1"/>
          </p:nvPr>
        </p:nvSpPr>
        <p:spPr/>
        <p:txBody>
          <a:bodyPr vert="horz" lIns="91440" tIns="45720" rIns="91440" bIns="45720" rtlCol="0" anchor="t">
            <a:noAutofit/>
          </a:bodyPr>
          <a:lstStyle/>
          <a:p>
            <a:pPr marL="0" indent="0">
              <a:buNone/>
            </a:pPr>
            <a:r>
              <a:rPr lang="en-US" sz="2000">
                <a:latin typeface="Avenir Next LT Pro"/>
              </a:rPr>
              <a:t> </a:t>
            </a:r>
            <a:r>
              <a:rPr lang="en-US" sz="2000" dirty="0">
                <a:latin typeface="Avenir Next LT Pro"/>
              </a:rPr>
              <a:t>Choosing between Agile and Waterfall project management depends on the project’s needs. Waterfall is good for projects with clear and stable requirements, offering structured planning and clear milestones. Agile is flexible, suited for projects with evolving requirements, allowing for continuous improvement and faster delivery. Both have strengths and weaknesses, and the choice should consider project scope, timeline, team dynamics, and customer feedback, both methodologies have their strengths and weaknesses, and the decision should be based on factors such as project scope, timeline, team dynamics, and customer requirements.</a:t>
            </a:r>
            <a:endParaRPr lang="en-US" sz="2000" dirty="0">
              <a:solidFill>
                <a:srgbClr val="FFFFFF">
                  <a:alpha val="70000"/>
                </a:srgbClr>
              </a:solidFill>
              <a:latin typeface="Avenir Next LT Pro"/>
            </a:endParaRPr>
          </a:p>
        </p:txBody>
      </p:sp>
    </p:spTree>
    <p:extLst>
      <p:ext uri="{BB962C8B-B14F-4D97-AF65-F5344CB8AC3E}">
        <p14:creationId xmlns:p14="http://schemas.microsoft.com/office/powerpoint/2010/main" val="183415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28FE45-F47E-35B5-2AE0-D447977C5558}"/>
              </a:ext>
            </a:extLst>
          </p:cNvPr>
          <p:cNvSpPr txBox="1"/>
          <p:nvPr/>
        </p:nvSpPr>
        <p:spPr>
          <a:xfrm>
            <a:off x="4286250" y="2804582"/>
            <a:ext cx="74400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chemeClr val="tx1">
                    <a:lumMod val="95000"/>
                  </a:schemeClr>
                </a:solidFill>
              </a:rPr>
              <a:t>Thank You</a:t>
            </a:r>
            <a:endParaRPr lang="en-US" sz="4000" b="1" u="sng">
              <a:solidFill>
                <a:schemeClr val="tx1">
                  <a:lumMod val="95000"/>
                </a:schemeClr>
              </a:solidFill>
            </a:endParaRPr>
          </a:p>
        </p:txBody>
      </p:sp>
    </p:spTree>
    <p:extLst>
      <p:ext uri="{BB962C8B-B14F-4D97-AF65-F5344CB8AC3E}">
        <p14:creationId xmlns:p14="http://schemas.microsoft.com/office/powerpoint/2010/main" val="153085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3AAC-44AF-1942-23B5-E31D000EED10}"/>
              </a:ext>
            </a:extLst>
          </p:cNvPr>
          <p:cNvSpPr>
            <a:spLocks noGrp="1"/>
          </p:cNvSpPr>
          <p:nvPr>
            <p:ph type="title"/>
          </p:nvPr>
        </p:nvSpPr>
        <p:spPr/>
        <p:txBody>
          <a:bodyPr/>
          <a:lstStyle/>
          <a:p>
            <a:r>
              <a:rPr lang="en-US" dirty="0"/>
              <a:t>What is Agile Methodology?</a:t>
            </a:r>
          </a:p>
          <a:p>
            <a:endParaRPr lang="en-US" dirty="0"/>
          </a:p>
        </p:txBody>
      </p:sp>
      <p:sp>
        <p:nvSpPr>
          <p:cNvPr id="3" name="Content Placeholder 2">
            <a:extLst>
              <a:ext uri="{FF2B5EF4-FFF2-40B4-BE49-F238E27FC236}">
                <a16:creationId xmlns:a16="http://schemas.microsoft.com/office/drawing/2014/main" id="{A9C873A3-CB5E-2FD1-92D8-8BAE643A331D}"/>
              </a:ext>
            </a:extLst>
          </p:cNvPr>
          <p:cNvSpPr>
            <a:spLocks noGrp="1"/>
          </p:cNvSpPr>
          <p:nvPr>
            <p:ph idx="1"/>
          </p:nvPr>
        </p:nvSpPr>
        <p:spPr/>
        <p:txBody>
          <a:bodyPr vert="horz" lIns="91440" tIns="45720" rIns="91440" bIns="45720" rtlCol="0" anchor="t">
            <a:noAutofit/>
          </a:bodyPr>
          <a:lstStyle/>
          <a:p>
            <a:pPr marL="0" indent="0">
              <a:buNone/>
            </a:pPr>
            <a:r>
              <a:rPr lang="en-US" dirty="0">
                <a:ea typeface="+mn-lt"/>
                <a:cs typeface="+mn-lt"/>
              </a:rPr>
              <a:t> The Agile methodology is a project management and software development approach that emphasizes flexibility, collaboration, and customer-centricity. It is the latest model used by major companies today like Facebook, google, amazon, etc. It follows the iterative as well as incremental approach that emphasizes the importance of delivering of working product very quickly. This article focuses on discussing Agile Methodology in detail.</a:t>
            </a:r>
            <a:endParaRPr lang="en-US" dirty="0"/>
          </a:p>
        </p:txBody>
      </p:sp>
    </p:spTree>
    <p:extLst>
      <p:ext uri="{BB962C8B-B14F-4D97-AF65-F5344CB8AC3E}">
        <p14:creationId xmlns:p14="http://schemas.microsoft.com/office/powerpoint/2010/main" val="85458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10" name="Content Placeholder 9">
            <a:extLst>
              <a:ext uri="{FF2B5EF4-FFF2-40B4-BE49-F238E27FC236}">
                <a16:creationId xmlns:a16="http://schemas.microsoft.com/office/drawing/2014/main" id="{30BBECD4-E50D-4953-3B58-FBB2566CB877}"/>
              </a:ext>
            </a:extLst>
          </p:cNvPr>
          <p:cNvSpPr>
            <a:spLocks noGrp="1"/>
          </p:cNvSpPr>
          <p:nvPr>
            <p:ph idx="1"/>
          </p:nvPr>
        </p:nvSpPr>
        <p:spPr>
          <a:xfrm>
            <a:off x="762000" y="2286000"/>
            <a:ext cx="5334000" cy="3810001"/>
          </a:xfrm>
        </p:spPr>
        <p:txBody>
          <a:bodyPr vert="horz" lIns="91440" tIns="45720" rIns="91440" bIns="45720" rtlCol="0" anchor="t">
            <a:normAutofit/>
          </a:bodyPr>
          <a:lstStyle/>
          <a:p>
            <a:r>
              <a:rPr lang="en-US" sz="2400" dirty="0">
                <a:ea typeface="+mn-lt"/>
                <a:cs typeface="+mn-lt"/>
              </a:rPr>
              <a:t>The Agile software development life cycle helps you break down each project you take on into six simple stages</a:t>
            </a:r>
            <a:endParaRPr lang="en-US" sz="2400" dirty="0"/>
          </a:p>
        </p:txBody>
      </p:sp>
      <p:sp>
        <p:nvSpPr>
          <p:cNvPr id="2" name="Title 1">
            <a:extLst>
              <a:ext uri="{FF2B5EF4-FFF2-40B4-BE49-F238E27FC236}">
                <a16:creationId xmlns:a16="http://schemas.microsoft.com/office/drawing/2014/main" id="{3C6F29CC-EB3C-DB62-A0AE-D25DC1E320C0}"/>
              </a:ext>
            </a:extLst>
          </p:cNvPr>
          <p:cNvSpPr>
            <a:spLocks noGrp="1"/>
          </p:cNvSpPr>
          <p:nvPr>
            <p:ph type="title"/>
          </p:nvPr>
        </p:nvSpPr>
        <p:spPr>
          <a:xfrm>
            <a:off x="762000" y="762000"/>
            <a:ext cx="5334000" cy="1524000"/>
          </a:xfrm>
        </p:spPr>
        <p:txBody>
          <a:bodyPr>
            <a:normAutofit/>
          </a:bodyPr>
          <a:lstStyle/>
          <a:p>
            <a:r>
              <a:rPr lang="en-US" sz="3200"/>
              <a:t>Life cycle of Agile Methodology</a:t>
            </a:r>
          </a:p>
          <a:p>
            <a:endParaRPr lang="en-US" sz="3200"/>
          </a:p>
        </p:txBody>
      </p:sp>
      <p:pic>
        <p:nvPicPr>
          <p:cNvPr id="6" name="Content Placeholder 5" descr="A diagram of a process&#10;&#10;Description automatically generated">
            <a:extLst>
              <a:ext uri="{FF2B5EF4-FFF2-40B4-BE49-F238E27FC236}">
                <a16:creationId xmlns:a16="http://schemas.microsoft.com/office/drawing/2014/main" id="{67748098-1787-953D-82B0-817404315EF0}"/>
              </a:ext>
            </a:extLst>
          </p:cNvPr>
          <p:cNvPicPr>
            <a:picLocks noChangeAspect="1"/>
          </p:cNvPicPr>
          <p:nvPr/>
        </p:nvPicPr>
        <p:blipFill>
          <a:blip r:embed="rId2"/>
          <a:stretch>
            <a:fillRect/>
          </a:stretch>
        </p:blipFill>
        <p:spPr>
          <a:xfrm>
            <a:off x="6858000" y="1293568"/>
            <a:ext cx="5334000" cy="4035912"/>
          </a:xfrm>
          <a:prstGeom prst="rect">
            <a:avLst/>
          </a:prstGeom>
        </p:spPr>
      </p:pic>
    </p:spTree>
    <p:extLst>
      <p:ext uri="{BB962C8B-B14F-4D97-AF65-F5344CB8AC3E}">
        <p14:creationId xmlns:p14="http://schemas.microsoft.com/office/powerpoint/2010/main" val="124585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AB4C-0046-0FBC-8FA8-00E925FADCFF}"/>
              </a:ext>
            </a:extLst>
          </p:cNvPr>
          <p:cNvSpPr>
            <a:spLocks noGrp="1"/>
          </p:cNvSpPr>
          <p:nvPr>
            <p:ph type="title"/>
          </p:nvPr>
        </p:nvSpPr>
        <p:spPr/>
        <p:txBody>
          <a:bodyPr/>
          <a:lstStyle/>
          <a:p>
            <a:r>
              <a:rPr lang="en-US" dirty="0">
                <a:solidFill>
                  <a:srgbClr val="FFFFFF"/>
                </a:solidFill>
              </a:rPr>
              <a:t>When to use the Agile Methodology?</a:t>
            </a:r>
          </a:p>
          <a:p>
            <a:endParaRPr lang="en-US" dirty="0"/>
          </a:p>
        </p:txBody>
      </p:sp>
      <p:sp>
        <p:nvSpPr>
          <p:cNvPr id="3" name="Content Placeholder 2">
            <a:extLst>
              <a:ext uri="{FF2B5EF4-FFF2-40B4-BE49-F238E27FC236}">
                <a16:creationId xmlns:a16="http://schemas.microsoft.com/office/drawing/2014/main" id="{1972EFB7-DB08-7FEB-519D-36BEE7C01656}"/>
              </a:ext>
            </a:extLst>
          </p:cNvPr>
          <p:cNvSpPr>
            <a:spLocks noGrp="1"/>
          </p:cNvSpPr>
          <p:nvPr>
            <p:ph idx="1"/>
          </p:nvPr>
        </p:nvSpPr>
        <p:spPr/>
        <p:txBody>
          <a:bodyPr vert="horz" lIns="91440" tIns="45720" rIns="91440" bIns="45720" rtlCol="0" anchor="t">
            <a:normAutofit/>
          </a:bodyPr>
          <a:lstStyle/>
          <a:p>
            <a:pPr marL="0" indent="0">
              <a:buNone/>
            </a:pPr>
            <a:r>
              <a:rPr lang="en-US" sz="1800" dirty="0">
                <a:ea typeface="+mn-lt"/>
                <a:cs typeface="+mn-lt"/>
              </a:rPr>
              <a:t>If you want to know when to use the Agile methodology, then it is particularly well-suited for projects and organizations where the following conditions or needs are present</a:t>
            </a:r>
          </a:p>
          <a:p>
            <a:r>
              <a:rPr lang="en-US" sz="1800" b="1" dirty="0">
                <a:solidFill>
                  <a:schemeClr val="tx1">
                    <a:lumMod val="95000"/>
                  </a:schemeClr>
                </a:solidFill>
                <a:ea typeface="+mn-lt"/>
                <a:cs typeface="+mn-lt"/>
              </a:rPr>
              <a:t>Unclear or Changing Requirements:</a:t>
            </a:r>
            <a:r>
              <a:rPr lang="en-US" sz="1800" dirty="0">
                <a:solidFill>
                  <a:srgbClr val="FFFFFF">
                    <a:alpha val="70000"/>
                  </a:srgbClr>
                </a:solidFill>
                <a:ea typeface="+mn-lt"/>
                <a:cs typeface="+mn-lt"/>
              </a:rPr>
              <a:t> Agile is great for projects with requirements that aren't well-defined or might change.</a:t>
            </a:r>
            <a:endParaRPr lang="en-US" sz="1800">
              <a:solidFill>
                <a:srgbClr val="FFFFFF">
                  <a:alpha val="70000"/>
                </a:srgbClr>
              </a:solidFill>
            </a:endParaRPr>
          </a:p>
          <a:p>
            <a:r>
              <a:rPr lang="en-US" sz="1800" b="1" dirty="0">
                <a:solidFill>
                  <a:schemeClr val="tx1">
                    <a:lumMod val="95000"/>
                  </a:schemeClr>
                </a:solidFill>
                <a:ea typeface="+mn-lt"/>
                <a:cs typeface="+mn-lt"/>
              </a:rPr>
              <a:t>Complex Projects:</a:t>
            </a:r>
            <a:r>
              <a:rPr lang="en-US" sz="1800" dirty="0">
                <a:solidFill>
                  <a:srgbClr val="FFFFFF">
                    <a:alpha val="70000"/>
                  </a:srgbClr>
                </a:solidFill>
                <a:ea typeface="+mn-lt"/>
                <a:cs typeface="+mn-lt"/>
              </a:rPr>
              <a:t> It's good for big, complex projects by breaking them into smaller pieces.</a:t>
            </a:r>
            <a:endParaRPr lang="en-US" sz="1800">
              <a:solidFill>
                <a:srgbClr val="FFFFFF">
                  <a:alpha val="70000"/>
                </a:srgbClr>
              </a:solidFill>
            </a:endParaRPr>
          </a:p>
          <a:p>
            <a:r>
              <a:rPr lang="en-US" sz="1800" b="1" dirty="0">
                <a:solidFill>
                  <a:schemeClr val="tx1">
                    <a:lumMod val="95000"/>
                  </a:schemeClr>
                </a:solidFill>
                <a:ea typeface="+mn-lt"/>
                <a:cs typeface="+mn-lt"/>
              </a:rPr>
              <a:t>Customer Focus:</a:t>
            </a:r>
            <a:r>
              <a:rPr lang="en-US" sz="1800" dirty="0">
                <a:solidFill>
                  <a:srgbClr val="FFFFFF">
                    <a:alpha val="70000"/>
                  </a:srgbClr>
                </a:solidFill>
                <a:ea typeface="+mn-lt"/>
                <a:cs typeface="+mn-lt"/>
              </a:rPr>
              <a:t> Use Agile when making customers happy is a priority and you want to involve them throughout.</a:t>
            </a:r>
            <a:endParaRPr lang="en-US" sz="1800">
              <a:solidFill>
                <a:srgbClr val="FFFFFF">
                  <a:alpha val="70000"/>
                </a:srgbClr>
              </a:solidFill>
            </a:endParaRPr>
          </a:p>
          <a:p>
            <a:r>
              <a:rPr lang="en-US" sz="1800" b="1" dirty="0">
                <a:solidFill>
                  <a:schemeClr val="tx1">
                    <a:lumMod val="95000"/>
                  </a:schemeClr>
                </a:solidFill>
                <a:ea typeface="+mn-lt"/>
                <a:cs typeface="+mn-lt"/>
              </a:rPr>
              <a:t>Quick Time-to-Market:</a:t>
            </a:r>
            <a:r>
              <a:rPr lang="en-US" sz="1800" dirty="0">
                <a:solidFill>
                  <a:srgbClr val="FFFFFF">
                    <a:alpha val="70000"/>
                  </a:srgbClr>
                </a:solidFill>
                <a:ea typeface="+mn-lt"/>
                <a:cs typeface="+mn-lt"/>
              </a:rPr>
              <a:t> If you need to get your product out fast, Agile can help.</a:t>
            </a:r>
            <a:endParaRPr lang="en-US" sz="1800">
              <a:solidFill>
                <a:srgbClr val="FFFFFF">
                  <a:alpha val="70000"/>
                </a:srgbClr>
              </a:solidFill>
            </a:endParaRPr>
          </a:p>
          <a:p>
            <a:r>
              <a:rPr lang="en-US" sz="1800" b="1" dirty="0">
                <a:solidFill>
                  <a:schemeClr val="tx1">
                    <a:lumMod val="95000"/>
                  </a:schemeClr>
                </a:solidFill>
                <a:ea typeface="+mn-lt"/>
                <a:cs typeface="+mn-lt"/>
              </a:rPr>
              <a:t>Small to Medium Teams:</a:t>
            </a:r>
            <a:r>
              <a:rPr lang="en-US" sz="1800" b="1" dirty="0">
                <a:solidFill>
                  <a:srgbClr val="FFFFFF">
                    <a:alpha val="70000"/>
                  </a:srgbClr>
                </a:solidFill>
                <a:ea typeface="+mn-lt"/>
                <a:cs typeface="+mn-lt"/>
              </a:rPr>
              <a:t> </a:t>
            </a:r>
            <a:r>
              <a:rPr lang="en-US" sz="1800" dirty="0">
                <a:solidFill>
                  <a:srgbClr val="FFFFFF">
                    <a:alpha val="70000"/>
                  </a:srgbClr>
                </a:solidFill>
                <a:ea typeface="+mn-lt"/>
                <a:cs typeface="+mn-lt"/>
              </a:rPr>
              <a:t>Agile works well for teams of a few to a few dozen people.</a:t>
            </a:r>
            <a:endParaRPr lang="en-US" sz="1800" dirty="0"/>
          </a:p>
          <a:p>
            <a:endParaRPr lang="en-US" sz="1800" dirty="0">
              <a:solidFill>
                <a:srgbClr val="FFFFFF">
                  <a:alpha val="70000"/>
                </a:srgbClr>
              </a:solidFill>
            </a:endParaRPr>
          </a:p>
        </p:txBody>
      </p:sp>
    </p:spTree>
    <p:extLst>
      <p:ext uri="{BB962C8B-B14F-4D97-AF65-F5344CB8AC3E}">
        <p14:creationId xmlns:p14="http://schemas.microsoft.com/office/powerpoint/2010/main" val="389606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879687-836C-7BFD-8F44-24884C2F4C1E}"/>
              </a:ext>
            </a:extLst>
          </p:cNvPr>
          <p:cNvSpPr txBox="1"/>
          <p:nvPr/>
        </p:nvSpPr>
        <p:spPr>
          <a:xfrm>
            <a:off x="770835" y="1212575"/>
            <a:ext cx="933615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dirty="0">
                <a:cs typeface="Arial"/>
              </a:rPr>
              <a:t>Team Skills:</a:t>
            </a:r>
            <a:r>
              <a:rPr lang="en-US" dirty="0">
                <a:cs typeface="Arial"/>
              </a:rPr>
              <a:t> It's best when you have a mix of skills in your team, like development, testing, design, and more.​</a:t>
            </a:r>
          </a:p>
          <a:p>
            <a:pPr marL="228600" indent="-228600">
              <a:buFont typeface=""/>
              <a:buChar char="•"/>
            </a:pPr>
            <a:endParaRPr lang="en-US" dirty="0">
              <a:cs typeface="Arial"/>
            </a:endParaRPr>
          </a:p>
          <a:p>
            <a:pPr marL="228600" indent="-228600">
              <a:buFont typeface=""/>
              <a:buChar char="•"/>
            </a:pPr>
            <a:r>
              <a:rPr lang="en-US" b="1" dirty="0">
                <a:cs typeface="Arial"/>
              </a:rPr>
              <a:t>Collaboration:</a:t>
            </a:r>
            <a:r>
              <a:rPr lang="en-US" dirty="0">
                <a:cs typeface="Arial"/>
              </a:rPr>
              <a:t> Agile promotes working together and open communication.​</a:t>
            </a:r>
          </a:p>
          <a:p>
            <a:pPr marL="228600" indent="-228600">
              <a:buFont typeface=""/>
              <a:buChar char="•"/>
            </a:pPr>
            <a:endParaRPr lang="en-US" dirty="0">
              <a:cs typeface="Arial"/>
            </a:endParaRPr>
          </a:p>
          <a:p>
            <a:pPr marL="228600" indent="-228600">
              <a:buFont typeface=""/>
              <a:buChar char="•"/>
            </a:pPr>
            <a:r>
              <a:rPr lang="en-US" b="1" dirty="0">
                <a:cs typeface="Arial"/>
              </a:rPr>
              <a:t>Regular Updates:</a:t>
            </a:r>
            <a:r>
              <a:rPr lang="en-US" dirty="0">
                <a:cs typeface="Arial"/>
              </a:rPr>
              <a:t> If you want to check progress often and make changes as needed.​</a:t>
            </a:r>
          </a:p>
          <a:p>
            <a:pPr marL="228600" indent="-228600">
              <a:buFont typeface=""/>
              <a:buChar char="•"/>
            </a:pPr>
            <a:endParaRPr lang="en-US" dirty="0">
              <a:cs typeface="Arial"/>
            </a:endParaRPr>
          </a:p>
          <a:p>
            <a:pPr marL="228600" indent="-228600">
              <a:buFont typeface=""/>
              <a:buChar char="•"/>
            </a:pPr>
            <a:r>
              <a:rPr lang="en-US" b="1" dirty="0">
                <a:cs typeface="Arial"/>
              </a:rPr>
              <a:t>Transparency:</a:t>
            </a:r>
            <a:r>
              <a:rPr lang="en-US" dirty="0">
                <a:cs typeface="Arial"/>
              </a:rPr>
              <a:t> Agile emphasizes being open and clear with everyone involved in the project.​</a:t>
            </a:r>
          </a:p>
          <a:p>
            <a:pPr marL="228600" indent="-228600">
              <a:buFont typeface=""/>
              <a:buChar char="•"/>
            </a:pPr>
            <a:endParaRPr lang="en-US" dirty="0">
              <a:cs typeface="Arial"/>
            </a:endParaRPr>
          </a:p>
          <a:p>
            <a:pPr marL="228600" indent="-228600">
              <a:buFont typeface=""/>
              <a:buChar char="•"/>
            </a:pPr>
            <a:r>
              <a:rPr lang="en-US" b="1" dirty="0">
                <a:cs typeface="Arial"/>
              </a:rPr>
              <a:t>Risk Control:</a:t>
            </a:r>
            <a:r>
              <a:rPr lang="en-US" dirty="0">
                <a:cs typeface="Arial"/>
              </a:rPr>
              <a:t> It helps manage risks by tackling issues as they come up.​</a:t>
            </a:r>
          </a:p>
          <a:p>
            <a:pPr marL="228600" indent="-228600">
              <a:buFont typeface=""/>
              <a:buChar char="•"/>
            </a:pPr>
            <a:endParaRPr lang="en-US" dirty="0">
              <a:cs typeface="Arial"/>
            </a:endParaRPr>
          </a:p>
          <a:p>
            <a:pPr marL="228600" indent="-228600">
              <a:buFont typeface=""/>
              <a:buChar char="•"/>
            </a:pPr>
            <a:r>
              <a:rPr lang="en-US" b="1" dirty="0">
                <a:cs typeface="Arial"/>
              </a:rPr>
              <a:t>Innovation:</a:t>
            </a:r>
            <a:r>
              <a:rPr lang="en-US" dirty="0">
                <a:cs typeface="Arial"/>
              </a:rPr>
              <a:t> If you encourage trying new things and learning from experience, Agile supports that.​</a:t>
            </a:r>
          </a:p>
          <a:p>
            <a:pPr marL="228600" indent="-228600">
              <a:buFont typeface=""/>
              <a:buChar char="•"/>
            </a:pPr>
            <a:endParaRPr lang="en-US" dirty="0">
              <a:cs typeface="Arial"/>
            </a:endParaRPr>
          </a:p>
          <a:p>
            <a:pPr marL="228600" indent="-228600">
              <a:buFont typeface=""/>
              <a:buChar char="•"/>
            </a:pPr>
            <a:r>
              <a:rPr lang="en-US" b="1" dirty="0">
                <a:cs typeface="Arial"/>
              </a:rPr>
              <a:t>Continuous Improvement: </a:t>
            </a:r>
            <a:r>
              <a:rPr lang="en-US" dirty="0">
                <a:cs typeface="Arial"/>
              </a:rPr>
              <a:t>Agile fosters a culture of always getting better over time.​</a:t>
            </a:r>
          </a:p>
        </p:txBody>
      </p:sp>
    </p:spTree>
    <p:extLst>
      <p:ext uri="{BB962C8B-B14F-4D97-AF65-F5344CB8AC3E}">
        <p14:creationId xmlns:p14="http://schemas.microsoft.com/office/powerpoint/2010/main" val="310407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30FE-13EE-0AE7-5C4B-EE44AE6DE6E7}"/>
              </a:ext>
            </a:extLst>
          </p:cNvPr>
          <p:cNvSpPr>
            <a:spLocks noGrp="1"/>
          </p:cNvSpPr>
          <p:nvPr>
            <p:ph type="title"/>
          </p:nvPr>
        </p:nvSpPr>
        <p:spPr/>
        <p:txBody>
          <a:bodyPr/>
          <a:lstStyle/>
          <a:p>
            <a:r>
              <a:rPr lang="en-US"/>
              <a:t>Pros of Agile</a:t>
            </a:r>
          </a:p>
          <a:p>
            <a:endParaRPr lang="en-US" dirty="0"/>
          </a:p>
        </p:txBody>
      </p:sp>
      <p:sp>
        <p:nvSpPr>
          <p:cNvPr id="3" name="Content Placeholder 2">
            <a:extLst>
              <a:ext uri="{FF2B5EF4-FFF2-40B4-BE49-F238E27FC236}">
                <a16:creationId xmlns:a16="http://schemas.microsoft.com/office/drawing/2014/main" id="{8D6D4365-C8E4-C6F4-3E84-2ED086A752F7}"/>
              </a:ext>
            </a:extLst>
          </p:cNvPr>
          <p:cNvSpPr>
            <a:spLocks noGrp="1"/>
          </p:cNvSpPr>
          <p:nvPr>
            <p:ph idx="1"/>
          </p:nvPr>
        </p:nvSpPr>
        <p:spPr/>
        <p:txBody>
          <a:bodyPr vert="horz" lIns="91440" tIns="45720" rIns="91440" bIns="45720" rtlCol="0" anchor="t">
            <a:normAutofit fontScale="92500"/>
          </a:bodyPr>
          <a:lstStyle/>
          <a:p>
            <a:r>
              <a:rPr lang="en-US" dirty="0">
                <a:solidFill>
                  <a:schemeClr val="tx1">
                    <a:lumMod val="85000"/>
                  </a:schemeClr>
                </a:solidFill>
                <a:ea typeface="+mn-lt"/>
                <a:cs typeface="+mn-lt"/>
              </a:rPr>
              <a:t>Quickly adapts to changes in scope or project plan</a:t>
            </a:r>
            <a:endParaRPr lang="en-US" dirty="0">
              <a:solidFill>
                <a:schemeClr val="tx1">
                  <a:lumMod val="85000"/>
                </a:schemeClr>
              </a:solidFill>
            </a:endParaRPr>
          </a:p>
          <a:p>
            <a:r>
              <a:rPr lang="en-US" dirty="0">
                <a:solidFill>
                  <a:schemeClr val="tx1">
                    <a:lumMod val="85000"/>
                  </a:schemeClr>
                </a:solidFill>
                <a:ea typeface="+mn-lt"/>
                <a:cs typeface="+mn-lt"/>
              </a:rPr>
              <a:t>Frequent updates keep customers and product owners engaged</a:t>
            </a:r>
            <a:endParaRPr lang="en-US" dirty="0">
              <a:solidFill>
                <a:schemeClr val="tx1">
                  <a:lumMod val="85000"/>
                </a:schemeClr>
              </a:solidFill>
            </a:endParaRPr>
          </a:p>
          <a:p>
            <a:r>
              <a:rPr lang="en-US" dirty="0">
                <a:solidFill>
                  <a:schemeClr val="tx1">
                    <a:lumMod val="85000"/>
                  </a:schemeClr>
                </a:solidFill>
                <a:ea typeface="+mn-lt"/>
                <a:cs typeface="+mn-lt"/>
              </a:rPr>
              <a:t>Early and frequent testing enhances product quality</a:t>
            </a:r>
            <a:endParaRPr lang="en-US" dirty="0">
              <a:solidFill>
                <a:schemeClr val="tx1">
                  <a:lumMod val="85000"/>
                </a:schemeClr>
              </a:solidFill>
            </a:endParaRPr>
          </a:p>
          <a:p>
            <a:r>
              <a:rPr lang="en-US" dirty="0">
                <a:solidFill>
                  <a:schemeClr val="tx1">
                    <a:lumMod val="85000"/>
                  </a:schemeClr>
                </a:solidFill>
                <a:ea typeface="+mn-lt"/>
                <a:cs typeface="+mn-lt"/>
              </a:rPr>
              <a:t>Keeps all team members actively involved</a:t>
            </a:r>
            <a:endParaRPr lang="en-US" dirty="0">
              <a:solidFill>
                <a:schemeClr val="tx1">
                  <a:lumMod val="85000"/>
                </a:schemeClr>
              </a:solidFill>
            </a:endParaRPr>
          </a:p>
          <a:p>
            <a:r>
              <a:rPr lang="en-US" dirty="0">
                <a:solidFill>
                  <a:schemeClr val="tx1">
                    <a:lumMod val="85000"/>
                  </a:schemeClr>
                </a:solidFill>
                <a:ea typeface="+mn-lt"/>
                <a:cs typeface="+mn-lt"/>
              </a:rPr>
              <a:t>Speeds up delivery through iterative cycles</a:t>
            </a:r>
            <a:endParaRPr lang="en-US" dirty="0">
              <a:solidFill>
                <a:schemeClr val="tx1">
                  <a:lumMod val="85000"/>
                </a:schemeClr>
              </a:solidFill>
            </a:endParaRPr>
          </a:p>
          <a:p>
            <a:r>
              <a:rPr lang="en-US" dirty="0">
                <a:solidFill>
                  <a:schemeClr val="tx1">
                    <a:lumMod val="85000"/>
                  </a:schemeClr>
                </a:solidFill>
                <a:ea typeface="+mn-lt"/>
                <a:cs typeface="+mn-lt"/>
              </a:rPr>
              <a:t>Early problem detection lowers failure risks</a:t>
            </a:r>
            <a:endParaRPr lang="en-US" dirty="0">
              <a:solidFill>
                <a:schemeClr val="tx1">
                  <a:lumMod val="85000"/>
                </a:schemeClr>
              </a:solidFill>
            </a:endParaRPr>
          </a:p>
          <a:p>
            <a:endParaRPr lang="en-US" dirty="0">
              <a:solidFill>
                <a:srgbClr val="FFFFFF">
                  <a:alpha val="70000"/>
                </a:srgbClr>
              </a:solidFill>
            </a:endParaRPr>
          </a:p>
        </p:txBody>
      </p:sp>
    </p:spTree>
    <p:extLst>
      <p:ext uri="{BB962C8B-B14F-4D97-AF65-F5344CB8AC3E}">
        <p14:creationId xmlns:p14="http://schemas.microsoft.com/office/powerpoint/2010/main" val="281913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1952-B777-F885-8B2D-D4D9287051FC}"/>
              </a:ext>
            </a:extLst>
          </p:cNvPr>
          <p:cNvSpPr>
            <a:spLocks noGrp="1"/>
          </p:cNvSpPr>
          <p:nvPr>
            <p:ph type="title"/>
          </p:nvPr>
        </p:nvSpPr>
        <p:spPr/>
        <p:txBody>
          <a:bodyPr/>
          <a:lstStyle/>
          <a:p>
            <a:r>
              <a:rPr lang="en-US" dirty="0"/>
              <a:t>Cons of Agile </a:t>
            </a:r>
          </a:p>
          <a:p>
            <a:endParaRPr lang="en-US" dirty="0"/>
          </a:p>
        </p:txBody>
      </p:sp>
      <p:sp>
        <p:nvSpPr>
          <p:cNvPr id="3" name="Content Placeholder 2">
            <a:extLst>
              <a:ext uri="{FF2B5EF4-FFF2-40B4-BE49-F238E27FC236}">
                <a16:creationId xmlns:a16="http://schemas.microsoft.com/office/drawing/2014/main" id="{EA518881-E0FD-2E64-4298-69B71C7A21E4}"/>
              </a:ext>
            </a:extLst>
          </p:cNvPr>
          <p:cNvSpPr>
            <a:spLocks noGrp="1"/>
          </p:cNvSpPr>
          <p:nvPr>
            <p:ph idx="1"/>
          </p:nvPr>
        </p:nvSpPr>
        <p:spPr/>
        <p:txBody>
          <a:bodyPr vert="horz" lIns="91440" tIns="45720" rIns="91440" bIns="45720" rtlCol="0" anchor="t">
            <a:normAutofit fontScale="92500"/>
          </a:bodyPr>
          <a:lstStyle/>
          <a:p>
            <a:r>
              <a:rPr lang="en-US" dirty="0">
                <a:solidFill>
                  <a:schemeClr val="tx1">
                    <a:lumMod val="85000"/>
                  </a:schemeClr>
                </a:solidFill>
                <a:ea typeface="+mn-lt"/>
                <a:cs typeface="+mn-lt"/>
              </a:rPr>
              <a:t>Flexibility can lead to constant changes, impacting budget and timeline</a:t>
            </a:r>
            <a:endParaRPr lang="en-US" dirty="0">
              <a:solidFill>
                <a:schemeClr val="tx1">
                  <a:lumMod val="85000"/>
                </a:schemeClr>
              </a:solidFill>
            </a:endParaRPr>
          </a:p>
          <a:p>
            <a:r>
              <a:rPr lang="en-US" dirty="0">
                <a:solidFill>
                  <a:schemeClr val="tx1">
                    <a:lumMod val="85000"/>
                  </a:schemeClr>
                </a:solidFill>
                <a:ea typeface="+mn-lt"/>
                <a:cs typeface="+mn-lt"/>
              </a:rPr>
              <a:t>Outcomes are less certain without a fixed project plan</a:t>
            </a:r>
            <a:endParaRPr lang="en-US" dirty="0">
              <a:solidFill>
                <a:schemeClr val="tx1">
                  <a:lumMod val="85000"/>
                </a:schemeClr>
              </a:solidFill>
            </a:endParaRPr>
          </a:p>
          <a:p>
            <a:r>
              <a:rPr lang="en-US" dirty="0">
                <a:solidFill>
                  <a:schemeClr val="tx1">
                    <a:lumMod val="85000"/>
                  </a:schemeClr>
                </a:solidFill>
                <a:ea typeface="+mn-lt"/>
                <a:cs typeface="+mn-lt"/>
              </a:rPr>
              <a:t>Requires a lot of time and commitment from development teams</a:t>
            </a:r>
            <a:endParaRPr lang="en-US" dirty="0">
              <a:solidFill>
                <a:schemeClr val="tx1">
                  <a:lumMod val="85000"/>
                </a:schemeClr>
              </a:solidFill>
            </a:endParaRPr>
          </a:p>
          <a:p>
            <a:r>
              <a:rPr lang="en-US" dirty="0">
                <a:solidFill>
                  <a:schemeClr val="tx1">
                    <a:lumMod val="85000"/>
                  </a:schemeClr>
                </a:solidFill>
                <a:ea typeface="+mn-lt"/>
                <a:cs typeface="+mn-lt"/>
              </a:rPr>
              <a:t>Effective management requires experienced Agile leaders</a:t>
            </a:r>
            <a:endParaRPr lang="en-US" dirty="0">
              <a:solidFill>
                <a:schemeClr val="tx1">
                  <a:lumMod val="85000"/>
                </a:schemeClr>
              </a:solidFill>
            </a:endParaRPr>
          </a:p>
          <a:p>
            <a:r>
              <a:rPr lang="en-US" dirty="0">
                <a:solidFill>
                  <a:schemeClr val="tx1">
                    <a:lumMod val="85000"/>
                  </a:schemeClr>
                </a:solidFill>
                <a:ea typeface="+mn-lt"/>
                <a:cs typeface="+mn-lt"/>
              </a:rPr>
              <a:t>Less effective for projects with static, defined requirements</a:t>
            </a:r>
            <a:endParaRPr lang="en-US" dirty="0">
              <a:solidFill>
                <a:schemeClr val="tx1">
                  <a:lumMod val="85000"/>
                </a:schemeClr>
              </a:solidFill>
            </a:endParaRPr>
          </a:p>
          <a:p>
            <a:endParaRPr lang="en-US" dirty="0">
              <a:solidFill>
                <a:srgbClr val="FFFFFF">
                  <a:alpha val="70000"/>
                </a:srgbClr>
              </a:solidFill>
            </a:endParaRPr>
          </a:p>
        </p:txBody>
      </p:sp>
    </p:spTree>
    <p:extLst>
      <p:ext uri="{BB962C8B-B14F-4D97-AF65-F5344CB8AC3E}">
        <p14:creationId xmlns:p14="http://schemas.microsoft.com/office/powerpoint/2010/main" val="380064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D4DE-E263-1845-5B43-0CC1F5ECA3B3}"/>
              </a:ext>
            </a:extLst>
          </p:cNvPr>
          <p:cNvSpPr>
            <a:spLocks noGrp="1"/>
          </p:cNvSpPr>
          <p:nvPr>
            <p:ph type="title"/>
          </p:nvPr>
        </p:nvSpPr>
        <p:spPr/>
        <p:txBody>
          <a:bodyPr/>
          <a:lstStyle/>
          <a:p>
            <a:r>
              <a:rPr lang="en-US" dirty="0"/>
              <a:t>What is Waterfall Methodology?</a:t>
            </a:r>
            <a:endParaRPr lang="en-US" dirty="0">
              <a:solidFill>
                <a:srgbClr val="000000"/>
              </a:solidFill>
            </a:endParaRPr>
          </a:p>
          <a:p>
            <a:endParaRPr lang="en-US" dirty="0"/>
          </a:p>
        </p:txBody>
      </p:sp>
      <p:sp>
        <p:nvSpPr>
          <p:cNvPr id="3" name="Content Placeholder 2">
            <a:extLst>
              <a:ext uri="{FF2B5EF4-FFF2-40B4-BE49-F238E27FC236}">
                <a16:creationId xmlns:a16="http://schemas.microsoft.com/office/drawing/2014/main" id="{17D5033D-C812-FC42-D7F0-52424C841D6F}"/>
              </a:ext>
            </a:extLst>
          </p:cNvPr>
          <p:cNvSpPr>
            <a:spLocks noGrp="1"/>
          </p:cNvSpPr>
          <p:nvPr>
            <p:ph idx="1"/>
          </p:nvPr>
        </p:nvSpPr>
        <p:spPr/>
        <p:txBody>
          <a:bodyPr vert="horz" lIns="91440" tIns="45720" rIns="91440" bIns="45720" rtlCol="0" anchor="t">
            <a:noAutofit/>
          </a:bodyPr>
          <a:lstStyle/>
          <a:p>
            <a:pPr marL="0" indent="0">
              <a:buNone/>
            </a:pPr>
            <a:r>
              <a:rPr lang="en-US" sz="2400" dirty="0">
                <a:latin typeface="Avenir Next LT Pro"/>
              </a:rPr>
              <a:t>  The Waterfall Model is a classical software development methodology. It was first introduced by Winston W. Royce in 1970. It is a linear and sequential approach to software development that consists of several phases. It must be completed in a specific order. This classical waterfall model is simple and idealistic. It was once very popular. Today, it is not that popularly used. However, it is important because most other types of software development life cycle models are a derivative of this. In this article we will see waterfall model in detail.</a:t>
            </a:r>
            <a:endParaRPr lang="en-US" sz="2400" dirty="0">
              <a:solidFill>
                <a:srgbClr val="FFFFFF">
                  <a:alpha val="70000"/>
                </a:srgbClr>
              </a:solidFill>
              <a:latin typeface="Avenir Next LT Pro"/>
            </a:endParaRPr>
          </a:p>
        </p:txBody>
      </p:sp>
    </p:spTree>
    <p:extLst>
      <p:ext uri="{BB962C8B-B14F-4D97-AF65-F5344CB8AC3E}">
        <p14:creationId xmlns:p14="http://schemas.microsoft.com/office/powerpoint/2010/main" val="418522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551AE076-7865-49BB-81C0-8C9E7E994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802" y="832508"/>
            <a:ext cx="4448352" cy="6025492"/>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8352" h="6025492">
                <a:moveTo>
                  <a:pt x="3173139" y="74"/>
                </a:moveTo>
                <a:cubicBezTo>
                  <a:pt x="3404376" y="2427"/>
                  <a:pt x="3621703" y="61078"/>
                  <a:pt x="3840337" y="136997"/>
                </a:cubicBezTo>
                <a:cubicBezTo>
                  <a:pt x="4230681" y="272614"/>
                  <a:pt x="4578505" y="404218"/>
                  <a:pt x="4400480" y="1061406"/>
                </a:cubicBezTo>
                <a:cubicBezTo>
                  <a:pt x="4294008" y="1454598"/>
                  <a:pt x="4050153"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424ECFA8-BE37-446C-B1BD-88D2981B6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5" name="Content Placeholder 4" descr="A diagram of a software development&#10;&#10;Description automatically generated">
            <a:extLst>
              <a:ext uri="{FF2B5EF4-FFF2-40B4-BE49-F238E27FC236}">
                <a16:creationId xmlns:a16="http://schemas.microsoft.com/office/drawing/2014/main" id="{8C085C54-35EA-C868-04D2-AC2C354900D0}"/>
              </a:ext>
            </a:extLst>
          </p:cNvPr>
          <p:cNvPicPr>
            <a:picLocks noChangeAspect="1"/>
          </p:cNvPicPr>
          <p:nvPr/>
        </p:nvPicPr>
        <p:blipFill>
          <a:blip r:embed="rId2"/>
          <a:stretch>
            <a:fillRect/>
          </a:stretch>
        </p:blipFill>
        <p:spPr>
          <a:xfrm>
            <a:off x="742949" y="2564130"/>
            <a:ext cx="4572001" cy="2491740"/>
          </a:xfrm>
          <a:prstGeom prst="rect">
            <a:avLst/>
          </a:prstGeom>
        </p:spPr>
      </p:pic>
      <p:sp>
        <p:nvSpPr>
          <p:cNvPr id="44" name="Content Placeholder 31">
            <a:extLst>
              <a:ext uri="{FF2B5EF4-FFF2-40B4-BE49-F238E27FC236}">
                <a16:creationId xmlns:a16="http://schemas.microsoft.com/office/drawing/2014/main" id="{0779B83E-256F-F1B5-9901-633358C84755}"/>
              </a:ext>
            </a:extLst>
          </p:cNvPr>
          <p:cNvSpPr>
            <a:spLocks noGrp="1"/>
          </p:cNvSpPr>
          <p:nvPr>
            <p:ph idx="1"/>
          </p:nvPr>
        </p:nvSpPr>
        <p:spPr>
          <a:xfrm>
            <a:off x="6096001" y="3048000"/>
            <a:ext cx="5334000" cy="3048001"/>
          </a:xfrm>
        </p:spPr>
        <p:txBody>
          <a:bodyPr vert="horz" lIns="91440" tIns="45720" rIns="91440" bIns="45720" rtlCol="0" anchor="t">
            <a:noAutofit/>
          </a:bodyPr>
          <a:lstStyle/>
          <a:p>
            <a:pPr marL="0" indent="0">
              <a:buNone/>
            </a:pPr>
            <a:r>
              <a:rPr lang="en-US" sz="1600" dirty="0">
                <a:latin typeface="Avenir Next LT Pro"/>
              </a:rPr>
              <a:t>   The classical waterfall model divides the life cycle into a set of phases. This model considers that one phase can be started after the completion of the previous phase. That is the output of one phase will be the input to the next phase. Thus the development process can be considered as a sequential flow in the waterfall. Here the phases do not overlap with each other.</a:t>
            </a:r>
            <a:endParaRPr lang="en-US" sz="1600" dirty="0">
              <a:solidFill>
                <a:srgbClr val="FFFFFF">
                  <a:alpha val="70000"/>
                </a:srgbClr>
              </a:solidFill>
              <a:latin typeface="Avenir Next LT Pro"/>
            </a:endParaRPr>
          </a:p>
        </p:txBody>
      </p:sp>
      <p:sp>
        <p:nvSpPr>
          <p:cNvPr id="2" name="Title 1">
            <a:extLst>
              <a:ext uri="{FF2B5EF4-FFF2-40B4-BE49-F238E27FC236}">
                <a16:creationId xmlns:a16="http://schemas.microsoft.com/office/drawing/2014/main" id="{A5A94E7D-53AA-8BBA-D488-EE8AA71DFD44}"/>
              </a:ext>
            </a:extLst>
          </p:cNvPr>
          <p:cNvSpPr>
            <a:spLocks noGrp="1"/>
          </p:cNvSpPr>
          <p:nvPr>
            <p:ph type="title"/>
          </p:nvPr>
        </p:nvSpPr>
        <p:spPr>
          <a:xfrm>
            <a:off x="6096000" y="1523990"/>
            <a:ext cx="5334000" cy="1524010"/>
          </a:xfrm>
        </p:spPr>
        <p:txBody>
          <a:bodyPr anchor="t">
            <a:normAutofit/>
          </a:bodyPr>
          <a:lstStyle/>
          <a:p>
            <a:r>
              <a:rPr lang="en-US" sz="3200" dirty="0"/>
              <a:t>Life cycle of Waterfall Methodology</a:t>
            </a:r>
            <a:endParaRPr lang="en-US" sz="3200"/>
          </a:p>
        </p:txBody>
      </p:sp>
    </p:spTree>
    <p:extLst>
      <p:ext uri="{BB962C8B-B14F-4D97-AF65-F5344CB8AC3E}">
        <p14:creationId xmlns:p14="http://schemas.microsoft.com/office/powerpoint/2010/main" val="1948750464"/>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041"/>
      </a:dk2>
      <a:lt2>
        <a:srgbClr val="E2E4E8"/>
      </a:lt2>
      <a:accent1>
        <a:srgbClr val="ACA081"/>
      </a:accent1>
      <a:accent2>
        <a:srgbClr val="9FA571"/>
      </a:accent2>
      <a:accent3>
        <a:srgbClr val="92A87F"/>
      </a:accent3>
      <a:accent4>
        <a:srgbClr val="78AD76"/>
      </a:accent4>
      <a:accent5>
        <a:srgbClr val="81AB91"/>
      </a:accent5>
      <a:accent6>
        <a:srgbClr val="74AA9F"/>
      </a:accent6>
      <a:hlink>
        <a:srgbClr val="697DAE"/>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PebbleVTI</vt:lpstr>
      <vt:lpstr>Agile and Waterfall Methodologies</vt:lpstr>
      <vt:lpstr>What is Agile Methodology? </vt:lpstr>
      <vt:lpstr>Life cycle of Agile Methodology </vt:lpstr>
      <vt:lpstr>When to use the Agile Methodology? </vt:lpstr>
      <vt:lpstr>PowerPoint Presentation</vt:lpstr>
      <vt:lpstr>Pros of Agile </vt:lpstr>
      <vt:lpstr>Cons of Agile  </vt:lpstr>
      <vt:lpstr>What is Waterfall Methodology? </vt:lpstr>
      <vt:lpstr>Life cycle of Waterfall Methodology</vt:lpstr>
      <vt:lpstr>When to Use Waterfall Model? </vt:lpstr>
      <vt:lpstr>PowerPoint Presentation</vt:lpstr>
      <vt:lpstr>Pros of Waterfall Model </vt:lpstr>
      <vt:lpstr>Cons of Waterfall</vt:lpstr>
      <vt:lpstr>Differences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216</cp:revision>
  <dcterms:created xsi:type="dcterms:W3CDTF">2024-11-25T06:25:54Z</dcterms:created>
  <dcterms:modified xsi:type="dcterms:W3CDTF">2024-11-26T09:08:10Z</dcterms:modified>
</cp:coreProperties>
</file>