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4" r:id="rId11"/>
    <p:sldId id="268" r:id="rId12"/>
    <p:sldId id="265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B860-AA42-9A8E-50AE-B123DD853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1BABE-1F3F-0AE0-772D-C00EDEABB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AD4F-04E4-0E27-8D64-8271B43A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8E38D-20B4-049F-DCEC-50B0D555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9F6DE-0919-A082-7010-CB5F8464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94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94B9-AA54-6EAB-15D1-83AB4FD8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C545D-95CC-111D-58CE-0F72F5E91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E65F-A255-F244-4BC3-E6C6E025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B187-28D3-79B9-C0EF-4E78EDF5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91A2D-EAD8-4AE9-6D22-C8DA662A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1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FDD78-976B-9F31-C5FD-3EEDA74AE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FE4AE-E6A3-9D93-34F7-4C023CD20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8E5EF-0836-8E8F-F3AA-151809F4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491F-8153-BEB7-8629-CDA4E8AB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BA29-E02D-B524-6105-026FF708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85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BB7-CCF7-3711-DC2E-5A563DA9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5B0A-F55D-BB7D-D3F2-59EE1DEF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74922-189A-6100-B240-51B47FA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D830-BFFE-2271-081B-FE5854BD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5B26-1157-996D-D592-16E12849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70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EEF3-5E9D-5AA0-53B2-8644D555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4546F-4FB6-142E-2D78-9731E407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14D81-E84F-8172-A2FD-8D4D34B8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42FB-903F-2EC5-59DE-5E947453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1C84A-3127-CD89-BFA0-0DAFB16F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57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4FF6-B4A3-12F7-EA64-EDFE0156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5130B-E156-F7D4-ADA9-22C684118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B6784-81CE-5CFF-3E91-9DD331E8A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DDF5F-3A02-48C1-3600-4BD1A3B7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0FA5E-36DD-764C-7A1D-0CA66949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54B9D-C8DA-1586-2945-70A003B0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3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5F54-4F08-639B-2926-DB4CBA7E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97A0F-C310-9447-58A8-F05785578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1A513-7784-294B-9390-2BBCA4624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F828D-6602-1EE7-0BF3-677E4A406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D273E-35DB-1455-3F27-E0C6E70E6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54146-6205-3A10-BDF7-6B1A1CAE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A8BF3-E842-B1D6-995F-80DDA841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D0455-2DE9-DDB7-5788-BC4619C9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3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6D45-E214-7504-5AA0-5CF51C32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8D5A5-9A51-88E5-BC49-48074125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542D4-20BF-269F-2FEE-9676735C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14E21-72B5-94D1-E8C3-9C2D87E3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44482-7445-24C1-D3D7-CD13162B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26237-39FA-EC28-E318-84BDA87B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60733-677A-682C-2AAC-06AE9E5A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52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C26A-8C3A-A22C-FF0C-0BD72219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9A0B-D625-8BFA-C137-CF55DC43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E0238-5D37-4F32-13AB-1D5C01163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271A0-67E7-F653-96E4-FB457EDF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49CB5-E9B0-B440-C540-366E55FA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935A-6D76-D995-A223-5E0734CC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1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1C01-1876-67F8-6B98-CD4C5EFC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B2E6C-8BAF-D7B2-E0BF-8A219CD8C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BF403-8D33-23BA-BC45-A85072938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5DEED-D3B5-EA2A-D11A-3A543C5A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04CFF-82D8-5261-C709-0EC19B00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F92CA-4E3B-0AA0-686B-0DE85CD3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35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3D3C2-0ED4-2BE2-37DD-EF1BA1DA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358F-5009-1537-EF1C-9AC46512B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83DCB-C5E6-B4C4-074F-E3F15E71F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3DE1-9532-5F1C-FA99-2261AAD5B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B8617-81E2-0AA0-9E71-7C6844C43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2D11-089D-ADF5-2C68-7C6BA63E8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Survey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CBF97-89F3-00B1-EC4C-835BDA4D8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Priyanka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Jonnala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Venkata Naga Sai Goud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Perika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61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7AB8-F302-01F1-71B5-406C34F7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Outputs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39C1-5D5A-55C0-4D1A-C2A666FA8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657" y="1607911"/>
            <a:ext cx="6955972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Survey creation page.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E4F8E-45CD-FA57-8987-F983AE1E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78" y="2141538"/>
            <a:ext cx="891604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9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63EE2-3FFC-C574-18BD-08F9A09E0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A47B-8581-D369-A8E6-01C49CEA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Outputs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58B4-4362-1289-6D4C-8B3CA4C0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885" y="1578429"/>
            <a:ext cx="6596743" cy="43808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Surveys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45E20-51CE-7D17-C3EE-883D5517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37" y="2068262"/>
            <a:ext cx="9364526" cy="46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0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20679-6A75-4654-D934-32DE2EF54009}"/>
              </a:ext>
            </a:extLst>
          </p:cNvPr>
          <p:cNvSpPr txBox="1"/>
          <p:nvPr/>
        </p:nvSpPr>
        <p:spPr>
          <a:xfrm>
            <a:off x="3472543" y="45759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Survey response page with visualized data.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2ECDA-68F3-11DB-65B0-49238351D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27" y="1186543"/>
            <a:ext cx="9996946" cy="48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6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7A5C3A-50B3-E93C-26CC-D1266D2E483D}"/>
              </a:ext>
            </a:extLst>
          </p:cNvPr>
          <p:cNvSpPr txBox="1"/>
          <p:nvPr/>
        </p:nvSpPr>
        <p:spPr>
          <a:xfrm>
            <a:off x="1153886" y="740229"/>
            <a:ext cx="86976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Outcomes</a:t>
            </a:r>
            <a:r>
              <a:rPr lang="en-US" sz="2400" dirty="0"/>
              <a:t>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Successfully created, shared, and analyzed surveys.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Demonstrated real-time response tracking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9432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FB64-362B-D39A-04C2-BC0170E0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 and 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BADDE0-43B2-D906-9855-D7EA6785E1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6022"/>
            <a:ext cx="105156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third-party platforms like Google Sheets or Slack.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analytics, including sentiment analysis and predictive modeling.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multi-language surveys.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Online Survey Platform addresses the gap in affordable and user-friendly survey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provides a scalable solution suitable for researchers, educators, and businesses.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3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D7B7-3E40-6763-A9CD-2502FFB9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Contributions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C9BC4E-2FE5-C591-9362-8A3BE9936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96260"/>
            <a:ext cx="10515599" cy="402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Developer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Priyanka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Jonnala</a:t>
            </a: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Flask-based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database models and routes.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user authentication and response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Developer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Venkata Naga Sai Goud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Perika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and styled the user interface using HTML, CSS, and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dynamic visualizations with Chart.js.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Authored project documentation and conducted user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0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DE0E-745F-96C0-88B8-B1A3A648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and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157D5A-EEA8-A643-5CF3-E73F7AB1E9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69968"/>
            <a:ext cx="1076455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Online Survey Platform is designed to provide an efficient, cost-effective,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user-friendly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for survey creation, distribution,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Simplify survey creation and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dynamic data visualization with real-time response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secure user authentication and data integrity.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scalable and modular platform for future enhancements.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9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0729-8AC1-E23A-7C92-93E432E3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B88943-4863-DA49-91DD-9354778A4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85171"/>
            <a:ext cx="1017701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survey platforms are either too expensive or overly complex.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businesses, students, and researchers lack access to affordable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that are easy to use and offer advanced features.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 solution that balances simplicity, functionality, and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scalability. </a:t>
            </a:r>
          </a:p>
        </p:txBody>
      </p:sp>
    </p:spTree>
    <p:extLst>
      <p:ext uri="{BB962C8B-B14F-4D97-AF65-F5344CB8AC3E}">
        <p14:creationId xmlns:p14="http://schemas.microsoft.com/office/powerpoint/2010/main" val="15599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0C74-8DBA-74FD-78CD-127C56BA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17E523-BFC8-1116-0D69-4B06FD4A2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7"/>
            <a:ext cx="1008641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lightweight web application built with Flask and Peewee ORM.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users to design surveys, collect responses, and analyze results.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dynamic visualizations using Chart.js and ensures secure data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 and user-friendly.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design for seamless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4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B25E-326E-7F9E-90E6-2AFAD178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C35913-43B4-4B49-54DE-F60AA2F23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51794"/>
            <a:ext cx="1085566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Role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Secure login and registration.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Survey Creation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Intuitive interface for creating and managing surveys.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 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Real-time response tracking and storage.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Dynamic charts for analyzing survey responses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Modular architecture for future feature additions. </a:t>
            </a:r>
          </a:p>
        </p:txBody>
      </p:sp>
    </p:spTree>
    <p:extLst>
      <p:ext uri="{BB962C8B-B14F-4D97-AF65-F5344CB8AC3E}">
        <p14:creationId xmlns:p14="http://schemas.microsoft.com/office/powerpoint/2010/main" val="61569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4090-C60D-6016-B2D9-8FDCE1DB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Architecture/Workflow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9AC1-71FB-F0CB-5623-9E252BFB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Architecture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Backend: Flask and Peewee 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Database: SQLite for development and PostgreSQL for production.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Frontend: HTML, CSS, JavaScript, and Jinja2 templates.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Visualization: Chart.js for rendering interactive graphs.</a:t>
            </a:r>
          </a:p>
          <a:p>
            <a:pPr marL="0" indent="0">
              <a:buNone/>
            </a:pPr>
            <a:r>
              <a:rPr lang="en-IN" b="1" dirty="0"/>
              <a:t>Workflow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User logs in/registers → Creates a survey → Shares unique link → Collects responses → Views results via charts.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14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E484-5DFA-829C-E90C-30174B25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1325563"/>
          </a:xfrm>
        </p:spPr>
        <p:txBody>
          <a:bodyPr/>
          <a:lstStyle/>
          <a:p>
            <a:r>
              <a:rPr lang="en-IN" dirty="0"/>
              <a:t>Implementation Details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384728-F0A7-0A4A-AF36-05A0F62A0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21793"/>
            <a:ext cx="10112829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handles routing, authentication, and business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Peewee ORM manages database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Jinja2 templates for dynamic page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Chart.js for visualizing survey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CSRF protection for form submissions.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password hashing for user authentication.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5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3B72-2443-34E9-9E02-7534F717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Outputs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717514-4340-B3E9-39A0-2CC97DFE6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496" y="1825625"/>
            <a:ext cx="890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3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D84A4-D6C3-A346-3C75-94CEA5237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C63B-27F7-46CE-64AD-E3E3B7E3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Outputs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13A5CC-F3AC-A382-F740-463924AD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220685"/>
            <a:ext cx="8262257" cy="395627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C82B9-23FC-0361-3C92-0276BE726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1" y="1571851"/>
            <a:ext cx="10069286" cy="49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8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525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Online Survey Platform</vt:lpstr>
      <vt:lpstr>Introduction and Objectives</vt:lpstr>
      <vt:lpstr>Problem Statement</vt:lpstr>
      <vt:lpstr>Proposed Solution</vt:lpstr>
      <vt:lpstr>Key Features</vt:lpstr>
      <vt:lpstr>Architecture/Workflow </vt:lpstr>
      <vt:lpstr>Implementation Details</vt:lpstr>
      <vt:lpstr>Results and Outputs </vt:lpstr>
      <vt:lpstr>Results and Outputs </vt:lpstr>
      <vt:lpstr>Results and Outputs </vt:lpstr>
      <vt:lpstr>Results and Outputs </vt:lpstr>
      <vt:lpstr>PowerPoint Presentation</vt:lpstr>
      <vt:lpstr>PowerPoint Presentation</vt:lpstr>
      <vt:lpstr>Future Work and Conclusion</vt:lpstr>
      <vt:lpstr>Team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DEEPAK REDDY</dc:creator>
  <cp:lastModifiedBy>SAI DEEPAK REDDY</cp:lastModifiedBy>
  <cp:revision>13</cp:revision>
  <dcterms:created xsi:type="dcterms:W3CDTF">2024-12-09T00:51:57Z</dcterms:created>
  <dcterms:modified xsi:type="dcterms:W3CDTF">2024-12-09T01:18:07Z</dcterms:modified>
</cp:coreProperties>
</file>