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embeddedFontLst>
    <p:embeddedFont>
      <p:font typeface="Times New Roman" charset="1" panose="02030502070405020303"/>
      <p:regular r:id="rId17"/>
    </p:embeddedFont>
    <p:embeddedFont>
      <p:font typeface="Trebuchet MS" charset="1" panose="020B0603020202020204"/>
      <p:regular r:id="rId18"/>
    </p:embeddedFont>
    <p:embeddedFont>
      <p:font typeface="Calibri (MS)" charset="1" panose="020F050202020403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30.jpeg" Type="http://schemas.openxmlformats.org/officeDocument/2006/relationships/image"/><Relationship Id="rId9" Target="../media/image3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20.pn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21.pn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2.jpe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1273" y="927097"/>
            <a:ext cx="1870453" cy="1462021"/>
          </a:xfrm>
          <a:custGeom>
            <a:avLst/>
            <a:gdLst/>
            <a:ahLst/>
            <a:cxnLst/>
            <a:rect r="r" b="b" t="t" l="l"/>
            <a:pathLst>
              <a:path h="1462021" w="1870453">
                <a:moveTo>
                  <a:pt x="0" y="0"/>
                </a:moveTo>
                <a:lnTo>
                  <a:pt x="1870453" y="0"/>
                </a:lnTo>
                <a:lnTo>
                  <a:pt x="1870453" y="1462021"/>
                </a:lnTo>
                <a:lnTo>
                  <a:pt x="0" y="1462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52088" y="1191768"/>
            <a:ext cx="1667256" cy="1438656"/>
          </a:xfrm>
          <a:custGeom>
            <a:avLst/>
            <a:gdLst/>
            <a:ahLst/>
            <a:cxnLst/>
            <a:rect r="r" b="b" t="t" l="l"/>
            <a:pathLst>
              <a:path h="1438656" w="1667256">
                <a:moveTo>
                  <a:pt x="0" y="0"/>
                </a:moveTo>
                <a:lnTo>
                  <a:pt x="1667256" y="0"/>
                </a:lnTo>
                <a:lnTo>
                  <a:pt x="1667256" y="1438656"/>
                </a:lnTo>
                <a:lnTo>
                  <a:pt x="0" y="14386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00856" y="5230368"/>
            <a:ext cx="722376" cy="618744"/>
          </a:xfrm>
          <a:custGeom>
            <a:avLst/>
            <a:gdLst/>
            <a:ahLst/>
            <a:cxnLst/>
            <a:rect r="r" b="b" t="t" l="l"/>
            <a:pathLst>
              <a:path h="618744" w="722376">
                <a:moveTo>
                  <a:pt x="0" y="0"/>
                </a:moveTo>
                <a:lnTo>
                  <a:pt x="722376" y="0"/>
                </a:lnTo>
                <a:lnTo>
                  <a:pt x="722376" y="618744"/>
                </a:lnTo>
                <a:lnTo>
                  <a:pt x="0" y="6187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8000">
            <a:off x="6852409" y="-411159"/>
            <a:ext cx="5935484" cy="7680308"/>
          </a:xfrm>
          <a:custGeom>
            <a:avLst/>
            <a:gdLst/>
            <a:ahLst/>
            <a:cxnLst/>
            <a:rect r="r" b="b" t="t" l="l"/>
            <a:pathLst>
              <a:path h="7680308" w="5935484">
                <a:moveTo>
                  <a:pt x="0" y="787124"/>
                </a:moveTo>
                <a:lnTo>
                  <a:pt x="4806682" y="0"/>
                </a:lnTo>
                <a:lnTo>
                  <a:pt x="5935484" y="6893184"/>
                </a:lnTo>
                <a:lnTo>
                  <a:pt x="1128802" y="7680308"/>
                </a:lnTo>
                <a:lnTo>
                  <a:pt x="0" y="787124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219" t="-7382" r="-2144" b="-1049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656" y="6467856"/>
            <a:ext cx="2142744" cy="201168"/>
          </a:xfrm>
          <a:custGeom>
            <a:avLst/>
            <a:gdLst/>
            <a:ahLst/>
            <a:cxnLst/>
            <a:rect r="r" b="b" t="t" l="l"/>
            <a:pathLst>
              <a:path h="201168" w="2142744">
                <a:moveTo>
                  <a:pt x="0" y="0"/>
                </a:moveTo>
                <a:lnTo>
                  <a:pt x="2142744" y="0"/>
                </a:lnTo>
                <a:lnTo>
                  <a:pt x="2142744" y="201168"/>
                </a:lnTo>
                <a:lnTo>
                  <a:pt x="0" y="20116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334000" y="2667000"/>
            <a:ext cx="1524000" cy="1524000"/>
            <a:chOff x="0" y="0"/>
            <a:chExt cx="3048000" cy="3048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48000" cy="2946400"/>
            </a:xfrm>
            <a:custGeom>
              <a:avLst/>
              <a:gdLst/>
              <a:ahLst/>
              <a:cxnLst/>
              <a:rect r="r" b="b" t="t" l="l"/>
              <a:pathLst>
                <a:path h="2946400" w="3048000">
                  <a:moveTo>
                    <a:pt x="0" y="0"/>
                  </a:moveTo>
                  <a:lnTo>
                    <a:pt x="3048000" y="0"/>
                  </a:lnTo>
                  <a:lnTo>
                    <a:pt x="3048000" y="2946400"/>
                  </a:lnTo>
                  <a:lnTo>
                    <a:pt x="0" y="2946400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48000" cy="3048000"/>
            </a:xfrm>
            <a:custGeom>
              <a:avLst/>
              <a:gdLst/>
              <a:ahLst/>
              <a:cxnLst/>
              <a:rect r="r" b="b" t="t" l="l"/>
              <a:pathLst>
                <a:path h="3048000" w="3048000">
                  <a:moveTo>
                    <a:pt x="0" y="2946400"/>
                  </a:moveTo>
                  <a:lnTo>
                    <a:pt x="3048000" y="2946400"/>
                  </a:lnTo>
                  <a:lnTo>
                    <a:pt x="2921000" y="3048000"/>
                  </a:lnTo>
                  <a:cubicBezTo>
                    <a:pt x="2921000" y="3048000"/>
                    <a:pt x="1930400" y="2971800"/>
                    <a:pt x="1828800" y="2971800"/>
                  </a:cubicBezTo>
                  <a:lnTo>
                    <a:pt x="1219200" y="2971800"/>
                  </a:lnTo>
                  <a:cubicBezTo>
                    <a:pt x="1117600" y="2971800"/>
                    <a:pt x="127000" y="3048000"/>
                    <a:pt x="127000" y="3048000"/>
                  </a:cubicBezTo>
                  <a:lnTo>
                    <a:pt x="0" y="2946400"/>
                  </a:lnTo>
                  <a:lnTo>
                    <a:pt x="0" y="0"/>
                  </a:lnTo>
                  <a:lnTo>
                    <a:pt x="3048000" y="0"/>
                  </a:lnTo>
                  <a:lnTo>
                    <a:pt x="3048000" y="2946400"/>
                  </a:lnTo>
                  <a:lnTo>
                    <a:pt x="12700" y="2946400"/>
                  </a:lnTo>
                  <a:lnTo>
                    <a:pt x="12700" y="2933700"/>
                  </a:lnTo>
                  <a:lnTo>
                    <a:pt x="3035300" y="2933700"/>
                  </a:lnTo>
                  <a:lnTo>
                    <a:pt x="3035300" y="12700"/>
                  </a:lnTo>
                  <a:lnTo>
                    <a:pt x="12700" y="12700"/>
                  </a:lnTo>
                  <a:lnTo>
                    <a:pt x="12700" y="2946400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3048000" cy="2508250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154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737859" y="-81658"/>
            <a:ext cx="2965304" cy="602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70243" y="2794025"/>
            <a:ext cx="4350268" cy="211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2"/>
              </a:lnSpc>
            </a:pPr>
            <a:r>
              <a:rPr lang="en-US" sz="2400" spc="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Sai Gowtham M  NOAND NMID: DEPARTMENT: COLLEGE: COLLEGE/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056" y="3380232"/>
            <a:ext cx="2465832" cy="3419856"/>
          </a:xfrm>
          <a:custGeom>
            <a:avLst/>
            <a:gdLst/>
            <a:ahLst/>
            <a:cxnLst/>
            <a:rect r="r" b="b" t="t" l="l"/>
            <a:pathLst>
              <a:path h="3419856" w="2465832">
                <a:moveTo>
                  <a:pt x="0" y="0"/>
                </a:moveTo>
                <a:lnTo>
                  <a:pt x="2465832" y="0"/>
                </a:lnTo>
                <a:lnTo>
                  <a:pt x="2465832" y="3419856"/>
                </a:lnTo>
                <a:lnTo>
                  <a:pt x="0" y="34198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52551" y="6458626"/>
            <a:ext cx="17946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sz="1103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103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AnnualReview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19634" y="6452835"/>
            <a:ext cx="149552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2246" y="577101"/>
            <a:ext cx="7276690" cy="73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0"/>
              </a:lnSpc>
            </a:pPr>
            <a:r>
              <a:rPr lang="en-US" sz="4250" spc="1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298501" y="2593536"/>
            <a:ext cx="8456845" cy="3887874"/>
          </a:xfrm>
          <a:custGeom>
            <a:avLst/>
            <a:gdLst/>
            <a:ahLst/>
            <a:cxnLst/>
            <a:rect r="r" b="b" t="t" l="l"/>
            <a:pathLst>
              <a:path h="3887874" w="8456845">
                <a:moveTo>
                  <a:pt x="0" y="0"/>
                </a:moveTo>
                <a:lnTo>
                  <a:pt x="8456845" y="0"/>
                </a:lnTo>
                <a:lnTo>
                  <a:pt x="8456845" y="3887874"/>
                </a:lnTo>
                <a:lnTo>
                  <a:pt x="0" y="38878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86" t="-1607" r="0" b="-1607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7256" y="6467856"/>
            <a:ext cx="76200" cy="176784"/>
          </a:xfrm>
          <a:custGeom>
            <a:avLst/>
            <a:gdLst/>
            <a:ahLst/>
            <a:cxnLst/>
            <a:rect r="r" b="b" t="t" l="l"/>
            <a:pathLst>
              <a:path h="176784" w="76200">
                <a:moveTo>
                  <a:pt x="0" y="0"/>
                </a:moveTo>
                <a:lnTo>
                  <a:pt x="76200" y="0"/>
                </a:lnTo>
                <a:lnTo>
                  <a:pt x="76200" y="176784"/>
                </a:lnTo>
                <a:lnTo>
                  <a:pt x="0" y="1767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7791" y="293789"/>
            <a:ext cx="3720798" cy="83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3"/>
              </a:lnSpc>
            </a:pPr>
            <a:r>
              <a:rPr lang="en-US" sz="480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19634" y="6452835"/>
            <a:ext cx="149552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8056" y="3074214"/>
            <a:ext cx="10707385" cy="152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5"/>
              </a:lnSpc>
              <a:spcBef>
                <a:spcPct val="0"/>
              </a:spcBef>
            </a:pPr>
            <a:r>
              <a:rPr lang="en-US" sz="176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digital portfolio provides a modern and dynamic way of showcasing student achievements.</a:t>
            </a:r>
          </a:p>
          <a:p>
            <a:pPr algn="ctr">
              <a:lnSpc>
                <a:spcPts val="2475"/>
              </a:lnSpc>
              <a:spcBef>
                <a:spcPct val="0"/>
              </a:spcBef>
            </a:pPr>
          </a:p>
          <a:p>
            <a:pPr algn="ctr">
              <a:lnSpc>
                <a:spcPts val="2475"/>
              </a:lnSpc>
              <a:spcBef>
                <a:spcPct val="0"/>
              </a:spcBef>
            </a:pPr>
            <a:r>
              <a:rPr lang="en-US" sz="176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It bridges the gap between traditional resumes and the growing demand for interactive, online presence.</a:t>
            </a:r>
          </a:p>
          <a:p>
            <a:pPr algn="ctr">
              <a:lnSpc>
                <a:spcPts val="2475"/>
              </a:lnSpc>
              <a:spcBef>
                <a:spcPct val="0"/>
              </a:spcBef>
            </a:pPr>
          </a:p>
          <a:p>
            <a:pPr algn="ctr">
              <a:lnSpc>
                <a:spcPts val="2475"/>
              </a:lnSpc>
              <a:spcBef>
                <a:spcPct val="0"/>
              </a:spcBef>
            </a:pPr>
            <a:r>
              <a:rPr lang="en-US" sz="176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The project enhances placement opportunities, personal branding, and accessibility for students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656" y="6467856"/>
            <a:ext cx="2142744" cy="201168"/>
          </a:xfrm>
          <a:custGeom>
            <a:avLst/>
            <a:gdLst/>
            <a:ahLst/>
            <a:cxnLst/>
            <a:rect r="r" b="b" t="t" l="l"/>
            <a:pathLst>
              <a:path h="201168" w="2142744">
                <a:moveTo>
                  <a:pt x="0" y="0"/>
                </a:moveTo>
                <a:lnTo>
                  <a:pt x="2142744" y="0"/>
                </a:lnTo>
                <a:lnTo>
                  <a:pt x="2142744" y="201168"/>
                </a:lnTo>
                <a:lnTo>
                  <a:pt x="0" y="2011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66344" y="6409944"/>
            <a:ext cx="3706368" cy="295656"/>
            <a:chOff x="0" y="0"/>
            <a:chExt cx="3706368" cy="29565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06368" cy="295656"/>
            </a:xfrm>
            <a:custGeom>
              <a:avLst/>
              <a:gdLst/>
              <a:ahLst/>
              <a:cxnLst/>
              <a:rect r="r" b="b" t="t" l="l"/>
              <a:pathLst>
                <a:path h="295656" w="3706368">
                  <a:moveTo>
                    <a:pt x="0" y="295656"/>
                  </a:moveTo>
                  <a:lnTo>
                    <a:pt x="3706368" y="295656"/>
                  </a:lnTo>
                  <a:lnTo>
                    <a:pt x="3706368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78990" y="890245"/>
            <a:ext cx="6955141" cy="2630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14"/>
              </a:lnSpc>
            </a:pPr>
            <a:r>
              <a:rPr lang="en-US" sz="751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MY</a:t>
            </a:r>
          </a:p>
          <a:p>
            <a:pPr algn="l">
              <a:lnSpc>
                <a:spcPts val="10514"/>
              </a:lnSpc>
            </a:pPr>
            <a:r>
              <a:rPr lang="en-US" sz="751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PORTFOLIO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86288" y="6135624"/>
            <a:ext cx="249936" cy="246888"/>
          </a:xfrm>
          <a:custGeom>
            <a:avLst/>
            <a:gdLst/>
            <a:ahLst/>
            <a:cxnLst/>
            <a:rect r="r" b="b" t="t" l="l"/>
            <a:pathLst>
              <a:path h="246888" w="249936">
                <a:moveTo>
                  <a:pt x="0" y="0"/>
                </a:moveTo>
                <a:lnTo>
                  <a:pt x="249936" y="0"/>
                </a:lnTo>
                <a:lnTo>
                  <a:pt x="249936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66344" y="6409944"/>
            <a:ext cx="3706368" cy="295656"/>
            <a:chOff x="0" y="0"/>
            <a:chExt cx="3706368" cy="2956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06368" cy="295656"/>
            </a:xfrm>
            <a:custGeom>
              <a:avLst/>
              <a:gdLst/>
              <a:ahLst/>
              <a:cxnLst/>
              <a:rect r="r" b="b" t="t" l="l"/>
              <a:pathLst>
                <a:path h="295656" w="3706368">
                  <a:moveTo>
                    <a:pt x="0" y="295656"/>
                  </a:moveTo>
                  <a:lnTo>
                    <a:pt x="3706368" y="295656"/>
                  </a:lnTo>
                  <a:lnTo>
                    <a:pt x="3706368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8768" y="3819144"/>
            <a:ext cx="1731264" cy="3011424"/>
          </a:xfrm>
          <a:custGeom>
            <a:avLst/>
            <a:gdLst/>
            <a:ahLst/>
            <a:cxnLst/>
            <a:rect r="r" b="b" t="t" l="l"/>
            <a:pathLst>
              <a:path h="3011424" w="1731264">
                <a:moveTo>
                  <a:pt x="0" y="0"/>
                </a:moveTo>
                <a:lnTo>
                  <a:pt x="1731264" y="0"/>
                </a:lnTo>
                <a:lnTo>
                  <a:pt x="1731264" y="3011424"/>
                </a:lnTo>
                <a:lnTo>
                  <a:pt x="0" y="3011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2551" y="6458626"/>
            <a:ext cx="17946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sz="1103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103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AnnualReview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2246" y="353854"/>
            <a:ext cx="2377669" cy="83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3"/>
              </a:lnSpc>
            </a:pPr>
            <a:r>
              <a:rPr lang="en-US" sz="4802" spc="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01725" y="1469679"/>
            <a:ext cx="4329046" cy="2185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07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82434" y="3603879"/>
            <a:ext cx="91011" cy="478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4"/>
              </a:lnSpc>
            </a:pPr>
            <a:r>
              <a:rPr lang="en-US" sz="281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01725" y="4031266"/>
            <a:ext cx="3784130" cy="1331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07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7.Results and Screenshots 8.Conclusion 9.GithubLink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01725" y="3603879"/>
            <a:ext cx="4143194" cy="478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1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6.FeaturesandFunctionality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991856" y="2935224"/>
            <a:ext cx="2761488" cy="3255264"/>
            <a:chOff x="0" y="0"/>
            <a:chExt cx="3681984" cy="43403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1984" cy="4340352"/>
            </a:xfrm>
            <a:custGeom>
              <a:avLst/>
              <a:gdLst/>
              <a:ahLst/>
              <a:cxnLst/>
              <a:rect r="r" b="b" t="t" l="l"/>
              <a:pathLst>
                <a:path h="4340352" w="3681984">
                  <a:moveTo>
                    <a:pt x="0" y="0"/>
                  </a:moveTo>
                  <a:lnTo>
                    <a:pt x="0" y="4340352"/>
                  </a:lnTo>
                  <a:lnTo>
                    <a:pt x="3681984" y="4340352"/>
                  </a:lnTo>
                  <a:lnTo>
                    <a:pt x="3681984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656" y="6467856"/>
            <a:ext cx="2142744" cy="201168"/>
          </a:xfrm>
          <a:custGeom>
            <a:avLst/>
            <a:gdLst/>
            <a:ahLst/>
            <a:cxnLst/>
            <a:rect r="r" b="b" t="t" l="l"/>
            <a:pathLst>
              <a:path h="201168" w="2142744">
                <a:moveTo>
                  <a:pt x="0" y="0"/>
                </a:moveTo>
                <a:lnTo>
                  <a:pt x="2142744" y="0"/>
                </a:lnTo>
                <a:lnTo>
                  <a:pt x="2142744" y="201168"/>
                </a:lnTo>
                <a:lnTo>
                  <a:pt x="0" y="2011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46430" y="497510"/>
            <a:ext cx="5713362" cy="73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7"/>
              </a:lnSpc>
            </a:pPr>
            <a:r>
              <a:rPr lang="en-US" sz="424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  <a:r>
              <a:rPr lang="en-US" sz="424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4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420874"/>
            <a:ext cx="9733852" cy="220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1.Students often struggle to present their achievements, skills, and projects in a structured digital format.</a:t>
            </a:r>
          </a:p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2.Traditional resumes are static and fail to showcase interactive elements, live projects, and real-time updates. </a:t>
            </a:r>
          </a:p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3.There is a need for a personal digital portfolio that is accessible online, customizable, and visually appealing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659368" y="2648712"/>
            <a:ext cx="3532632" cy="3810000"/>
            <a:chOff x="0" y="0"/>
            <a:chExt cx="4710176" cy="50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0176" cy="5080000"/>
            </a:xfrm>
            <a:custGeom>
              <a:avLst/>
              <a:gdLst/>
              <a:ahLst/>
              <a:cxnLst/>
              <a:rect r="r" b="b" t="t" l="l"/>
              <a:pathLst>
                <a:path h="5080000" w="4710176">
                  <a:moveTo>
                    <a:pt x="0" y="0"/>
                  </a:moveTo>
                  <a:lnTo>
                    <a:pt x="0" y="5080000"/>
                  </a:lnTo>
                  <a:lnTo>
                    <a:pt x="4710176" y="5080000"/>
                  </a:lnTo>
                  <a:lnTo>
                    <a:pt x="4710176" y="5080000"/>
                  </a:lnTo>
                  <a:lnTo>
                    <a:pt x="4710176" y="0"/>
                  </a:lnTo>
                  <a:lnTo>
                    <a:pt x="4710176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656" y="6467856"/>
            <a:ext cx="2142744" cy="201168"/>
          </a:xfrm>
          <a:custGeom>
            <a:avLst/>
            <a:gdLst/>
            <a:ahLst/>
            <a:cxnLst/>
            <a:rect r="r" b="b" t="t" l="l"/>
            <a:pathLst>
              <a:path h="201168" w="2142744">
                <a:moveTo>
                  <a:pt x="0" y="0"/>
                </a:moveTo>
                <a:lnTo>
                  <a:pt x="2142744" y="0"/>
                </a:lnTo>
                <a:lnTo>
                  <a:pt x="2142744" y="201168"/>
                </a:lnTo>
                <a:lnTo>
                  <a:pt x="0" y="2011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2246" y="751723"/>
            <a:ext cx="5334229" cy="73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0"/>
              </a:lnSpc>
            </a:pPr>
            <a:r>
              <a:rPr lang="en-US" sz="42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</a:t>
            </a:r>
            <a:r>
              <a:rPr lang="en-US" sz="42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4028" y="1717008"/>
            <a:ext cx="8598146" cy="303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7"/>
              </a:lnSpc>
              <a:spcBef>
                <a:spcPct val="0"/>
              </a:spcBef>
            </a:pPr>
            <a:r>
              <a:rPr lang="en-US" sz="17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1.The project is a Digital Portfolio Website developed using HTML, CSS, and JavaScript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394716" y="2601087"/>
            <a:ext cx="10820400" cy="57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7"/>
              </a:lnSpc>
              <a:spcBef>
                <a:spcPct val="0"/>
              </a:spcBef>
            </a:pPr>
            <a:r>
              <a:rPr lang="en-US" sz="165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2.It is designed to present personal details, education, skills, projects, and achievements in a modern, responsive, and interactive format.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524" y="3758887"/>
            <a:ext cx="9217781" cy="623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3"/>
              </a:lnSpc>
              <a:spcBef>
                <a:spcPct val="0"/>
              </a:spcBef>
            </a:pPr>
            <a:r>
              <a:rPr lang="en-US" sz="180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3.This portfolio acts as a professional online identity for students, useful for placements, internships, and career opportunities.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25424" y="6172200"/>
            <a:ext cx="2179320" cy="484632"/>
            <a:chOff x="0" y="0"/>
            <a:chExt cx="2179320" cy="4846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79320" cy="484632"/>
            </a:xfrm>
            <a:custGeom>
              <a:avLst/>
              <a:gdLst/>
              <a:ahLst/>
              <a:cxnLst/>
              <a:rect r="r" b="b" t="t" l="l"/>
              <a:pathLst>
                <a:path h="484632" w="2179320">
                  <a:moveTo>
                    <a:pt x="0" y="484632"/>
                  </a:moveTo>
                  <a:lnTo>
                    <a:pt x="2179320" y="484632"/>
                  </a:lnTo>
                  <a:lnTo>
                    <a:pt x="2179320" y="0"/>
                  </a:lnTo>
                  <a:lnTo>
                    <a:pt x="0" y="0"/>
                  </a:lnTo>
                  <a:lnTo>
                    <a:pt x="0" y="48463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1708" y="841648"/>
            <a:ext cx="5076044" cy="549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WHO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ARE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END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011" y="2194247"/>
            <a:ext cx="9918865" cy="380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1"/>
              </a:lnSpc>
              <a:spcBef>
                <a:spcPct val="0"/>
              </a:spcBef>
            </a:pPr>
            <a:r>
              <a:rPr lang="en-US" sz="276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– to showcase skills, certificates, and projects.</a:t>
            </a:r>
          </a:p>
          <a:p>
            <a:pPr algn="ctr">
              <a:lnSpc>
                <a:spcPts val="3871"/>
              </a:lnSpc>
              <a:spcBef>
                <a:spcPct val="0"/>
              </a:spcBef>
            </a:pPr>
          </a:p>
          <a:p>
            <a:pPr algn="ctr">
              <a:lnSpc>
                <a:spcPts val="3871"/>
              </a:lnSpc>
              <a:spcBef>
                <a:spcPct val="0"/>
              </a:spcBef>
            </a:pPr>
            <a:r>
              <a:rPr lang="en-US" sz="276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Recruiters/Employers – to evaluate candidates beyond resumes.</a:t>
            </a:r>
          </a:p>
          <a:p>
            <a:pPr algn="ctr">
              <a:lnSpc>
                <a:spcPts val="3871"/>
              </a:lnSpc>
              <a:spcBef>
                <a:spcPct val="0"/>
              </a:spcBef>
            </a:pPr>
          </a:p>
          <a:p>
            <a:pPr algn="ctr">
              <a:lnSpc>
                <a:spcPts val="3871"/>
              </a:lnSpc>
              <a:spcBef>
                <a:spcPct val="0"/>
              </a:spcBef>
            </a:pPr>
            <a:r>
              <a:rPr lang="en-US" sz="276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College/Placement Cells – to manage and review student portfolios. Peers &amp; Network – to collaborate and share professional work.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475232"/>
            <a:ext cx="2694432" cy="3249168"/>
          </a:xfrm>
          <a:custGeom>
            <a:avLst/>
            <a:gdLst/>
            <a:ahLst/>
            <a:cxnLst/>
            <a:rect r="r" b="b" t="t" l="l"/>
            <a:pathLst>
              <a:path h="3249168" w="2694432">
                <a:moveTo>
                  <a:pt x="0" y="0"/>
                </a:moveTo>
                <a:lnTo>
                  <a:pt x="2694432" y="0"/>
                </a:lnTo>
                <a:lnTo>
                  <a:pt x="2694432" y="3249168"/>
                </a:lnTo>
                <a:lnTo>
                  <a:pt x="0" y="32491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0809" y="5297929"/>
            <a:ext cx="584197" cy="843277"/>
          </a:xfrm>
          <a:custGeom>
            <a:avLst/>
            <a:gdLst/>
            <a:ahLst/>
            <a:cxnLst/>
            <a:rect r="r" b="b" t="t" l="l"/>
            <a:pathLst>
              <a:path h="843277" w="584197">
                <a:moveTo>
                  <a:pt x="0" y="0"/>
                </a:moveTo>
                <a:lnTo>
                  <a:pt x="584197" y="0"/>
                </a:lnTo>
                <a:lnTo>
                  <a:pt x="584197" y="843277"/>
                </a:lnTo>
                <a:lnTo>
                  <a:pt x="0" y="8432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656" y="6467856"/>
            <a:ext cx="2142744" cy="201168"/>
          </a:xfrm>
          <a:custGeom>
            <a:avLst/>
            <a:gdLst/>
            <a:ahLst/>
            <a:cxnLst/>
            <a:rect r="r" b="b" t="t" l="l"/>
            <a:pathLst>
              <a:path h="201168" w="2142744">
                <a:moveTo>
                  <a:pt x="0" y="0"/>
                </a:moveTo>
                <a:lnTo>
                  <a:pt x="2142744" y="0"/>
                </a:lnTo>
                <a:lnTo>
                  <a:pt x="2142744" y="201168"/>
                </a:lnTo>
                <a:lnTo>
                  <a:pt x="0" y="20116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0586" y="796433"/>
            <a:ext cx="5383797" cy="620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3"/>
              </a:lnSpc>
            </a:pPr>
            <a:r>
              <a:rPr lang="en-US" sz="3602" spc="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94213" y="1327804"/>
            <a:ext cx="7280793" cy="514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0"/>
              </a:lnSpc>
              <a:spcBef>
                <a:spcPct val="0"/>
              </a:spcBef>
            </a:pPr>
            <a:r>
              <a:rPr lang="en-US" sz="268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uploaded files:</a:t>
            </a:r>
          </a:p>
          <a:p>
            <a:pPr algn="ctr">
              <a:lnSpc>
                <a:spcPts val="3760"/>
              </a:lnSpc>
              <a:spcBef>
                <a:spcPct val="0"/>
              </a:spcBef>
            </a:pPr>
          </a:p>
          <a:p>
            <a:pPr algn="ctr">
              <a:lnSpc>
                <a:spcPts val="3469"/>
              </a:lnSpc>
              <a:spcBef>
                <a:spcPct val="0"/>
              </a:spcBef>
            </a:pPr>
            <a:r>
              <a:rPr lang="en-US" sz="247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Frontend: HTML (structure), CSS (styling), JavaScript (interactivity)</a:t>
            </a:r>
          </a:p>
          <a:p>
            <a:pPr algn="ctr">
              <a:lnSpc>
                <a:spcPts val="3760"/>
              </a:lnSpc>
              <a:spcBef>
                <a:spcPct val="0"/>
              </a:spcBef>
            </a:pPr>
          </a:p>
          <a:p>
            <a:pPr algn="ctr">
              <a:lnSpc>
                <a:spcPts val="3760"/>
              </a:lnSpc>
              <a:spcBef>
                <a:spcPct val="0"/>
              </a:spcBef>
            </a:pPr>
            <a:r>
              <a:rPr lang="en-US" sz="268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Version Control: GitHub (project hosting &amp; sharing)</a:t>
            </a:r>
          </a:p>
          <a:p>
            <a:pPr algn="ctr">
              <a:lnSpc>
                <a:spcPts val="3760"/>
              </a:lnSpc>
              <a:spcBef>
                <a:spcPct val="0"/>
              </a:spcBef>
            </a:pPr>
          </a:p>
          <a:p>
            <a:pPr algn="ctr">
              <a:lnSpc>
                <a:spcPts val="3760"/>
              </a:lnSpc>
              <a:spcBef>
                <a:spcPct val="0"/>
              </a:spcBef>
            </a:pPr>
            <a:r>
              <a:rPr lang="en-US" sz="268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Deployment: GitHub Pages / Web Hosting Services Design Principles: Responsive design, clean UI/UX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7256" y="6467856"/>
            <a:ext cx="76200" cy="176784"/>
          </a:xfrm>
          <a:custGeom>
            <a:avLst/>
            <a:gdLst/>
            <a:ahLst/>
            <a:cxnLst/>
            <a:rect r="r" b="b" t="t" l="l"/>
            <a:pathLst>
              <a:path h="176784" w="76200">
                <a:moveTo>
                  <a:pt x="0" y="0"/>
                </a:moveTo>
                <a:lnTo>
                  <a:pt x="76200" y="0"/>
                </a:lnTo>
                <a:lnTo>
                  <a:pt x="76200" y="176784"/>
                </a:lnTo>
                <a:lnTo>
                  <a:pt x="0" y="1767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58400" y="524256"/>
            <a:ext cx="457200" cy="457200"/>
          </a:xfrm>
          <a:custGeom>
            <a:avLst/>
            <a:gdLst/>
            <a:ahLst/>
            <a:cxnLst/>
            <a:rect r="r" b="b" t="t" l="l"/>
            <a:pathLst>
              <a:path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3196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2246" y="208921"/>
            <a:ext cx="7589482" cy="701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4"/>
              </a:lnSpc>
            </a:pPr>
            <a:r>
              <a:rPr lang="en-US" sz="401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4028" y="1570377"/>
            <a:ext cx="9596123" cy="4758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7"/>
              </a:lnSpc>
              <a:spcBef>
                <a:spcPct val="0"/>
              </a:spcBef>
            </a:pPr>
            <a:r>
              <a:rPr lang="en-US" sz="250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Navigation Bar: Home, About, Skills, Projects, Contact</a:t>
            </a:r>
          </a:p>
          <a:p>
            <a:pPr algn="ctr">
              <a:lnSpc>
                <a:spcPts val="3507"/>
              </a:lnSpc>
              <a:spcBef>
                <a:spcPct val="0"/>
              </a:spcBef>
            </a:pPr>
          </a:p>
          <a:p>
            <a:pPr algn="ctr">
              <a:lnSpc>
                <a:spcPts val="3507"/>
              </a:lnSpc>
              <a:spcBef>
                <a:spcPct val="0"/>
              </a:spcBef>
            </a:pPr>
            <a:r>
              <a:rPr lang="en-US" sz="250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Hero Section: Name, designation, and a brief introduction </a:t>
            </a:r>
          </a:p>
          <a:p>
            <a:pPr algn="ctr">
              <a:lnSpc>
                <a:spcPts val="3507"/>
              </a:lnSpc>
              <a:spcBef>
                <a:spcPct val="0"/>
              </a:spcBef>
            </a:pPr>
          </a:p>
          <a:p>
            <a:pPr algn="ctr">
              <a:lnSpc>
                <a:spcPts val="3507"/>
              </a:lnSpc>
              <a:spcBef>
                <a:spcPct val="0"/>
              </a:spcBef>
            </a:pPr>
            <a:r>
              <a:rPr lang="en-US" sz="250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Section: Personal details and career goals</a:t>
            </a:r>
          </a:p>
          <a:p>
            <a:pPr algn="ctr">
              <a:lnSpc>
                <a:spcPts val="3507"/>
              </a:lnSpc>
              <a:spcBef>
                <a:spcPct val="0"/>
              </a:spcBef>
            </a:pPr>
          </a:p>
          <a:p>
            <a:pPr algn="ctr">
              <a:lnSpc>
                <a:spcPts val="3507"/>
              </a:lnSpc>
              <a:spcBef>
                <a:spcPct val="0"/>
              </a:spcBef>
            </a:pPr>
            <a:r>
              <a:rPr lang="en-US" sz="250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Skills Section: Listed technical and soft skills with progress/visuals</a:t>
            </a:r>
          </a:p>
          <a:p>
            <a:pPr algn="ctr">
              <a:lnSpc>
                <a:spcPts val="3507"/>
              </a:lnSpc>
              <a:spcBef>
                <a:spcPct val="0"/>
              </a:spcBef>
            </a:pPr>
          </a:p>
          <a:p>
            <a:pPr algn="ctr">
              <a:lnSpc>
                <a:spcPts val="3507"/>
              </a:lnSpc>
              <a:spcBef>
                <a:spcPct val="0"/>
              </a:spcBef>
            </a:pPr>
            <a:r>
              <a:rPr lang="en-US" sz="250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Projects Section: Links to GitHub repositories and live projects </a:t>
            </a:r>
          </a:p>
          <a:p>
            <a:pPr algn="ctr">
              <a:lnSpc>
                <a:spcPts val="3507"/>
              </a:lnSpc>
              <a:spcBef>
                <a:spcPct val="0"/>
              </a:spcBef>
            </a:pPr>
          </a:p>
          <a:p>
            <a:pPr algn="ctr">
              <a:lnSpc>
                <a:spcPts val="3507"/>
              </a:lnSpc>
              <a:spcBef>
                <a:spcPct val="0"/>
              </a:spcBef>
            </a:pPr>
            <a:r>
              <a:rPr lang="en-US" sz="250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Section: Email, LinkedIn, GitHub links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5599" y="280321"/>
            <a:ext cx="9203388" cy="83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3"/>
              </a:lnSpc>
            </a:pPr>
            <a:r>
              <a:rPr lang="en-US" sz="480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0169" y="2373743"/>
            <a:ext cx="9767979" cy="1612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5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Interactive Navigation (smooth scrolling &amp; transitions)</a:t>
            </a:r>
          </a:p>
          <a:p>
            <a:pPr algn="ctr">
              <a:lnSpc>
                <a:spcPts val="3295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Responsive Design (mobile, tablet, desktop friendly)</a:t>
            </a:r>
          </a:p>
          <a:p>
            <a:pPr algn="ctr">
              <a:lnSpc>
                <a:spcPts val="3295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Linked External Profiles (GitHub, LinkedIn, Email) </a:t>
            </a:r>
          </a:p>
          <a:p>
            <a:pPr algn="ctr">
              <a:lnSpc>
                <a:spcPts val="3295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Showcase with Links Personal Branding with photo &amp; description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DAGyFTLflqw</dc:identifier>
  <dcterms:modified xsi:type="dcterms:W3CDTF">2011-08-01T06:04:30Z</dcterms:modified>
  <cp:revision>1</cp:revision>
  <dc:title>PPT FWD TNSDC 2025.pdf</dc:title>
</cp:coreProperties>
</file>