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31" d="100"/>
          <a:sy n="31" d="100"/>
        </p:scale>
        <p:origin x="2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CAE66-E783-4600-B86F-DF264E7D9E90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742D1-C14B-4E03-B864-7996E7234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231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42D1-C14B-4E03-B864-7996E7234C7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87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E68C-0560-4A4F-910B-D666605E6638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B1F0-7419-47AA-AF14-6B3906727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76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E68C-0560-4A4F-910B-D666605E6638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B1F0-7419-47AA-AF14-6B3906727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6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E68C-0560-4A4F-910B-D666605E6638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B1F0-7419-47AA-AF14-6B3906727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77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E68C-0560-4A4F-910B-D666605E6638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B1F0-7419-47AA-AF14-6B3906727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37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E68C-0560-4A4F-910B-D666605E6638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B1F0-7419-47AA-AF14-6B3906727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95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E68C-0560-4A4F-910B-D666605E6638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B1F0-7419-47AA-AF14-6B3906727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E68C-0560-4A4F-910B-D666605E6638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B1F0-7419-47AA-AF14-6B3906727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54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E68C-0560-4A4F-910B-D666605E6638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B1F0-7419-47AA-AF14-6B3906727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70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E68C-0560-4A4F-910B-D666605E6638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B1F0-7419-47AA-AF14-6B3906727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34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E68C-0560-4A4F-910B-D666605E6638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B1F0-7419-47AA-AF14-6B3906727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08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E68C-0560-4A4F-910B-D666605E6638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B1F0-7419-47AA-AF14-6B3906727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58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DE68C-0560-4A4F-910B-D666605E6638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B1F0-7419-47AA-AF14-6B3906727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8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0.png"/><Relationship Id="rId39" Type="http://schemas.microsoft.com/office/2007/relationships/hdphoto" Target="../media/hdphoto3.wdp"/><Relationship Id="rId21" Type="http://schemas.openxmlformats.org/officeDocument/2006/relationships/image" Target="../media/image16.png"/><Relationship Id="rId34" Type="http://schemas.openxmlformats.org/officeDocument/2006/relationships/image" Target="../media/image26.png"/><Relationship Id="rId7" Type="http://schemas.openxmlformats.org/officeDocument/2006/relationships/hyperlink" Target="https://pngtree.com/freepng/apple---iphone-11-pro-max-clear-case-3d-render-of-smartphone-cell-phones_14745655.html" TargetMode="Externa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19.png"/><Relationship Id="rId33" Type="http://schemas.openxmlformats.org/officeDocument/2006/relationships/hyperlink" Target="https://www.flaticon.com/free-icon/cash_10839364" TargetMode="External"/><Relationship Id="rId38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microsoft.com/office/2007/relationships/hdphoto" Target="../media/hdphoto2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6.png"/><Relationship Id="rId24" Type="http://schemas.openxmlformats.org/officeDocument/2006/relationships/image" Target="../media/image18.png"/><Relationship Id="rId32" Type="http://schemas.openxmlformats.org/officeDocument/2006/relationships/image" Target="../media/image25.png"/><Relationship Id="rId37" Type="http://schemas.openxmlformats.org/officeDocument/2006/relationships/image" Target="../media/image29.png"/><Relationship Id="rId5" Type="http://schemas.openxmlformats.org/officeDocument/2006/relationships/hyperlink" Target="https://pngtree.com/freepng/laptop-color-illustration_13136754.html" TargetMode="External"/><Relationship Id="rId15" Type="http://schemas.openxmlformats.org/officeDocument/2006/relationships/image" Target="../media/image10.png"/><Relationship Id="rId23" Type="http://schemas.microsoft.com/office/2007/relationships/hdphoto" Target="../media/hdphoto1.wdp"/><Relationship Id="rId28" Type="http://schemas.openxmlformats.org/officeDocument/2006/relationships/image" Target="../media/image22.png"/><Relationship Id="rId36" Type="http://schemas.openxmlformats.org/officeDocument/2006/relationships/image" Target="../media/image28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24.png"/><Relationship Id="rId4" Type="http://schemas.openxmlformats.org/officeDocument/2006/relationships/image" Target="../media/image1.png"/><Relationship Id="rId9" Type="http://schemas.openxmlformats.org/officeDocument/2006/relationships/image" Target="../media/image4.jpeg"/><Relationship Id="rId14" Type="http://schemas.openxmlformats.org/officeDocument/2006/relationships/image" Target="../media/image9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Relationship Id="rId30" Type="http://schemas.openxmlformats.org/officeDocument/2006/relationships/image" Target="../media/image23.png"/><Relationship Id="rId35" Type="http://schemas.openxmlformats.org/officeDocument/2006/relationships/image" Target="../media/image27.png"/><Relationship Id="rId8" Type="http://schemas.openxmlformats.org/officeDocument/2006/relationships/image" Target="../media/image3.png"/><Relationship Id="rId3" Type="http://schemas.openxmlformats.org/officeDocument/2006/relationships/hyperlink" Target="https://pngtree.com/freepng/link-http_8442939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6" name="Picture 42">
            <a:hlinkClick r:id="rId3" tooltip="Link http PNG and Vector"/>
            <a:extLst>
              <a:ext uri="{FF2B5EF4-FFF2-40B4-BE49-F238E27FC236}">
                <a16:creationId xmlns:a16="http://schemas.microsoft.com/office/drawing/2014/main" id="{402F4467-E0E5-CFF6-CD63-05EB777E1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686" y="1124902"/>
            <a:ext cx="1714500" cy="175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142E92-63A9-2D1A-C0A6-CBE3565EEE3D}"/>
              </a:ext>
            </a:extLst>
          </p:cNvPr>
          <p:cNvSpPr txBox="1"/>
          <p:nvPr/>
        </p:nvSpPr>
        <p:spPr>
          <a:xfrm>
            <a:off x="2063753" y="202020"/>
            <a:ext cx="2730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IOT STUDIO</a:t>
            </a:r>
          </a:p>
          <a:p>
            <a:pPr algn="ctr"/>
            <a:r>
              <a:rPr lang="en-IN" sz="2000" b="1" dirty="0">
                <a:solidFill>
                  <a:schemeClr val="accent2"/>
                </a:solidFill>
                <a:latin typeface="Impact" panose="020B0806030902050204" pitchFamily="34" charset="0"/>
              </a:rPr>
              <a:t>Tech Stack and Services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B963C6-0397-A2FE-5E80-6B72A9E92FF1}"/>
              </a:ext>
            </a:extLst>
          </p:cNvPr>
          <p:cNvSpPr/>
          <p:nvPr/>
        </p:nvSpPr>
        <p:spPr>
          <a:xfrm>
            <a:off x="329609" y="1201479"/>
            <a:ext cx="6156251" cy="457200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BBC1AB-B716-557E-9B54-204BB1C58231}"/>
              </a:ext>
            </a:extLst>
          </p:cNvPr>
          <p:cNvSpPr txBox="1"/>
          <p:nvPr/>
        </p:nvSpPr>
        <p:spPr>
          <a:xfrm>
            <a:off x="372140" y="1245413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End User</a:t>
            </a:r>
          </a:p>
        </p:txBody>
      </p:sp>
      <p:pic>
        <p:nvPicPr>
          <p:cNvPr id="1026" name="Picture 2" descr="laptop color illustration png, Laptop, Office, Business PNG Image and Clipart">
            <a:hlinkClick r:id="rId5" tooltip="Laptop color illustration PNG Image and Clipart"/>
            <a:extLst>
              <a:ext uri="{FF2B5EF4-FFF2-40B4-BE49-F238E27FC236}">
                <a16:creationId xmlns:a16="http://schemas.microsoft.com/office/drawing/2014/main" id="{D3294C76-9123-FE51-776B-F2507260D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131" y="1147033"/>
            <a:ext cx="581052" cy="58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ple   iphone 11 pro max clear case 3d render of smartphone cell phones, Apple - Iphone 11 Pro Max Clear Case, 3d Render Of Smartphone, Cell Phones PNG Image and Clipart">
            <a:hlinkClick r:id="rId7" tooltip="Apple   iphone 11 pro max clear case 3d render of smartphone cell phones PNG Image and Clipart"/>
            <a:extLst>
              <a:ext uri="{FF2B5EF4-FFF2-40B4-BE49-F238E27FC236}">
                <a16:creationId xmlns:a16="http://schemas.microsoft.com/office/drawing/2014/main" id="{035F213C-1B46-F621-DBDB-BCBE8BC36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915" y="1257625"/>
            <a:ext cx="344907" cy="34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bsite - Free web icons">
            <a:extLst>
              <a:ext uri="{FF2B5EF4-FFF2-40B4-BE49-F238E27FC236}">
                <a16:creationId xmlns:a16="http://schemas.microsoft.com/office/drawing/2014/main" id="{1BC18210-1305-B57A-07CA-67CD0F4E5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554" y="1257955"/>
            <a:ext cx="359208" cy="35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lc ">
            <a:extLst>
              <a:ext uri="{FF2B5EF4-FFF2-40B4-BE49-F238E27FC236}">
                <a16:creationId xmlns:a16="http://schemas.microsoft.com/office/drawing/2014/main" id="{5EFCB0CC-661B-6C98-30AA-BC35A03B0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941" y="1217223"/>
            <a:ext cx="397522" cy="39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38F7693-A6E3-4DF9-84A3-07A7D2C34D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43346" y="1799571"/>
            <a:ext cx="255182" cy="1"/>
          </a:xfrm>
          <a:prstGeom prst="curved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964C73-75BB-F490-1877-806A2899A168}"/>
              </a:ext>
            </a:extLst>
          </p:cNvPr>
          <p:cNvGrpSpPr/>
          <p:nvPr/>
        </p:nvGrpSpPr>
        <p:grpSpPr>
          <a:xfrm>
            <a:off x="334924" y="2349732"/>
            <a:ext cx="6156251" cy="942753"/>
            <a:chOff x="329609" y="2034363"/>
            <a:chExt cx="6156251" cy="94275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8D691A7-9868-83A6-F6B5-2A1001AEFF25}"/>
                </a:ext>
              </a:extLst>
            </p:cNvPr>
            <p:cNvSpPr/>
            <p:nvPr/>
          </p:nvSpPr>
          <p:spPr>
            <a:xfrm>
              <a:off x="329609" y="2034363"/>
              <a:ext cx="6156251" cy="942753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53F386-C00A-C004-717D-02C4A2865C2D}"/>
                </a:ext>
              </a:extLst>
            </p:cNvPr>
            <p:cNvSpPr txBox="1"/>
            <p:nvPr/>
          </p:nvSpPr>
          <p:spPr>
            <a:xfrm>
              <a:off x="380806" y="2350340"/>
              <a:ext cx="10886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chemeClr val="bg1"/>
                  </a:solidFill>
                </a:rPr>
                <a:t>Main Server</a:t>
              </a:r>
            </a:p>
          </p:txBody>
        </p:sp>
        <p:pic>
          <p:nvPicPr>
            <p:cNvPr id="1040" name="Picture 16" descr="Flask Framework Logo Svg, HD Png Download - 2048x1024 ...">
              <a:extLst>
                <a:ext uri="{FF2B5EF4-FFF2-40B4-BE49-F238E27FC236}">
                  <a16:creationId xmlns:a16="http://schemas.microsoft.com/office/drawing/2014/main" id="{3A913415-304D-9339-B952-8A9715F31E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7706" y="2153314"/>
              <a:ext cx="704850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38920C5-AAC8-6BD6-73A1-96E3B0E8D9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43346" y="2253791"/>
            <a:ext cx="255182" cy="1"/>
          </a:xfrm>
          <a:prstGeom prst="curvedConnector3">
            <a:avLst>
              <a:gd name="adj1" fmla="val 120833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6" name="Picture 52" descr="Redis icon - Free download on Iconfinder">
            <a:extLst>
              <a:ext uri="{FF2B5EF4-FFF2-40B4-BE49-F238E27FC236}">
                <a16:creationId xmlns:a16="http://schemas.microsoft.com/office/drawing/2014/main" id="{8F3B59B3-D315-483C-F9A7-12B63772D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78133" y="2484290"/>
            <a:ext cx="704851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BD1B2022-BBB6-35C7-653A-682F3481D9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33092" y="2497537"/>
            <a:ext cx="592804" cy="640331"/>
          </a:xfrm>
          <a:prstGeom prst="rect">
            <a:avLst/>
          </a:prstGeom>
        </p:spPr>
      </p:pic>
      <p:pic>
        <p:nvPicPr>
          <p:cNvPr id="1094" name="Picture 70" descr="MySQL">
            <a:extLst>
              <a:ext uri="{FF2B5EF4-FFF2-40B4-BE49-F238E27FC236}">
                <a16:creationId xmlns:a16="http://schemas.microsoft.com/office/drawing/2014/main" id="{D0EBDFF9-F96D-99A8-D038-33BB98707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002" y="2460048"/>
            <a:ext cx="1099387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47320D-FF5D-45A7-8772-07BC47E53D6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573" y="2431250"/>
            <a:ext cx="837779" cy="105268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617CF399-9AF8-5C1F-FEBC-13A0C0CD43BC}"/>
              </a:ext>
            </a:extLst>
          </p:cNvPr>
          <p:cNvGrpSpPr/>
          <p:nvPr/>
        </p:nvGrpSpPr>
        <p:grpSpPr>
          <a:xfrm>
            <a:off x="244550" y="3868809"/>
            <a:ext cx="6283842" cy="942753"/>
            <a:chOff x="329609" y="3631735"/>
            <a:chExt cx="6156251" cy="94275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20B83D7-3B46-1E8A-304D-906C6DD59867}"/>
                </a:ext>
              </a:extLst>
            </p:cNvPr>
            <p:cNvGrpSpPr/>
            <p:nvPr/>
          </p:nvGrpSpPr>
          <p:grpSpPr>
            <a:xfrm>
              <a:off x="329609" y="3631735"/>
              <a:ext cx="6156251" cy="942753"/>
              <a:chOff x="329609" y="2034363"/>
              <a:chExt cx="6156251" cy="942753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0CDBCB09-2437-F9D3-4ECF-B0503FCEA1ED}"/>
                  </a:ext>
                </a:extLst>
              </p:cNvPr>
              <p:cNvSpPr/>
              <p:nvPr/>
            </p:nvSpPr>
            <p:spPr>
              <a:xfrm>
                <a:off x="329609" y="2034363"/>
                <a:ext cx="6156251" cy="942753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A5ED7D0-2451-88FB-2ECB-FA7D5E6B62E4}"/>
                  </a:ext>
                </a:extLst>
              </p:cNvPr>
              <p:cNvSpPr txBox="1"/>
              <p:nvPr/>
            </p:nvSpPr>
            <p:spPr>
              <a:xfrm>
                <a:off x="372140" y="2115880"/>
                <a:ext cx="11608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400" b="1" dirty="0">
                    <a:solidFill>
                      <a:schemeClr val="bg1"/>
                    </a:solidFill>
                  </a:rPr>
                  <a:t>Slave Servers</a:t>
                </a:r>
              </a:p>
            </p:txBody>
          </p:sp>
          <p:pic>
            <p:nvPicPr>
              <p:cNvPr id="30" name="Picture 16" descr="Flask Framework Logo Svg, HD Png Download - 2048x1024 ...">
                <a:extLst>
                  <a:ext uri="{FF2B5EF4-FFF2-40B4-BE49-F238E27FC236}">
                    <a16:creationId xmlns:a16="http://schemas.microsoft.com/office/drawing/2014/main" id="{A14B1C1F-2BFB-D8C8-CA3D-617A9AB14E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706" y="2153314"/>
                <a:ext cx="704850" cy="704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F9B7971-9151-34EC-E954-1D50164C0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378133" y="3757234"/>
              <a:ext cx="674483" cy="704850"/>
            </a:xfrm>
            <a:prstGeom prst="rect">
              <a:avLst/>
            </a:prstGeom>
          </p:spPr>
        </p:pic>
        <p:pic>
          <p:nvPicPr>
            <p:cNvPr id="1098" name="Picture 74" descr="What is MQTT ? | Industrial IoT Data Platform">
              <a:extLst>
                <a:ext uri="{FF2B5EF4-FFF2-40B4-BE49-F238E27FC236}">
                  <a16:creationId xmlns:a16="http://schemas.microsoft.com/office/drawing/2014/main" id="{DDF2330D-9722-10C8-07B6-5E413484A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8056" y="3757234"/>
              <a:ext cx="709552" cy="698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FEEBCF6-623F-D3E6-610E-3612E27CA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906" y="3851345"/>
              <a:ext cx="1455916" cy="572440"/>
            </a:xfrm>
            <a:prstGeom prst="rect">
              <a:avLst/>
            </a:prstGeom>
          </p:spPr>
        </p:pic>
        <p:pic>
          <p:nvPicPr>
            <p:cNvPr id="1104" name="Picture 80" descr="Excel logo">
              <a:extLst>
                <a:ext uri="{FF2B5EF4-FFF2-40B4-BE49-F238E27FC236}">
                  <a16:creationId xmlns:a16="http://schemas.microsoft.com/office/drawing/2014/main" id="{F99A61A3-CBC7-E996-2B22-73CC8C703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6497" y="3851345"/>
              <a:ext cx="620003" cy="579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CDEAD282-1430-D047-83D9-B5E6A8D045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07052" y="3475492"/>
            <a:ext cx="572014" cy="244250"/>
          </a:xfrm>
          <a:prstGeom prst="curved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A247783-925E-D8FC-AC30-3FE14F37FC87}"/>
              </a:ext>
            </a:extLst>
          </p:cNvPr>
          <p:cNvSpPr txBox="1"/>
          <p:nvPr/>
        </p:nvSpPr>
        <p:spPr>
          <a:xfrm>
            <a:off x="329608" y="4304376"/>
            <a:ext cx="1116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Private Network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495D4E4-FC91-E9E1-7733-6C7B451BF20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38" y="5704560"/>
            <a:ext cx="804073" cy="80407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04FCE78-831D-FF77-9A7A-4C3B71336C10}"/>
              </a:ext>
            </a:extLst>
          </p:cNvPr>
          <p:cNvSpPr txBox="1"/>
          <p:nvPr/>
        </p:nvSpPr>
        <p:spPr>
          <a:xfrm>
            <a:off x="803310" y="6512762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IoTConnect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7B591A-740F-DA8E-F540-E5C8C16E24BE}"/>
              </a:ext>
            </a:extLst>
          </p:cNvPr>
          <p:cNvSpPr txBox="1"/>
          <p:nvPr/>
        </p:nvSpPr>
        <p:spPr>
          <a:xfrm>
            <a:off x="1885171" y="6508633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SecureStore</a:t>
            </a:r>
          </a:p>
        </p:txBody>
      </p:sp>
      <p:pic>
        <p:nvPicPr>
          <p:cNvPr id="1110" name="Picture 86" descr="Data security ">
            <a:extLst>
              <a:ext uri="{FF2B5EF4-FFF2-40B4-BE49-F238E27FC236}">
                <a16:creationId xmlns:a16="http://schemas.microsoft.com/office/drawing/2014/main" id="{57128D6E-BEA4-0671-3EFB-6BEE4FFDB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colorTemperature colorTemp="88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038" y="5704560"/>
            <a:ext cx="802631" cy="80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Picture 88" descr="Deep learning icon">
            <a:extLst>
              <a:ext uri="{FF2B5EF4-FFF2-40B4-BE49-F238E27FC236}">
                <a16:creationId xmlns:a16="http://schemas.microsoft.com/office/drawing/2014/main" id="{2EDD04E2-4959-1E43-5ECD-7C7994A71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896" y="5704560"/>
            <a:ext cx="804073" cy="80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90310F9-50BD-5D9B-F589-469133DA0F2C}"/>
              </a:ext>
            </a:extLst>
          </p:cNvPr>
          <p:cNvSpPr txBox="1"/>
          <p:nvPr/>
        </p:nvSpPr>
        <p:spPr>
          <a:xfrm>
            <a:off x="3088366" y="6517580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SmartML</a:t>
            </a:r>
          </a:p>
        </p:txBody>
      </p:sp>
      <p:pic>
        <p:nvPicPr>
          <p:cNvPr id="1116" name="Picture 92" descr="Data warehouse ">
            <a:extLst>
              <a:ext uri="{FF2B5EF4-FFF2-40B4-BE49-F238E27FC236}">
                <a16:creationId xmlns:a16="http://schemas.microsoft.com/office/drawing/2014/main" id="{385FE795-3999-9339-4704-1FDE5F7CF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196" y="5704559"/>
            <a:ext cx="802631" cy="80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570CABA-0B77-85F4-6B55-3EF57B90FF45}"/>
              </a:ext>
            </a:extLst>
          </p:cNvPr>
          <p:cNvSpPr txBox="1"/>
          <p:nvPr/>
        </p:nvSpPr>
        <p:spPr>
          <a:xfrm>
            <a:off x="4157368" y="6508631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Warehouse</a:t>
            </a:r>
          </a:p>
        </p:txBody>
      </p:sp>
      <p:pic>
        <p:nvPicPr>
          <p:cNvPr id="1118" name="Picture 94" descr="Cart ">
            <a:extLst>
              <a:ext uri="{FF2B5EF4-FFF2-40B4-BE49-F238E27FC236}">
                <a16:creationId xmlns:a16="http://schemas.microsoft.com/office/drawing/2014/main" id="{F8FB87BE-42F9-E739-FDA5-726B74EE9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408" y="5763532"/>
            <a:ext cx="706836" cy="80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0FF24F3-4936-F577-8996-977C4C455599}"/>
              </a:ext>
            </a:extLst>
          </p:cNvPr>
          <p:cNvSpPr txBox="1"/>
          <p:nvPr/>
        </p:nvSpPr>
        <p:spPr>
          <a:xfrm>
            <a:off x="5194937" y="6508631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MarketHub</a:t>
            </a:r>
          </a:p>
        </p:txBody>
      </p:sp>
      <p:pic>
        <p:nvPicPr>
          <p:cNvPr id="1120" name="Picture 96" descr="Data cleaning ">
            <a:extLst>
              <a:ext uri="{FF2B5EF4-FFF2-40B4-BE49-F238E27FC236}">
                <a16:creationId xmlns:a16="http://schemas.microsoft.com/office/drawing/2014/main" id="{FBCF65C8-19EA-32D5-3311-2410761E0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35" y="7054894"/>
            <a:ext cx="809506" cy="80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65285FD-A4A8-A18B-F7D4-E78B927A0761}"/>
              </a:ext>
            </a:extLst>
          </p:cNvPr>
          <p:cNvSpPr txBox="1"/>
          <p:nvPr/>
        </p:nvSpPr>
        <p:spPr>
          <a:xfrm>
            <a:off x="720666" y="7856773"/>
            <a:ext cx="1077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CleanStream</a:t>
            </a:r>
          </a:p>
        </p:txBody>
      </p:sp>
      <p:pic>
        <p:nvPicPr>
          <p:cNvPr id="1122" name="Picture 98" descr="Sync ">
            <a:extLst>
              <a:ext uri="{FF2B5EF4-FFF2-40B4-BE49-F238E27FC236}">
                <a16:creationId xmlns:a16="http://schemas.microsoft.com/office/drawing/2014/main" id="{46899104-07F7-1F2F-2271-51A1AE600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sharpenSoften amount="5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66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145" y="7054894"/>
            <a:ext cx="809506" cy="80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9B1FD7D-1997-3334-71D6-E020125B19BC}"/>
              </a:ext>
            </a:extLst>
          </p:cNvPr>
          <p:cNvSpPr txBox="1"/>
          <p:nvPr/>
        </p:nvSpPr>
        <p:spPr>
          <a:xfrm>
            <a:off x="2010461" y="7849036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DataView</a:t>
            </a:r>
          </a:p>
        </p:txBody>
      </p:sp>
      <p:pic>
        <p:nvPicPr>
          <p:cNvPr id="1124" name="Picture 100" descr="Analytic ">
            <a:extLst>
              <a:ext uri="{FF2B5EF4-FFF2-40B4-BE49-F238E27FC236}">
                <a16:creationId xmlns:a16="http://schemas.microsoft.com/office/drawing/2014/main" id="{DAECFA59-0648-E170-7991-8CC51B549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11" y="7030409"/>
            <a:ext cx="819455" cy="78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C18EC07-5023-F729-5E8C-8A0D76133A3A}"/>
              </a:ext>
            </a:extLst>
          </p:cNvPr>
          <p:cNvSpPr txBox="1"/>
          <p:nvPr/>
        </p:nvSpPr>
        <p:spPr>
          <a:xfrm>
            <a:off x="2898538" y="7844144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DeepInsights</a:t>
            </a:r>
          </a:p>
        </p:txBody>
      </p:sp>
      <p:pic>
        <p:nvPicPr>
          <p:cNvPr id="1126" name="Picture 102" descr="Gears ">
            <a:extLst>
              <a:ext uri="{FF2B5EF4-FFF2-40B4-BE49-F238E27FC236}">
                <a16:creationId xmlns:a16="http://schemas.microsoft.com/office/drawing/2014/main" id="{83E17FE8-1C40-1BA0-DF7F-BCF62084A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658" y="7000701"/>
            <a:ext cx="819455" cy="81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74AA906-62F5-E2A9-E5D6-295E144216CD}"/>
              </a:ext>
            </a:extLst>
          </p:cNvPr>
          <p:cNvSpPr txBox="1"/>
          <p:nvPr/>
        </p:nvSpPr>
        <p:spPr>
          <a:xfrm>
            <a:off x="4115795" y="7844143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DeviceConfig</a:t>
            </a:r>
          </a:p>
        </p:txBody>
      </p:sp>
      <p:pic>
        <p:nvPicPr>
          <p:cNvPr id="1128" name="Picture 104" descr="Alert ">
            <a:extLst>
              <a:ext uri="{FF2B5EF4-FFF2-40B4-BE49-F238E27FC236}">
                <a16:creationId xmlns:a16="http://schemas.microsoft.com/office/drawing/2014/main" id="{06FB0057-F121-2AD0-F932-5A352BE3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836" y="7024688"/>
            <a:ext cx="819455" cy="81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E8BE9E7-32E5-4FA6-3745-3352FA7B952B}"/>
              </a:ext>
            </a:extLst>
          </p:cNvPr>
          <p:cNvSpPr txBox="1"/>
          <p:nvPr/>
        </p:nvSpPr>
        <p:spPr>
          <a:xfrm>
            <a:off x="5169223" y="7844143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AlertCenter</a:t>
            </a:r>
          </a:p>
        </p:txBody>
      </p:sp>
      <p:pic>
        <p:nvPicPr>
          <p:cNvPr id="1130" name="Picture 106" descr="Cash ">
            <a:hlinkClick r:id="rId33" tooltip="Cash"/>
            <a:extLst>
              <a:ext uri="{FF2B5EF4-FFF2-40B4-BE49-F238E27FC236}">
                <a16:creationId xmlns:a16="http://schemas.microsoft.com/office/drawing/2014/main" id="{94A48D4E-D85D-88BF-7897-36A114E12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0" y="8336083"/>
            <a:ext cx="809506" cy="80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FF56C9B-C4FC-6A40-B53E-EE28C7230A01}"/>
              </a:ext>
            </a:extLst>
          </p:cNvPr>
          <p:cNvSpPr txBox="1"/>
          <p:nvPr/>
        </p:nvSpPr>
        <p:spPr>
          <a:xfrm>
            <a:off x="669293" y="9126096"/>
            <a:ext cx="1077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Subscription</a:t>
            </a:r>
          </a:p>
        </p:txBody>
      </p:sp>
      <p:pic>
        <p:nvPicPr>
          <p:cNvPr id="1132" name="Picture 108" descr="Database ">
            <a:extLst>
              <a:ext uri="{FF2B5EF4-FFF2-40B4-BE49-F238E27FC236}">
                <a16:creationId xmlns:a16="http://schemas.microsoft.com/office/drawing/2014/main" id="{F031CC48-250E-B53D-F27F-9CF5D9C9C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09" y="8358133"/>
            <a:ext cx="714162" cy="79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881618A-D50E-4122-0F67-B02132E21B71}"/>
              </a:ext>
            </a:extLst>
          </p:cNvPr>
          <p:cNvSpPr txBox="1"/>
          <p:nvPr/>
        </p:nvSpPr>
        <p:spPr>
          <a:xfrm>
            <a:off x="1790850" y="9122488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SelfCompute</a:t>
            </a:r>
          </a:p>
        </p:txBody>
      </p:sp>
      <p:pic>
        <p:nvPicPr>
          <p:cNvPr id="1134" name="Picture 110" descr="Database ">
            <a:extLst>
              <a:ext uri="{FF2B5EF4-FFF2-40B4-BE49-F238E27FC236}">
                <a16:creationId xmlns:a16="http://schemas.microsoft.com/office/drawing/2014/main" id="{5C322296-7DFD-388A-7675-BD4710E1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657" y="8330616"/>
            <a:ext cx="809506" cy="79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85FCCDC-03B0-E7F3-1C94-0FA954E23A1C}"/>
              </a:ext>
            </a:extLst>
          </p:cNvPr>
          <p:cNvSpPr txBox="1"/>
          <p:nvPr/>
        </p:nvSpPr>
        <p:spPr>
          <a:xfrm>
            <a:off x="2981697" y="9126096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CloudForge</a:t>
            </a:r>
          </a:p>
        </p:txBody>
      </p:sp>
      <p:pic>
        <p:nvPicPr>
          <p:cNvPr id="1136" name="Picture 112" descr="Speedometer in front of a cloud silhouette ">
            <a:extLst>
              <a:ext uri="{FF2B5EF4-FFF2-40B4-BE49-F238E27FC236}">
                <a16:creationId xmlns:a16="http://schemas.microsoft.com/office/drawing/2014/main" id="{DA2699C9-C148-031A-1C72-A5F82BB63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658" y="8340379"/>
            <a:ext cx="809506" cy="79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6335F79-ABC0-3F78-82D1-7520B2675309}"/>
              </a:ext>
            </a:extLst>
          </p:cNvPr>
          <p:cNvSpPr txBox="1"/>
          <p:nvPr/>
        </p:nvSpPr>
        <p:spPr>
          <a:xfrm>
            <a:off x="3989561" y="9126096"/>
            <a:ext cx="1269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ServiceMonitor </a:t>
            </a:r>
          </a:p>
        </p:txBody>
      </p:sp>
      <p:pic>
        <p:nvPicPr>
          <p:cNvPr id="1138" name="Picture 114" descr="Workflow ">
            <a:extLst>
              <a:ext uri="{FF2B5EF4-FFF2-40B4-BE49-F238E27FC236}">
                <a16:creationId xmlns:a16="http://schemas.microsoft.com/office/drawing/2014/main" id="{E084F0FC-18D6-7244-B05D-43BF6E151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9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782" y="8340378"/>
            <a:ext cx="809506" cy="79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9405790-9642-D6D0-C8A3-DC23F0CEE95A}"/>
              </a:ext>
            </a:extLst>
          </p:cNvPr>
          <p:cNvSpPr txBox="1"/>
          <p:nvPr/>
        </p:nvSpPr>
        <p:spPr>
          <a:xfrm>
            <a:off x="5158166" y="913097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ServiceFlow 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DE4505-A240-F10E-0DC9-6BAC5F32E431}"/>
              </a:ext>
            </a:extLst>
          </p:cNvPr>
          <p:cNvSpPr txBox="1"/>
          <p:nvPr/>
        </p:nvSpPr>
        <p:spPr>
          <a:xfrm>
            <a:off x="2594011" y="5095498"/>
            <a:ext cx="17487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2"/>
                </a:solidFill>
                <a:latin typeface="Impact" panose="020B0806030902050204" pitchFamily="34" charset="0"/>
              </a:rPr>
              <a:t>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3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116</TotalTime>
  <Words>31</Words>
  <Application>Microsoft Office PowerPoint</Application>
  <PresentationFormat>A4 Paper (210x297 mm)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Bahnschrift SemiBold</vt:lpstr>
      <vt:lpstr>Calibri</vt:lpstr>
      <vt:lpstr>Calibri Light</vt:lpstr>
      <vt:lpstr>Impact</vt:lpstr>
      <vt:lpstr>Segoe UI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pandu sai</dc:creator>
  <cp:lastModifiedBy>pandu sai</cp:lastModifiedBy>
  <cp:revision>2</cp:revision>
  <dcterms:created xsi:type="dcterms:W3CDTF">2025-02-07T13:46:44Z</dcterms:created>
  <dcterms:modified xsi:type="dcterms:W3CDTF">2025-02-15T03:04:56Z</dcterms:modified>
</cp:coreProperties>
</file>