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94" r:id="rId5"/>
  </p:sldMasterIdLst>
  <p:sldIdLst>
    <p:sldId id="292" r:id="rId6"/>
    <p:sldId id="309" r:id="rId7"/>
    <p:sldId id="311" r:id="rId8"/>
    <p:sldId id="331" r:id="rId9"/>
    <p:sldId id="313" r:id="rId10"/>
    <p:sldId id="315" r:id="rId11"/>
    <p:sldId id="316" r:id="rId12"/>
    <p:sldId id="319" r:id="rId13"/>
    <p:sldId id="318" r:id="rId14"/>
    <p:sldId id="317" r:id="rId15"/>
    <p:sldId id="325" r:id="rId16"/>
    <p:sldId id="320" r:id="rId17"/>
    <p:sldId id="321" r:id="rId18"/>
    <p:sldId id="322" r:id="rId19"/>
    <p:sldId id="323" r:id="rId20"/>
    <p:sldId id="324" r:id="rId21"/>
    <p:sldId id="326" r:id="rId22"/>
    <p:sldId id="327" r:id="rId23"/>
    <p:sldId id="32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pPr algn="ctr"/>
          <a:r>
            <a:rPr lang="en-US" dirty="0"/>
            <a:t> Inn management</a:t>
          </a:r>
        </a:p>
        <a:p>
          <a:pPr algn="ctr"/>
          <a:r>
            <a:rPr lang="en-US" dirty="0"/>
            <a:t>system</a:t>
          </a:r>
        </a:p>
        <a:p>
          <a:pPr algn="ctr"/>
          <a:r>
            <a:rPr lang="en-US" dirty="0"/>
            <a:t> (mini project)     Algorithm  </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pPr algn="ctr"/>
          <a:r>
            <a:rPr lang="en-US" dirty="0"/>
            <a:t>Inn management</a:t>
          </a:r>
        </a:p>
        <a:p>
          <a:pPr algn="ctr"/>
          <a:r>
            <a:rPr lang="en-US" dirty="0"/>
            <a:t>Block diagram</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pPr algn="ctr"/>
          <a:r>
            <a:rPr lang="en-US" dirty="0"/>
            <a:t>Design</a:t>
          </a:r>
        </a:p>
        <a:p>
          <a:pPr algn="ctr"/>
          <a:r>
            <a:rPr lang="en-US" dirty="0"/>
            <a:t>implementation </a:t>
          </a:r>
          <a:r>
            <a:rPr lang="en-US" baseline="0" dirty="0"/>
            <a:t> of program </a:t>
          </a:r>
        </a:p>
        <a:p>
          <a:pPr algn="ctr"/>
          <a:r>
            <a:rPr lang="en-US" baseline="0" dirty="0"/>
            <a:t>And result</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88695-F85A-456E-B6F7-6B02D9B708A2}" type="doc">
      <dgm:prSet loTypeId="urn:microsoft.com/office/officeart/2005/8/layout/orgChart1" loCatId="hierarchy" qsTypeId="urn:microsoft.com/office/officeart/2005/8/quickstyle/simple2" qsCatId="simple" csTypeId="urn:microsoft.com/office/officeart/2005/8/colors/accent0_1" csCatId="mainScheme" phldr="1"/>
      <dgm:spPr/>
      <dgm:t>
        <a:bodyPr/>
        <a:lstStyle/>
        <a:p>
          <a:endParaRPr lang="en-IN"/>
        </a:p>
      </dgm:t>
    </dgm:pt>
    <dgm:pt modelId="{958CF347-2545-43B6-8564-7FA3E619B2AD}">
      <dgm:prSet phldrT="[Text]"/>
      <dgm:spPr/>
      <dgm:t>
        <a:bodyPr/>
        <a:lstStyle/>
        <a:p>
          <a:r>
            <a:rPr lang="en-IN" b="1"/>
            <a:t>user ==1</a:t>
          </a:r>
        </a:p>
      </dgm:t>
    </dgm:pt>
    <dgm:pt modelId="{9D21B273-93E7-4F54-A23A-71D656EC8FC6}" type="parTrans" cxnId="{B213D863-DC07-4AE7-9BCE-4AA8E7E298D7}">
      <dgm:prSet/>
      <dgm:spPr/>
      <dgm:t>
        <a:bodyPr/>
        <a:lstStyle/>
        <a:p>
          <a:endParaRPr lang="en-IN"/>
        </a:p>
      </dgm:t>
    </dgm:pt>
    <dgm:pt modelId="{C8A35C91-3EC8-4088-879F-7A4F73244B08}" type="sibTrans" cxnId="{B213D863-DC07-4AE7-9BCE-4AA8E7E298D7}">
      <dgm:prSet/>
      <dgm:spPr/>
      <dgm:t>
        <a:bodyPr/>
        <a:lstStyle/>
        <a:p>
          <a:endParaRPr lang="en-IN"/>
        </a:p>
      </dgm:t>
    </dgm:pt>
    <dgm:pt modelId="{1EE93BEE-32D7-4486-88C6-A6BB7737352F}">
      <dgm:prSet phldrT="[Text]"/>
      <dgm:spPr/>
      <dgm:t>
        <a:bodyPr/>
        <a:lstStyle/>
        <a:p>
          <a:r>
            <a:rPr lang="en-IN" b="1"/>
            <a:t>input</a:t>
          </a:r>
        </a:p>
      </dgm:t>
    </dgm:pt>
    <dgm:pt modelId="{E14EEBE4-E074-49F0-8319-DA0B638ED9BA}" type="parTrans" cxnId="{A6A19D2F-0E8F-4559-B201-72B362D3B2CC}">
      <dgm:prSet/>
      <dgm:spPr/>
      <dgm:t>
        <a:bodyPr/>
        <a:lstStyle/>
        <a:p>
          <a:endParaRPr lang="en-IN"/>
        </a:p>
      </dgm:t>
    </dgm:pt>
    <dgm:pt modelId="{2190433A-B557-4B7C-9649-56D53FEE3D70}" type="sibTrans" cxnId="{A6A19D2F-0E8F-4559-B201-72B362D3B2CC}">
      <dgm:prSet/>
      <dgm:spPr/>
      <dgm:t>
        <a:bodyPr/>
        <a:lstStyle/>
        <a:p>
          <a:endParaRPr lang="en-IN"/>
        </a:p>
      </dgm:t>
    </dgm:pt>
    <dgm:pt modelId="{B0579497-069B-458E-BF0C-415B872FF0AA}">
      <dgm:prSet phldrT="[Text]"/>
      <dgm:spPr/>
      <dgm:t>
        <a:bodyPr/>
        <a:lstStyle/>
        <a:p>
          <a:r>
            <a:rPr lang="en-IN" b="1"/>
            <a:t>customer name</a:t>
          </a:r>
        </a:p>
        <a:p>
          <a:r>
            <a:rPr lang="en-IN" b="1"/>
            <a:t>mobile number,id number etc</a:t>
          </a:r>
        </a:p>
      </dgm:t>
    </dgm:pt>
    <dgm:pt modelId="{9F97DB42-F1C4-460A-BB69-A45098B99E28}" type="parTrans" cxnId="{DFA6B55B-AF20-4229-8759-7EDC66248331}">
      <dgm:prSet/>
      <dgm:spPr/>
      <dgm:t>
        <a:bodyPr/>
        <a:lstStyle/>
        <a:p>
          <a:endParaRPr lang="en-IN"/>
        </a:p>
      </dgm:t>
    </dgm:pt>
    <dgm:pt modelId="{C8468A18-3B84-4223-A4CE-0E3404BAF952}" type="sibTrans" cxnId="{DFA6B55B-AF20-4229-8759-7EDC66248331}">
      <dgm:prSet/>
      <dgm:spPr/>
      <dgm:t>
        <a:bodyPr/>
        <a:lstStyle/>
        <a:p>
          <a:endParaRPr lang="en-IN"/>
        </a:p>
      </dgm:t>
    </dgm:pt>
    <dgm:pt modelId="{616230C8-21DE-437A-ADE0-8A599C3E5C9E}">
      <dgm:prSet phldrT="[Text]"/>
      <dgm:spPr/>
      <dgm:t>
        <a:bodyPr/>
        <a:lstStyle/>
        <a:p>
          <a:r>
            <a:rPr lang="en-IN" b="1"/>
            <a:t>input(1) lodging or (2)dining</a:t>
          </a:r>
        </a:p>
      </dgm:t>
    </dgm:pt>
    <dgm:pt modelId="{1544D1DF-E9A1-4B7B-A28A-16F216AC725E}" type="parTrans" cxnId="{904F741F-EDD0-49D3-978F-E76CF1C345BA}">
      <dgm:prSet/>
      <dgm:spPr/>
      <dgm:t>
        <a:bodyPr/>
        <a:lstStyle/>
        <a:p>
          <a:endParaRPr lang="en-IN"/>
        </a:p>
      </dgm:t>
    </dgm:pt>
    <dgm:pt modelId="{FE100AD9-3B2E-4503-A5A0-630FB9BB1B6D}" type="sibTrans" cxnId="{904F741F-EDD0-49D3-978F-E76CF1C345BA}">
      <dgm:prSet/>
      <dgm:spPr/>
      <dgm:t>
        <a:bodyPr/>
        <a:lstStyle/>
        <a:p>
          <a:endParaRPr lang="en-IN"/>
        </a:p>
      </dgm:t>
    </dgm:pt>
    <dgm:pt modelId="{E85AF80D-DFE4-4A48-B338-DBD2AC671474}">
      <dgm:prSet phldrT="[Text]"/>
      <dgm:spPr/>
      <dgm:t>
        <a:bodyPr/>
        <a:lstStyle/>
        <a:p>
          <a:r>
            <a:rPr lang="en-IN" b="1"/>
            <a:t>type=1 input user lodgingselections</a:t>
          </a:r>
        </a:p>
      </dgm:t>
    </dgm:pt>
    <dgm:pt modelId="{30C3720D-69C2-48F8-B09F-5A550D93BDD5}" type="parTrans" cxnId="{C8E628A8-68FB-4CD3-9E51-03FE34DC08E1}">
      <dgm:prSet/>
      <dgm:spPr/>
      <dgm:t>
        <a:bodyPr/>
        <a:lstStyle/>
        <a:p>
          <a:endParaRPr lang="en-IN"/>
        </a:p>
      </dgm:t>
    </dgm:pt>
    <dgm:pt modelId="{395645D2-3552-4694-AD91-6C347128F58C}" type="sibTrans" cxnId="{C8E628A8-68FB-4CD3-9E51-03FE34DC08E1}">
      <dgm:prSet/>
      <dgm:spPr/>
      <dgm:t>
        <a:bodyPr/>
        <a:lstStyle/>
        <a:p>
          <a:endParaRPr lang="en-IN"/>
        </a:p>
      </dgm:t>
    </dgm:pt>
    <dgm:pt modelId="{7B2B086E-89B2-414C-9258-25EACA208B9F}">
      <dgm:prSet phldrT="[Text]"/>
      <dgm:spPr/>
      <dgm:t>
        <a:bodyPr/>
        <a:lstStyle/>
        <a:p>
          <a:r>
            <a:rPr lang="en-IN" b="1"/>
            <a:t>type==2 input user dining selections </a:t>
          </a:r>
        </a:p>
      </dgm:t>
    </dgm:pt>
    <dgm:pt modelId="{DB277908-00AE-43E0-88E2-2FE725EEEE75}" type="parTrans" cxnId="{69987449-8429-44D2-A07E-08BB56012379}">
      <dgm:prSet/>
      <dgm:spPr/>
      <dgm:t>
        <a:bodyPr/>
        <a:lstStyle/>
        <a:p>
          <a:endParaRPr lang="en-IN"/>
        </a:p>
      </dgm:t>
    </dgm:pt>
    <dgm:pt modelId="{1D7DF50C-AEEA-4E81-9952-301C4FB783C5}" type="sibTrans" cxnId="{69987449-8429-44D2-A07E-08BB56012379}">
      <dgm:prSet/>
      <dgm:spPr/>
      <dgm:t>
        <a:bodyPr/>
        <a:lstStyle/>
        <a:p>
          <a:endParaRPr lang="en-IN"/>
        </a:p>
      </dgm:t>
    </dgm:pt>
    <dgm:pt modelId="{551640BC-0F88-4624-81C3-1566C24C773F}">
      <dgm:prSet phldrT="[Text]"/>
      <dgm:spPr/>
      <dgm:t>
        <a:bodyPr/>
        <a:lstStyle/>
        <a:p>
          <a:r>
            <a:rPr lang="en-IN" b="1"/>
            <a:t> bill ()</a:t>
          </a:r>
        </a:p>
      </dgm:t>
    </dgm:pt>
    <dgm:pt modelId="{05A68AA5-6D39-4DA9-9D36-8CCFFBF87B74}" type="parTrans" cxnId="{6364AFB0-930C-42CD-9205-CCB8C882CB68}">
      <dgm:prSet/>
      <dgm:spPr/>
      <dgm:t>
        <a:bodyPr/>
        <a:lstStyle/>
        <a:p>
          <a:endParaRPr lang="en-IN"/>
        </a:p>
      </dgm:t>
    </dgm:pt>
    <dgm:pt modelId="{70EF31AB-94F6-4FE8-98B9-B62BA7245D00}" type="sibTrans" cxnId="{6364AFB0-930C-42CD-9205-CCB8C882CB68}">
      <dgm:prSet/>
      <dgm:spPr/>
      <dgm:t>
        <a:bodyPr/>
        <a:lstStyle/>
        <a:p>
          <a:endParaRPr lang="en-IN"/>
        </a:p>
      </dgm:t>
    </dgm:pt>
    <dgm:pt modelId="{74DCAA8E-3D50-4AA7-B20F-2504565AC27B}">
      <dgm:prSet phldrT="[Text]"/>
      <dgm:spPr/>
      <dgm:t>
        <a:bodyPr/>
        <a:lstStyle/>
        <a:p>
          <a:r>
            <a:rPr lang="en-IN" b="1" dirty="0"/>
            <a:t>goto intro</a:t>
          </a:r>
        </a:p>
      </dgm:t>
    </dgm:pt>
    <dgm:pt modelId="{058A9E53-D117-45B6-A8F3-6471A5E7A920}" type="parTrans" cxnId="{30629B2E-8458-4615-8A0A-673AEF7BF0D8}">
      <dgm:prSet/>
      <dgm:spPr/>
      <dgm:t>
        <a:bodyPr/>
        <a:lstStyle/>
        <a:p>
          <a:endParaRPr lang="en-IN"/>
        </a:p>
      </dgm:t>
    </dgm:pt>
    <dgm:pt modelId="{15C003B6-956B-42A2-AC52-A2E4C4EE75FE}" type="sibTrans" cxnId="{30629B2E-8458-4615-8A0A-673AEF7BF0D8}">
      <dgm:prSet/>
      <dgm:spPr/>
      <dgm:t>
        <a:bodyPr/>
        <a:lstStyle/>
        <a:p>
          <a:endParaRPr lang="en-IN"/>
        </a:p>
      </dgm:t>
    </dgm:pt>
    <dgm:pt modelId="{2682D9F0-5257-4C32-9CA6-EDB36FA004B5}">
      <dgm:prSet phldrT="[Text]"/>
      <dgm:spPr/>
      <dgm:t>
        <a:bodyPr/>
        <a:lstStyle/>
        <a:p>
          <a:r>
            <a:rPr lang="en-IN" b="1"/>
            <a:t>bill ()</a:t>
          </a:r>
        </a:p>
      </dgm:t>
    </dgm:pt>
    <dgm:pt modelId="{CD86255A-2A96-4AFD-8C9A-CED2A3F7348D}" type="parTrans" cxnId="{DC70F98D-D94E-433A-9D20-F99D6AA089F8}">
      <dgm:prSet/>
      <dgm:spPr/>
      <dgm:t>
        <a:bodyPr/>
        <a:lstStyle/>
        <a:p>
          <a:endParaRPr lang="en-IN"/>
        </a:p>
      </dgm:t>
    </dgm:pt>
    <dgm:pt modelId="{8FBB1E93-1212-493E-9C67-4479799D56AD}" type="sibTrans" cxnId="{DC70F98D-D94E-433A-9D20-F99D6AA089F8}">
      <dgm:prSet/>
      <dgm:spPr/>
      <dgm:t>
        <a:bodyPr/>
        <a:lstStyle/>
        <a:p>
          <a:endParaRPr lang="en-IN"/>
        </a:p>
      </dgm:t>
    </dgm:pt>
    <dgm:pt modelId="{4947DBA9-F676-4A42-BBBF-01F8114CC775}">
      <dgm:prSet phldrT="[Text]"/>
      <dgm:spPr/>
      <dgm:t>
        <a:bodyPr/>
        <a:lstStyle/>
        <a:p>
          <a:r>
            <a:rPr lang="en-IN" b="1" dirty="0"/>
            <a:t>goto intro</a:t>
          </a:r>
        </a:p>
      </dgm:t>
    </dgm:pt>
    <dgm:pt modelId="{1A11D064-09DB-44D2-AFB7-521076D7964E}" type="parTrans" cxnId="{4010248D-44F0-45D2-B8C6-513539C06E1E}">
      <dgm:prSet/>
      <dgm:spPr/>
      <dgm:t>
        <a:bodyPr/>
        <a:lstStyle/>
        <a:p>
          <a:endParaRPr lang="en-IN"/>
        </a:p>
      </dgm:t>
    </dgm:pt>
    <dgm:pt modelId="{EF3B3369-5812-454F-AAAF-A53BED869FEF}" type="sibTrans" cxnId="{4010248D-44F0-45D2-B8C6-513539C06E1E}">
      <dgm:prSet/>
      <dgm:spPr/>
      <dgm:t>
        <a:bodyPr/>
        <a:lstStyle/>
        <a:p>
          <a:endParaRPr lang="en-IN"/>
        </a:p>
      </dgm:t>
    </dgm:pt>
    <dgm:pt modelId="{9159E4F6-0CE9-425D-8F15-44E8C27B5569}" type="pres">
      <dgm:prSet presAssocID="{4FC88695-F85A-456E-B6F7-6B02D9B708A2}" presName="hierChild1" presStyleCnt="0">
        <dgm:presLayoutVars>
          <dgm:orgChart val="1"/>
          <dgm:chPref val="1"/>
          <dgm:dir/>
          <dgm:animOne val="branch"/>
          <dgm:animLvl val="lvl"/>
          <dgm:resizeHandles/>
        </dgm:presLayoutVars>
      </dgm:prSet>
      <dgm:spPr/>
    </dgm:pt>
    <dgm:pt modelId="{7AF634DE-F520-4DDF-AC75-CD4C3C0D51F4}" type="pres">
      <dgm:prSet presAssocID="{958CF347-2545-43B6-8564-7FA3E619B2AD}" presName="hierRoot1" presStyleCnt="0">
        <dgm:presLayoutVars>
          <dgm:hierBranch val="init"/>
        </dgm:presLayoutVars>
      </dgm:prSet>
      <dgm:spPr/>
    </dgm:pt>
    <dgm:pt modelId="{BB0FA49D-B3F6-4BA0-8652-7D9CA36C4F4F}" type="pres">
      <dgm:prSet presAssocID="{958CF347-2545-43B6-8564-7FA3E619B2AD}" presName="rootComposite1" presStyleCnt="0"/>
      <dgm:spPr/>
    </dgm:pt>
    <dgm:pt modelId="{AB1158F2-9470-44F9-B5E5-57FE6835518A}" type="pres">
      <dgm:prSet presAssocID="{958CF347-2545-43B6-8564-7FA3E619B2AD}" presName="rootText1" presStyleLbl="node0" presStyleIdx="0" presStyleCnt="2" custLinFactNeighborX="-627" custLinFactNeighborY="-166">
        <dgm:presLayoutVars>
          <dgm:chPref val="3"/>
        </dgm:presLayoutVars>
      </dgm:prSet>
      <dgm:spPr/>
    </dgm:pt>
    <dgm:pt modelId="{C2E2101D-8F8D-4F5E-824D-73A3560D01FE}" type="pres">
      <dgm:prSet presAssocID="{958CF347-2545-43B6-8564-7FA3E619B2AD}" presName="rootConnector1" presStyleLbl="node1" presStyleIdx="0" presStyleCnt="0"/>
      <dgm:spPr/>
    </dgm:pt>
    <dgm:pt modelId="{05C7761A-3D8C-427C-A320-AA97D4E6A08B}" type="pres">
      <dgm:prSet presAssocID="{958CF347-2545-43B6-8564-7FA3E619B2AD}" presName="hierChild2" presStyleCnt="0"/>
      <dgm:spPr/>
    </dgm:pt>
    <dgm:pt modelId="{F5F5CFB9-69B0-4379-AECD-454509E1D41D}" type="pres">
      <dgm:prSet presAssocID="{958CF347-2545-43B6-8564-7FA3E619B2AD}" presName="hierChild3" presStyleCnt="0"/>
      <dgm:spPr/>
    </dgm:pt>
    <dgm:pt modelId="{79698E01-8A18-4439-83BB-B8ED74FC2C9A}" type="pres">
      <dgm:prSet presAssocID="{1EE93BEE-32D7-4486-88C6-A6BB7737352F}" presName="hierRoot1" presStyleCnt="0">
        <dgm:presLayoutVars>
          <dgm:hierBranch val="init"/>
        </dgm:presLayoutVars>
      </dgm:prSet>
      <dgm:spPr/>
    </dgm:pt>
    <dgm:pt modelId="{A2299C57-053F-4840-A138-6B6E8AA4A79A}" type="pres">
      <dgm:prSet presAssocID="{1EE93BEE-32D7-4486-88C6-A6BB7737352F}" presName="rootComposite1" presStyleCnt="0"/>
      <dgm:spPr/>
    </dgm:pt>
    <dgm:pt modelId="{BCD8A9B7-367E-473E-B858-AC79B52AD42E}" type="pres">
      <dgm:prSet presAssocID="{1EE93BEE-32D7-4486-88C6-A6BB7737352F}" presName="rootText1" presStyleLbl="node0" presStyleIdx="1" presStyleCnt="2" custLinFactNeighborX="-627" custLinFactNeighborY="-166">
        <dgm:presLayoutVars>
          <dgm:chPref val="3"/>
        </dgm:presLayoutVars>
      </dgm:prSet>
      <dgm:spPr/>
    </dgm:pt>
    <dgm:pt modelId="{9EE6545A-DF55-4129-A8DF-90BD4FB54849}" type="pres">
      <dgm:prSet presAssocID="{1EE93BEE-32D7-4486-88C6-A6BB7737352F}" presName="rootConnector1" presStyleLbl="node1" presStyleIdx="0" presStyleCnt="0"/>
      <dgm:spPr/>
    </dgm:pt>
    <dgm:pt modelId="{2EAAA42D-8DEA-44F4-8CD6-0376AEE8330E}" type="pres">
      <dgm:prSet presAssocID="{1EE93BEE-32D7-4486-88C6-A6BB7737352F}" presName="hierChild2" presStyleCnt="0"/>
      <dgm:spPr/>
    </dgm:pt>
    <dgm:pt modelId="{2236C755-958C-41D5-AAF9-670EB6D1EB0F}" type="pres">
      <dgm:prSet presAssocID="{9F97DB42-F1C4-460A-BB69-A45098B99E28}" presName="Name37" presStyleLbl="parChTrans1D2" presStyleIdx="0" presStyleCnt="2"/>
      <dgm:spPr/>
    </dgm:pt>
    <dgm:pt modelId="{5E39275D-E178-42BF-AF8E-31BC2C7CF592}" type="pres">
      <dgm:prSet presAssocID="{B0579497-069B-458E-BF0C-415B872FF0AA}" presName="hierRoot2" presStyleCnt="0">
        <dgm:presLayoutVars>
          <dgm:hierBranch val="init"/>
        </dgm:presLayoutVars>
      </dgm:prSet>
      <dgm:spPr/>
    </dgm:pt>
    <dgm:pt modelId="{E8EB0B37-11B8-4411-8D4A-741D0C510F2B}" type="pres">
      <dgm:prSet presAssocID="{B0579497-069B-458E-BF0C-415B872FF0AA}" presName="rootComposite" presStyleCnt="0"/>
      <dgm:spPr/>
    </dgm:pt>
    <dgm:pt modelId="{5A8EA707-CAAD-47EB-A222-C321C19930C4}" type="pres">
      <dgm:prSet presAssocID="{B0579497-069B-458E-BF0C-415B872FF0AA}" presName="rootText" presStyleLbl="node2" presStyleIdx="0" presStyleCnt="2">
        <dgm:presLayoutVars>
          <dgm:chPref val="3"/>
        </dgm:presLayoutVars>
      </dgm:prSet>
      <dgm:spPr/>
    </dgm:pt>
    <dgm:pt modelId="{011F675D-94D9-4DDB-A722-6A14BE2B80A3}" type="pres">
      <dgm:prSet presAssocID="{B0579497-069B-458E-BF0C-415B872FF0AA}" presName="rootConnector" presStyleLbl="node2" presStyleIdx="0" presStyleCnt="2"/>
      <dgm:spPr/>
    </dgm:pt>
    <dgm:pt modelId="{A705721B-83CF-4C75-B49B-92AFB05CCFA9}" type="pres">
      <dgm:prSet presAssocID="{B0579497-069B-458E-BF0C-415B872FF0AA}" presName="hierChild4" presStyleCnt="0"/>
      <dgm:spPr/>
    </dgm:pt>
    <dgm:pt modelId="{C236EF23-9CCD-41EA-8344-48073B8FDDAC}" type="pres">
      <dgm:prSet presAssocID="{B0579497-069B-458E-BF0C-415B872FF0AA}" presName="hierChild5" presStyleCnt="0"/>
      <dgm:spPr/>
    </dgm:pt>
    <dgm:pt modelId="{E89774A9-3DC9-4ACE-BF25-D535B0F30286}" type="pres">
      <dgm:prSet presAssocID="{1544D1DF-E9A1-4B7B-A28A-16F216AC725E}" presName="Name37" presStyleLbl="parChTrans1D2" presStyleIdx="1" presStyleCnt="2"/>
      <dgm:spPr/>
    </dgm:pt>
    <dgm:pt modelId="{4C8D2167-AFE3-4C18-9B03-380A4960317A}" type="pres">
      <dgm:prSet presAssocID="{616230C8-21DE-437A-ADE0-8A599C3E5C9E}" presName="hierRoot2" presStyleCnt="0">
        <dgm:presLayoutVars>
          <dgm:hierBranch val="init"/>
        </dgm:presLayoutVars>
      </dgm:prSet>
      <dgm:spPr/>
    </dgm:pt>
    <dgm:pt modelId="{883219C0-B75C-4CDC-92B6-82B4835CB052}" type="pres">
      <dgm:prSet presAssocID="{616230C8-21DE-437A-ADE0-8A599C3E5C9E}" presName="rootComposite" presStyleCnt="0"/>
      <dgm:spPr/>
    </dgm:pt>
    <dgm:pt modelId="{97014B57-67D8-4F35-A46E-F7BC4EDBB4C8}" type="pres">
      <dgm:prSet presAssocID="{616230C8-21DE-437A-ADE0-8A599C3E5C9E}" presName="rootText" presStyleLbl="node2" presStyleIdx="1" presStyleCnt="2">
        <dgm:presLayoutVars>
          <dgm:chPref val="3"/>
        </dgm:presLayoutVars>
      </dgm:prSet>
      <dgm:spPr/>
    </dgm:pt>
    <dgm:pt modelId="{F2CBCFBA-559C-42B4-8CD1-DA361611D14B}" type="pres">
      <dgm:prSet presAssocID="{616230C8-21DE-437A-ADE0-8A599C3E5C9E}" presName="rootConnector" presStyleLbl="node2" presStyleIdx="1" presStyleCnt="2"/>
      <dgm:spPr/>
    </dgm:pt>
    <dgm:pt modelId="{349C4921-D30A-48ED-97DB-31BC61CBAA79}" type="pres">
      <dgm:prSet presAssocID="{616230C8-21DE-437A-ADE0-8A599C3E5C9E}" presName="hierChild4" presStyleCnt="0"/>
      <dgm:spPr/>
    </dgm:pt>
    <dgm:pt modelId="{44F001F7-91E0-4CEB-BF2A-A1D0B1AD382C}" type="pres">
      <dgm:prSet presAssocID="{30C3720D-69C2-48F8-B09F-5A550D93BDD5}" presName="Name37" presStyleLbl="parChTrans1D3" presStyleIdx="0" presStyleCnt="2"/>
      <dgm:spPr/>
    </dgm:pt>
    <dgm:pt modelId="{A715F7F3-1A6D-46E5-BC11-6F0D3CABFA85}" type="pres">
      <dgm:prSet presAssocID="{E85AF80D-DFE4-4A48-B338-DBD2AC671474}" presName="hierRoot2" presStyleCnt="0">
        <dgm:presLayoutVars>
          <dgm:hierBranch val="init"/>
        </dgm:presLayoutVars>
      </dgm:prSet>
      <dgm:spPr/>
    </dgm:pt>
    <dgm:pt modelId="{61580337-C623-422D-8B3F-FE13FF28FC12}" type="pres">
      <dgm:prSet presAssocID="{E85AF80D-DFE4-4A48-B338-DBD2AC671474}" presName="rootComposite" presStyleCnt="0"/>
      <dgm:spPr/>
    </dgm:pt>
    <dgm:pt modelId="{5BC7AE0A-AD67-4BD5-A48E-100B27A0D1B6}" type="pres">
      <dgm:prSet presAssocID="{E85AF80D-DFE4-4A48-B338-DBD2AC671474}" presName="rootText" presStyleLbl="node3" presStyleIdx="0" presStyleCnt="2" custLinFactX="-82460" custLinFactNeighborX="-100000" custLinFactNeighborY="2508">
        <dgm:presLayoutVars>
          <dgm:chPref val="3"/>
        </dgm:presLayoutVars>
      </dgm:prSet>
      <dgm:spPr/>
    </dgm:pt>
    <dgm:pt modelId="{4C88A1A2-1958-40D1-8E0D-9E9829EF0036}" type="pres">
      <dgm:prSet presAssocID="{E85AF80D-DFE4-4A48-B338-DBD2AC671474}" presName="rootConnector" presStyleLbl="node3" presStyleIdx="0" presStyleCnt="2"/>
      <dgm:spPr/>
    </dgm:pt>
    <dgm:pt modelId="{0023A75B-19DC-45E3-B438-B3358FB92250}" type="pres">
      <dgm:prSet presAssocID="{E85AF80D-DFE4-4A48-B338-DBD2AC671474}" presName="hierChild4" presStyleCnt="0"/>
      <dgm:spPr/>
    </dgm:pt>
    <dgm:pt modelId="{CCE5CAFF-EC08-48C7-96FB-E41506BC92F4}" type="pres">
      <dgm:prSet presAssocID="{05A68AA5-6D39-4DA9-9D36-8CCFFBF87B74}" presName="Name37" presStyleLbl="parChTrans1D4" presStyleIdx="0" presStyleCnt="4"/>
      <dgm:spPr/>
    </dgm:pt>
    <dgm:pt modelId="{AA30EC0F-81CB-479B-9B57-0D61A957F04A}" type="pres">
      <dgm:prSet presAssocID="{551640BC-0F88-4624-81C3-1566C24C773F}" presName="hierRoot2" presStyleCnt="0">
        <dgm:presLayoutVars>
          <dgm:hierBranch val="init"/>
        </dgm:presLayoutVars>
      </dgm:prSet>
      <dgm:spPr/>
    </dgm:pt>
    <dgm:pt modelId="{3752C609-FC67-496C-853A-193F5869D7A2}" type="pres">
      <dgm:prSet presAssocID="{551640BC-0F88-4624-81C3-1566C24C773F}" presName="rootComposite" presStyleCnt="0"/>
      <dgm:spPr/>
    </dgm:pt>
    <dgm:pt modelId="{F2DFA5BF-9379-49BA-924C-AF17D144D1B1}" type="pres">
      <dgm:prSet presAssocID="{551640BC-0F88-4624-81C3-1566C24C773F}" presName="rootText" presStyleLbl="node4" presStyleIdx="0" presStyleCnt="4" custAng="0" custLinFactX="-25482" custLinFactNeighborX="-100000" custLinFactNeighborY="-1348">
        <dgm:presLayoutVars>
          <dgm:chPref val="3"/>
        </dgm:presLayoutVars>
      </dgm:prSet>
      <dgm:spPr/>
    </dgm:pt>
    <dgm:pt modelId="{13EB334B-0490-4E96-BC23-B988C5723D32}" type="pres">
      <dgm:prSet presAssocID="{551640BC-0F88-4624-81C3-1566C24C773F}" presName="rootConnector" presStyleLbl="node4" presStyleIdx="0" presStyleCnt="4"/>
      <dgm:spPr/>
    </dgm:pt>
    <dgm:pt modelId="{AF9F42BF-C103-482E-84B5-7108BA942EA9}" type="pres">
      <dgm:prSet presAssocID="{551640BC-0F88-4624-81C3-1566C24C773F}" presName="hierChild4" presStyleCnt="0"/>
      <dgm:spPr/>
    </dgm:pt>
    <dgm:pt modelId="{CDCACC42-A4A2-425B-B509-93CE1243F7C7}" type="pres">
      <dgm:prSet presAssocID="{058A9E53-D117-45B6-A8F3-6471A5E7A920}" presName="Name37" presStyleLbl="parChTrans1D4" presStyleIdx="1" presStyleCnt="4"/>
      <dgm:spPr/>
    </dgm:pt>
    <dgm:pt modelId="{CA2E6E49-BB92-412F-92F2-337B988D55D6}" type="pres">
      <dgm:prSet presAssocID="{74DCAA8E-3D50-4AA7-B20F-2504565AC27B}" presName="hierRoot2" presStyleCnt="0">
        <dgm:presLayoutVars>
          <dgm:hierBranch val="init"/>
        </dgm:presLayoutVars>
      </dgm:prSet>
      <dgm:spPr/>
    </dgm:pt>
    <dgm:pt modelId="{05C3D43C-0217-43B0-B2FD-4458AE74EED4}" type="pres">
      <dgm:prSet presAssocID="{74DCAA8E-3D50-4AA7-B20F-2504565AC27B}" presName="rootComposite" presStyleCnt="0"/>
      <dgm:spPr/>
    </dgm:pt>
    <dgm:pt modelId="{7CE4F887-7161-455B-9D6E-F2DC517AEB0E}" type="pres">
      <dgm:prSet presAssocID="{74DCAA8E-3D50-4AA7-B20F-2504565AC27B}" presName="rootText" presStyleLbl="node4" presStyleIdx="1" presStyleCnt="4" custLinFactNeighborX="-33859" custLinFactNeighborY="-23826">
        <dgm:presLayoutVars>
          <dgm:chPref val="3"/>
        </dgm:presLayoutVars>
      </dgm:prSet>
      <dgm:spPr/>
    </dgm:pt>
    <dgm:pt modelId="{89B3DC63-F7BD-4B2E-98C0-1367E603B264}" type="pres">
      <dgm:prSet presAssocID="{74DCAA8E-3D50-4AA7-B20F-2504565AC27B}" presName="rootConnector" presStyleLbl="node4" presStyleIdx="1" presStyleCnt="4"/>
      <dgm:spPr/>
    </dgm:pt>
    <dgm:pt modelId="{01594A71-5242-4C08-9334-0AE800483C1D}" type="pres">
      <dgm:prSet presAssocID="{74DCAA8E-3D50-4AA7-B20F-2504565AC27B}" presName="hierChild4" presStyleCnt="0"/>
      <dgm:spPr/>
    </dgm:pt>
    <dgm:pt modelId="{F2AEC57C-D169-4085-8EAB-67A136394FCA}" type="pres">
      <dgm:prSet presAssocID="{74DCAA8E-3D50-4AA7-B20F-2504565AC27B}" presName="hierChild5" presStyleCnt="0"/>
      <dgm:spPr/>
    </dgm:pt>
    <dgm:pt modelId="{52C377E3-5E55-47F8-966D-1015726D8937}" type="pres">
      <dgm:prSet presAssocID="{551640BC-0F88-4624-81C3-1566C24C773F}" presName="hierChild5" presStyleCnt="0"/>
      <dgm:spPr/>
    </dgm:pt>
    <dgm:pt modelId="{F1D90561-98CA-4D95-AE47-6F9F8174FA6E}" type="pres">
      <dgm:prSet presAssocID="{E85AF80D-DFE4-4A48-B338-DBD2AC671474}" presName="hierChild5" presStyleCnt="0"/>
      <dgm:spPr/>
    </dgm:pt>
    <dgm:pt modelId="{6D018743-3985-4473-A364-4F4EBDD05E68}" type="pres">
      <dgm:prSet presAssocID="{DB277908-00AE-43E0-88E2-2FE725EEEE75}" presName="Name37" presStyleLbl="parChTrans1D3" presStyleIdx="1" presStyleCnt="2"/>
      <dgm:spPr/>
    </dgm:pt>
    <dgm:pt modelId="{F111332E-B178-49F7-B121-D42812AF3C8D}" type="pres">
      <dgm:prSet presAssocID="{7B2B086E-89B2-414C-9258-25EACA208B9F}" presName="hierRoot2" presStyleCnt="0">
        <dgm:presLayoutVars>
          <dgm:hierBranch val="init"/>
        </dgm:presLayoutVars>
      </dgm:prSet>
      <dgm:spPr/>
    </dgm:pt>
    <dgm:pt modelId="{08328557-06DD-4659-86FD-9824452E92A0}" type="pres">
      <dgm:prSet presAssocID="{7B2B086E-89B2-414C-9258-25EACA208B9F}" presName="rootComposite" presStyleCnt="0"/>
      <dgm:spPr/>
    </dgm:pt>
    <dgm:pt modelId="{640A6A6C-D8D4-4D08-84AA-84154D4F555E}" type="pres">
      <dgm:prSet presAssocID="{7B2B086E-89B2-414C-9258-25EACA208B9F}" presName="rootText" presStyleLbl="node3" presStyleIdx="1" presStyleCnt="2" custLinFactNeighborX="-82838" custLinFactNeighborY="54538">
        <dgm:presLayoutVars>
          <dgm:chPref val="3"/>
        </dgm:presLayoutVars>
      </dgm:prSet>
      <dgm:spPr/>
    </dgm:pt>
    <dgm:pt modelId="{0AD9AAA1-1DE6-4216-B484-6CC5E3CDD206}" type="pres">
      <dgm:prSet presAssocID="{7B2B086E-89B2-414C-9258-25EACA208B9F}" presName="rootConnector" presStyleLbl="node3" presStyleIdx="1" presStyleCnt="2"/>
      <dgm:spPr/>
    </dgm:pt>
    <dgm:pt modelId="{A3BBE497-884C-41DE-9799-481F8E63ABCC}" type="pres">
      <dgm:prSet presAssocID="{7B2B086E-89B2-414C-9258-25EACA208B9F}" presName="hierChild4" presStyleCnt="0"/>
      <dgm:spPr/>
    </dgm:pt>
    <dgm:pt modelId="{02B4CEA6-78D6-46AB-89A9-1D6D1CE62EFB}" type="pres">
      <dgm:prSet presAssocID="{CD86255A-2A96-4AFD-8C9A-CED2A3F7348D}" presName="Name37" presStyleLbl="parChTrans1D4" presStyleIdx="2" presStyleCnt="4"/>
      <dgm:spPr/>
    </dgm:pt>
    <dgm:pt modelId="{1741F8A7-D3B2-421D-9057-8BE5111F8B43}" type="pres">
      <dgm:prSet presAssocID="{2682D9F0-5257-4C32-9CA6-EDB36FA004B5}" presName="hierRoot2" presStyleCnt="0">
        <dgm:presLayoutVars>
          <dgm:hierBranch val="init"/>
        </dgm:presLayoutVars>
      </dgm:prSet>
      <dgm:spPr/>
    </dgm:pt>
    <dgm:pt modelId="{E5828F9D-67C2-4ECB-862A-536EDD2E9148}" type="pres">
      <dgm:prSet presAssocID="{2682D9F0-5257-4C32-9CA6-EDB36FA004B5}" presName="rootComposite" presStyleCnt="0"/>
      <dgm:spPr/>
    </dgm:pt>
    <dgm:pt modelId="{1CB092F1-BDC0-4EEE-AFBB-377800F251F7}" type="pres">
      <dgm:prSet presAssocID="{2682D9F0-5257-4C32-9CA6-EDB36FA004B5}" presName="rootText" presStyleLbl="node4" presStyleIdx="2" presStyleCnt="4" custLinFactX="21146" custLinFactNeighborX="100000" custLinFactNeighborY="43706">
        <dgm:presLayoutVars>
          <dgm:chPref val="3"/>
        </dgm:presLayoutVars>
      </dgm:prSet>
      <dgm:spPr/>
    </dgm:pt>
    <dgm:pt modelId="{CF91589C-7238-44D7-850E-CB2C108597C6}" type="pres">
      <dgm:prSet presAssocID="{2682D9F0-5257-4C32-9CA6-EDB36FA004B5}" presName="rootConnector" presStyleLbl="node4" presStyleIdx="2" presStyleCnt="4"/>
      <dgm:spPr/>
    </dgm:pt>
    <dgm:pt modelId="{0C5333C3-7D2A-4598-B056-DFF4ADA8D598}" type="pres">
      <dgm:prSet presAssocID="{2682D9F0-5257-4C32-9CA6-EDB36FA004B5}" presName="hierChild4" presStyleCnt="0"/>
      <dgm:spPr/>
    </dgm:pt>
    <dgm:pt modelId="{BABFC89F-BB2A-4D61-B5E4-77552086C42B}" type="pres">
      <dgm:prSet presAssocID="{1A11D064-09DB-44D2-AFB7-521076D7964E}" presName="Name37" presStyleLbl="parChTrans1D4" presStyleIdx="3" presStyleCnt="4"/>
      <dgm:spPr/>
    </dgm:pt>
    <dgm:pt modelId="{FEC51E22-C0D6-40F6-B340-D4D558CDF916}" type="pres">
      <dgm:prSet presAssocID="{4947DBA9-F676-4A42-BBBF-01F8114CC775}" presName="hierRoot2" presStyleCnt="0">
        <dgm:presLayoutVars>
          <dgm:hierBranch val="init"/>
        </dgm:presLayoutVars>
      </dgm:prSet>
      <dgm:spPr/>
    </dgm:pt>
    <dgm:pt modelId="{227A3B2E-5318-4577-9CF8-FAC721369613}" type="pres">
      <dgm:prSet presAssocID="{4947DBA9-F676-4A42-BBBF-01F8114CC775}" presName="rootComposite" presStyleCnt="0"/>
      <dgm:spPr/>
    </dgm:pt>
    <dgm:pt modelId="{A69A1E57-EAED-4D4A-82B2-5E24AB9CABDC}" type="pres">
      <dgm:prSet presAssocID="{4947DBA9-F676-4A42-BBBF-01F8114CC775}" presName="rootText" presStyleLbl="node4" presStyleIdx="3" presStyleCnt="4" custLinFactNeighborX="-26341" custLinFactNeighborY="-17391">
        <dgm:presLayoutVars>
          <dgm:chPref val="3"/>
        </dgm:presLayoutVars>
      </dgm:prSet>
      <dgm:spPr/>
    </dgm:pt>
    <dgm:pt modelId="{17CB6E75-3EDF-4E9D-BE55-BA9FEFC855E7}" type="pres">
      <dgm:prSet presAssocID="{4947DBA9-F676-4A42-BBBF-01F8114CC775}" presName="rootConnector" presStyleLbl="node4" presStyleIdx="3" presStyleCnt="4"/>
      <dgm:spPr/>
    </dgm:pt>
    <dgm:pt modelId="{FC898069-2FA9-4171-8198-8C85B2073D2F}" type="pres">
      <dgm:prSet presAssocID="{4947DBA9-F676-4A42-BBBF-01F8114CC775}" presName="hierChild4" presStyleCnt="0"/>
      <dgm:spPr/>
    </dgm:pt>
    <dgm:pt modelId="{9158103B-0A78-425F-8E0C-3E88709C929C}" type="pres">
      <dgm:prSet presAssocID="{4947DBA9-F676-4A42-BBBF-01F8114CC775}" presName="hierChild5" presStyleCnt="0"/>
      <dgm:spPr/>
    </dgm:pt>
    <dgm:pt modelId="{2F4FF3B8-7FFF-43FA-9055-BA96820F14F4}" type="pres">
      <dgm:prSet presAssocID="{2682D9F0-5257-4C32-9CA6-EDB36FA004B5}" presName="hierChild5" presStyleCnt="0"/>
      <dgm:spPr/>
    </dgm:pt>
    <dgm:pt modelId="{273F16B8-DC7A-4DCF-BD11-1273DE23E3D1}" type="pres">
      <dgm:prSet presAssocID="{7B2B086E-89B2-414C-9258-25EACA208B9F}" presName="hierChild5" presStyleCnt="0"/>
      <dgm:spPr/>
    </dgm:pt>
    <dgm:pt modelId="{17376E90-4C6E-4AB1-ABFC-643CBC4D90AC}" type="pres">
      <dgm:prSet presAssocID="{616230C8-21DE-437A-ADE0-8A599C3E5C9E}" presName="hierChild5" presStyleCnt="0"/>
      <dgm:spPr/>
    </dgm:pt>
    <dgm:pt modelId="{A2B5C59C-747C-48AE-8F5B-43E0F83C958B}" type="pres">
      <dgm:prSet presAssocID="{1EE93BEE-32D7-4486-88C6-A6BB7737352F}" presName="hierChild3" presStyleCnt="0"/>
      <dgm:spPr/>
    </dgm:pt>
  </dgm:ptLst>
  <dgm:cxnLst>
    <dgm:cxn modelId="{5E687104-F065-48AC-83D7-39CA10D054B1}" type="presOf" srcId="{B0579497-069B-458E-BF0C-415B872FF0AA}" destId="{5A8EA707-CAAD-47EB-A222-C321C19930C4}" srcOrd="0" destOrd="0" presId="urn:microsoft.com/office/officeart/2005/8/layout/orgChart1"/>
    <dgm:cxn modelId="{D626E004-BF63-4D5E-943A-A72CB95448DE}" type="presOf" srcId="{1544D1DF-E9A1-4B7B-A28A-16F216AC725E}" destId="{E89774A9-3DC9-4ACE-BF25-D535B0F30286}" srcOrd="0" destOrd="0" presId="urn:microsoft.com/office/officeart/2005/8/layout/orgChart1"/>
    <dgm:cxn modelId="{7AEE380A-D39C-46C0-A936-CC6ACA97915C}" type="presOf" srcId="{4947DBA9-F676-4A42-BBBF-01F8114CC775}" destId="{17CB6E75-3EDF-4E9D-BE55-BA9FEFC855E7}" srcOrd="1" destOrd="0" presId="urn:microsoft.com/office/officeart/2005/8/layout/orgChart1"/>
    <dgm:cxn modelId="{EE42AE0C-BE97-4079-B555-7B91A3B82A4F}" type="presOf" srcId="{551640BC-0F88-4624-81C3-1566C24C773F}" destId="{F2DFA5BF-9379-49BA-924C-AF17D144D1B1}" srcOrd="0" destOrd="0" presId="urn:microsoft.com/office/officeart/2005/8/layout/orgChart1"/>
    <dgm:cxn modelId="{904F741F-EDD0-49D3-978F-E76CF1C345BA}" srcId="{1EE93BEE-32D7-4486-88C6-A6BB7737352F}" destId="{616230C8-21DE-437A-ADE0-8A599C3E5C9E}" srcOrd="1" destOrd="0" parTransId="{1544D1DF-E9A1-4B7B-A28A-16F216AC725E}" sibTransId="{FE100AD9-3B2E-4503-A5A0-630FB9BB1B6D}"/>
    <dgm:cxn modelId="{54B97A2C-1151-4DDB-8407-AB520C83EFB2}" type="presOf" srcId="{2682D9F0-5257-4C32-9CA6-EDB36FA004B5}" destId="{1CB092F1-BDC0-4EEE-AFBB-377800F251F7}" srcOrd="0" destOrd="0" presId="urn:microsoft.com/office/officeart/2005/8/layout/orgChart1"/>
    <dgm:cxn modelId="{30629B2E-8458-4615-8A0A-673AEF7BF0D8}" srcId="{551640BC-0F88-4624-81C3-1566C24C773F}" destId="{74DCAA8E-3D50-4AA7-B20F-2504565AC27B}" srcOrd="0" destOrd="0" parTransId="{058A9E53-D117-45B6-A8F3-6471A5E7A920}" sibTransId="{15C003B6-956B-42A2-AC52-A2E4C4EE75FE}"/>
    <dgm:cxn modelId="{A6A19D2F-0E8F-4559-B201-72B362D3B2CC}" srcId="{4FC88695-F85A-456E-B6F7-6B02D9B708A2}" destId="{1EE93BEE-32D7-4486-88C6-A6BB7737352F}" srcOrd="1" destOrd="0" parTransId="{E14EEBE4-E074-49F0-8319-DA0B638ED9BA}" sibTransId="{2190433A-B557-4B7C-9649-56D53FEE3D70}"/>
    <dgm:cxn modelId="{3A48F82F-24E8-43ED-B460-8D58D9F7AEB8}" type="presOf" srcId="{616230C8-21DE-437A-ADE0-8A599C3E5C9E}" destId="{F2CBCFBA-559C-42B4-8CD1-DA361611D14B}" srcOrd="1" destOrd="0" presId="urn:microsoft.com/office/officeart/2005/8/layout/orgChart1"/>
    <dgm:cxn modelId="{1828C836-F6AF-4654-979F-ACB6BEFCDAB4}" type="presOf" srcId="{2682D9F0-5257-4C32-9CA6-EDB36FA004B5}" destId="{CF91589C-7238-44D7-850E-CB2C108597C6}" srcOrd="1" destOrd="0" presId="urn:microsoft.com/office/officeart/2005/8/layout/orgChart1"/>
    <dgm:cxn modelId="{7BCF353A-F361-44BD-A147-8D6A467AC3A6}" type="presOf" srcId="{616230C8-21DE-437A-ADE0-8A599C3E5C9E}" destId="{97014B57-67D8-4F35-A46E-F7BC4EDBB4C8}" srcOrd="0" destOrd="0" presId="urn:microsoft.com/office/officeart/2005/8/layout/orgChart1"/>
    <dgm:cxn modelId="{DFA6B55B-AF20-4229-8759-7EDC66248331}" srcId="{1EE93BEE-32D7-4486-88C6-A6BB7737352F}" destId="{B0579497-069B-458E-BF0C-415B872FF0AA}" srcOrd="0" destOrd="0" parTransId="{9F97DB42-F1C4-460A-BB69-A45098B99E28}" sibTransId="{C8468A18-3B84-4223-A4CE-0E3404BAF952}"/>
    <dgm:cxn modelId="{A6BB2B63-29DF-45FF-94EB-D70C42D9D93B}" type="presOf" srcId="{E85AF80D-DFE4-4A48-B338-DBD2AC671474}" destId="{4C88A1A2-1958-40D1-8E0D-9E9829EF0036}" srcOrd="1" destOrd="0" presId="urn:microsoft.com/office/officeart/2005/8/layout/orgChart1"/>
    <dgm:cxn modelId="{484BC763-5037-4470-AFBF-C77A6D7F3467}" type="presOf" srcId="{E85AF80D-DFE4-4A48-B338-DBD2AC671474}" destId="{5BC7AE0A-AD67-4BD5-A48E-100B27A0D1B6}" srcOrd="0" destOrd="0" presId="urn:microsoft.com/office/officeart/2005/8/layout/orgChart1"/>
    <dgm:cxn modelId="{B213D863-DC07-4AE7-9BCE-4AA8E7E298D7}" srcId="{4FC88695-F85A-456E-B6F7-6B02D9B708A2}" destId="{958CF347-2545-43B6-8564-7FA3E619B2AD}" srcOrd="0" destOrd="0" parTransId="{9D21B273-93E7-4F54-A23A-71D656EC8FC6}" sibTransId="{C8A35C91-3EC8-4088-879F-7A4F73244B08}"/>
    <dgm:cxn modelId="{69987449-8429-44D2-A07E-08BB56012379}" srcId="{616230C8-21DE-437A-ADE0-8A599C3E5C9E}" destId="{7B2B086E-89B2-414C-9258-25EACA208B9F}" srcOrd="1" destOrd="0" parTransId="{DB277908-00AE-43E0-88E2-2FE725EEEE75}" sibTransId="{1D7DF50C-AEEA-4E81-9952-301C4FB783C5}"/>
    <dgm:cxn modelId="{4C5E5C4B-F7F5-4AD0-9E5B-D47AF07ACA94}" type="presOf" srcId="{7B2B086E-89B2-414C-9258-25EACA208B9F}" destId="{640A6A6C-D8D4-4D08-84AA-84154D4F555E}" srcOrd="0" destOrd="0" presId="urn:microsoft.com/office/officeart/2005/8/layout/orgChart1"/>
    <dgm:cxn modelId="{E363D06B-18B9-41BE-A16C-5108FD0FC58C}" type="presOf" srcId="{1A11D064-09DB-44D2-AFB7-521076D7964E}" destId="{BABFC89F-BB2A-4D61-B5E4-77552086C42B}" srcOrd="0" destOrd="0" presId="urn:microsoft.com/office/officeart/2005/8/layout/orgChart1"/>
    <dgm:cxn modelId="{B6BFB26E-6693-4DF4-B4A4-6B81346649C6}" type="presOf" srcId="{30C3720D-69C2-48F8-B09F-5A550D93BDD5}" destId="{44F001F7-91E0-4CEB-BF2A-A1D0B1AD382C}" srcOrd="0" destOrd="0" presId="urn:microsoft.com/office/officeart/2005/8/layout/orgChart1"/>
    <dgm:cxn modelId="{7A222A6F-C3B6-4C8A-8FAF-FA40144D5BFA}" type="presOf" srcId="{DB277908-00AE-43E0-88E2-2FE725EEEE75}" destId="{6D018743-3985-4473-A364-4F4EBDD05E68}" srcOrd="0" destOrd="0" presId="urn:microsoft.com/office/officeart/2005/8/layout/orgChart1"/>
    <dgm:cxn modelId="{5851A071-2B63-47D3-8ED8-545B24C8F256}" type="presOf" srcId="{958CF347-2545-43B6-8564-7FA3E619B2AD}" destId="{C2E2101D-8F8D-4F5E-824D-73A3560D01FE}" srcOrd="1" destOrd="0" presId="urn:microsoft.com/office/officeart/2005/8/layout/orgChart1"/>
    <dgm:cxn modelId="{84293B57-ED53-4EB5-B909-73BD9FF5A8AD}" type="presOf" srcId="{1EE93BEE-32D7-4486-88C6-A6BB7737352F}" destId="{9EE6545A-DF55-4129-A8DF-90BD4FB54849}" srcOrd="1" destOrd="0" presId="urn:microsoft.com/office/officeart/2005/8/layout/orgChart1"/>
    <dgm:cxn modelId="{80558158-85DD-4BBD-ADDB-B08C65393770}" type="presOf" srcId="{05A68AA5-6D39-4DA9-9D36-8CCFFBF87B74}" destId="{CCE5CAFF-EC08-48C7-96FB-E41506BC92F4}" srcOrd="0" destOrd="0" presId="urn:microsoft.com/office/officeart/2005/8/layout/orgChart1"/>
    <dgm:cxn modelId="{2A988F58-57A6-4C10-A330-9BE3875FAC9C}" type="presOf" srcId="{B0579497-069B-458E-BF0C-415B872FF0AA}" destId="{011F675D-94D9-4DDB-A722-6A14BE2B80A3}" srcOrd="1" destOrd="0" presId="urn:microsoft.com/office/officeart/2005/8/layout/orgChart1"/>
    <dgm:cxn modelId="{9F1D857D-23AD-4AD8-811C-62E7D0EFA632}" type="presOf" srcId="{958CF347-2545-43B6-8564-7FA3E619B2AD}" destId="{AB1158F2-9470-44F9-B5E5-57FE6835518A}" srcOrd="0" destOrd="0" presId="urn:microsoft.com/office/officeart/2005/8/layout/orgChart1"/>
    <dgm:cxn modelId="{4010248D-44F0-45D2-B8C6-513539C06E1E}" srcId="{2682D9F0-5257-4C32-9CA6-EDB36FA004B5}" destId="{4947DBA9-F676-4A42-BBBF-01F8114CC775}" srcOrd="0" destOrd="0" parTransId="{1A11D064-09DB-44D2-AFB7-521076D7964E}" sibTransId="{EF3B3369-5812-454F-AAAF-A53BED869FEF}"/>
    <dgm:cxn modelId="{DC70F98D-D94E-433A-9D20-F99D6AA089F8}" srcId="{7B2B086E-89B2-414C-9258-25EACA208B9F}" destId="{2682D9F0-5257-4C32-9CA6-EDB36FA004B5}" srcOrd="0" destOrd="0" parTransId="{CD86255A-2A96-4AFD-8C9A-CED2A3F7348D}" sibTransId="{8FBB1E93-1212-493E-9C67-4479799D56AD}"/>
    <dgm:cxn modelId="{20C7A2A2-6FA5-4EA3-AA62-D6F082B89C68}" type="presOf" srcId="{74DCAA8E-3D50-4AA7-B20F-2504565AC27B}" destId="{89B3DC63-F7BD-4B2E-98C0-1367E603B264}" srcOrd="1" destOrd="0" presId="urn:microsoft.com/office/officeart/2005/8/layout/orgChart1"/>
    <dgm:cxn modelId="{B09110A4-A15B-4BA8-BDC1-A5243C83678D}" type="presOf" srcId="{CD86255A-2A96-4AFD-8C9A-CED2A3F7348D}" destId="{02B4CEA6-78D6-46AB-89A9-1D6D1CE62EFB}" srcOrd="0" destOrd="0" presId="urn:microsoft.com/office/officeart/2005/8/layout/orgChart1"/>
    <dgm:cxn modelId="{B7D23AA5-7D08-4FC2-8B02-23315AF7ABB4}" type="presOf" srcId="{4947DBA9-F676-4A42-BBBF-01F8114CC775}" destId="{A69A1E57-EAED-4D4A-82B2-5E24AB9CABDC}" srcOrd="0" destOrd="0" presId="urn:microsoft.com/office/officeart/2005/8/layout/orgChart1"/>
    <dgm:cxn modelId="{C8E628A8-68FB-4CD3-9E51-03FE34DC08E1}" srcId="{616230C8-21DE-437A-ADE0-8A599C3E5C9E}" destId="{E85AF80D-DFE4-4A48-B338-DBD2AC671474}" srcOrd="0" destOrd="0" parTransId="{30C3720D-69C2-48F8-B09F-5A550D93BDD5}" sibTransId="{395645D2-3552-4694-AD91-6C347128F58C}"/>
    <dgm:cxn modelId="{6364AFB0-930C-42CD-9205-CCB8C882CB68}" srcId="{E85AF80D-DFE4-4A48-B338-DBD2AC671474}" destId="{551640BC-0F88-4624-81C3-1566C24C773F}" srcOrd="0" destOrd="0" parTransId="{05A68AA5-6D39-4DA9-9D36-8CCFFBF87B74}" sibTransId="{70EF31AB-94F6-4FE8-98B9-B62BA7245D00}"/>
    <dgm:cxn modelId="{231A8FC1-064F-4231-A78B-A87B2251A9E9}" type="presOf" srcId="{74DCAA8E-3D50-4AA7-B20F-2504565AC27B}" destId="{7CE4F887-7161-455B-9D6E-F2DC517AEB0E}" srcOrd="0" destOrd="0" presId="urn:microsoft.com/office/officeart/2005/8/layout/orgChart1"/>
    <dgm:cxn modelId="{813419C6-5623-4AF6-BF64-3A12B8B28099}" type="presOf" srcId="{9F97DB42-F1C4-460A-BB69-A45098B99E28}" destId="{2236C755-958C-41D5-AAF9-670EB6D1EB0F}" srcOrd="0" destOrd="0" presId="urn:microsoft.com/office/officeart/2005/8/layout/orgChart1"/>
    <dgm:cxn modelId="{8B122EE0-5360-4F77-B913-903AD67DE6E0}" type="presOf" srcId="{1EE93BEE-32D7-4486-88C6-A6BB7737352F}" destId="{BCD8A9B7-367E-473E-B858-AC79B52AD42E}" srcOrd="0" destOrd="0" presId="urn:microsoft.com/office/officeart/2005/8/layout/orgChart1"/>
    <dgm:cxn modelId="{6D8E94E5-D5B7-41E7-A71A-E095C71D9B1F}" type="presOf" srcId="{7B2B086E-89B2-414C-9258-25EACA208B9F}" destId="{0AD9AAA1-1DE6-4216-B484-6CC5E3CDD206}" srcOrd="1" destOrd="0" presId="urn:microsoft.com/office/officeart/2005/8/layout/orgChart1"/>
    <dgm:cxn modelId="{9121C7E9-4510-4726-9BB1-69CB91916E51}" type="presOf" srcId="{551640BC-0F88-4624-81C3-1566C24C773F}" destId="{13EB334B-0490-4E96-BC23-B988C5723D32}" srcOrd="1" destOrd="0" presId="urn:microsoft.com/office/officeart/2005/8/layout/orgChart1"/>
    <dgm:cxn modelId="{6BBD32EA-1EA5-4F92-A499-8F11E2D6D989}" type="presOf" srcId="{4FC88695-F85A-456E-B6F7-6B02D9B708A2}" destId="{9159E4F6-0CE9-425D-8F15-44E8C27B5569}" srcOrd="0" destOrd="0" presId="urn:microsoft.com/office/officeart/2005/8/layout/orgChart1"/>
    <dgm:cxn modelId="{36B289FA-98C4-4DCD-B6A6-ACD935C7A7F2}" type="presOf" srcId="{058A9E53-D117-45B6-A8F3-6471A5E7A920}" destId="{CDCACC42-A4A2-425B-B509-93CE1243F7C7}" srcOrd="0" destOrd="0" presId="urn:microsoft.com/office/officeart/2005/8/layout/orgChart1"/>
    <dgm:cxn modelId="{EC97FBE8-DE1B-4821-8374-AB3ADB3DFFC5}" type="presParOf" srcId="{9159E4F6-0CE9-425D-8F15-44E8C27B5569}" destId="{7AF634DE-F520-4DDF-AC75-CD4C3C0D51F4}" srcOrd="0" destOrd="0" presId="urn:microsoft.com/office/officeart/2005/8/layout/orgChart1"/>
    <dgm:cxn modelId="{24805D83-377F-4E60-90C4-04FEB0F5E360}" type="presParOf" srcId="{7AF634DE-F520-4DDF-AC75-CD4C3C0D51F4}" destId="{BB0FA49D-B3F6-4BA0-8652-7D9CA36C4F4F}" srcOrd="0" destOrd="0" presId="urn:microsoft.com/office/officeart/2005/8/layout/orgChart1"/>
    <dgm:cxn modelId="{D2CE908B-D1FF-428F-8916-FC981AB0442F}" type="presParOf" srcId="{BB0FA49D-B3F6-4BA0-8652-7D9CA36C4F4F}" destId="{AB1158F2-9470-44F9-B5E5-57FE6835518A}" srcOrd="0" destOrd="0" presId="urn:microsoft.com/office/officeart/2005/8/layout/orgChart1"/>
    <dgm:cxn modelId="{E3AA58F9-DFA3-45D8-8A1C-75019BBE199B}" type="presParOf" srcId="{BB0FA49D-B3F6-4BA0-8652-7D9CA36C4F4F}" destId="{C2E2101D-8F8D-4F5E-824D-73A3560D01FE}" srcOrd="1" destOrd="0" presId="urn:microsoft.com/office/officeart/2005/8/layout/orgChart1"/>
    <dgm:cxn modelId="{63D641A9-F295-425D-9304-10F62BD94A18}" type="presParOf" srcId="{7AF634DE-F520-4DDF-AC75-CD4C3C0D51F4}" destId="{05C7761A-3D8C-427C-A320-AA97D4E6A08B}" srcOrd="1" destOrd="0" presId="urn:microsoft.com/office/officeart/2005/8/layout/orgChart1"/>
    <dgm:cxn modelId="{4AFDA5B2-8171-45ED-82C4-B163754A0D81}" type="presParOf" srcId="{7AF634DE-F520-4DDF-AC75-CD4C3C0D51F4}" destId="{F5F5CFB9-69B0-4379-AECD-454509E1D41D}" srcOrd="2" destOrd="0" presId="urn:microsoft.com/office/officeart/2005/8/layout/orgChart1"/>
    <dgm:cxn modelId="{A4AF5822-5BE2-4394-8BF9-85276B5C85B5}" type="presParOf" srcId="{9159E4F6-0CE9-425D-8F15-44E8C27B5569}" destId="{79698E01-8A18-4439-83BB-B8ED74FC2C9A}" srcOrd="1" destOrd="0" presId="urn:microsoft.com/office/officeart/2005/8/layout/orgChart1"/>
    <dgm:cxn modelId="{429F6FB7-5CB9-4820-A605-A666A3513F43}" type="presParOf" srcId="{79698E01-8A18-4439-83BB-B8ED74FC2C9A}" destId="{A2299C57-053F-4840-A138-6B6E8AA4A79A}" srcOrd="0" destOrd="0" presId="urn:microsoft.com/office/officeart/2005/8/layout/orgChart1"/>
    <dgm:cxn modelId="{5F2B10D8-61C2-4B45-A257-AAFCCFA91F88}" type="presParOf" srcId="{A2299C57-053F-4840-A138-6B6E8AA4A79A}" destId="{BCD8A9B7-367E-473E-B858-AC79B52AD42E}" srcOrd="0" destOrd="0" presId="urn:microsoft.com/office/officeart/2005/8/layout/orgChart1"/>
    <dgm:cxn modelId="{0E42F057-ADBB-483E-A18E-CC46F0245048}" type="presParOf" srcId="{A2299C57-053F-4840-A138-6B6E8AA4A79A}" destId="{9EE6545A-DF55-4129-A8DF-90BD4FB54849}" srcOrd="1" destOrd="0" presId="urn:microsoft.com/office/officeart/2005/8/layout/orgChart1"/>
    <dgm:cxn modelId="{209B274E-6386-4924-85FC-B2A35BFE8C93}" type="presParOf" srcId="{79698E01-8A18-4439-83BB-B8ED74FC2C9A}" destId="{2EAAA42D-8DEA-44F4-8CD6-0376AEE8330E}" srcOrd="1" destOrd="0" presId="urn:microsoft.com/office/officeart/2005/8/layout/orgChart1"/>
    <dgm:cxn modelId="{8B66F541-C6DE-4212-813C-2112E1D4CE8C}" type="presParOf" srcId="{2EAAA42D-8DEA-44F4-8CD6-0376AEE8330E}" destId="{2236C755-958C-41D5-AAF9-670EB6D1EB0F}" srcOrd="0" destOrd="0" presId="urn:microsoft.com/office/officeart/2005/8/layout/orgChart1"/>
    <dgm:cxn modelId="{F2CC70BA-EFBA-41FA-9CB6-AA6967F04F8B}" type="presParOf" srcId="{2EAAA42D-8DEA-44F4-8CD6-0376AEE8330E}" destId="{5E39275D-E178-42BF-AF8E-31BC2C7CF592}" srcOrd="1" destOrd="0" presId="urn:microsoft.com/office/officeart/2005/8/layout/orgChart1"/>
    <dgm:cxn modelId="{6B54F48E-1CC8-41B8-A69A-D0086272E56E}" type="presParOf" srcId="{5E39275D-E178-42BF-AF8E-31BC2C7CF592}" destId="{E8EB0B37-11B8-4411-8D4A-741D0C510F2B}" srcOrd="0" destOrd="0" presId="urn:microsoft.com/office/officeart/2005/8/layout/orgChart1"/>
    <dgm:cxn modelId="{F12AC4B0-BB19-4F23-B6CC-C1D33C5FD67B}" type="presParOf" srcId="{E8EB0B37-11B8-4411-8D4A-741D0C510F2B}" destId="{5A8EA707-CAAD-47EB-A222-C321C19930C4}" srcOrd="0" destOrd="0" presId="urn:microsoft.com/office/officeart/2005/8/layout/orgChart1"/>
    <dgm:cxn modelId="{3AAE4F19-7C1E-4C1E-B09F-9CB0CAE68BE5}" type="presParOf" srcId="{E8EB0B37-11B8-4411-8D4A-741D0C510F2B}" destId="{011F675D-94D9-4DDB-A722-6A14BE2B80A3}" srcOrd="1" destOrd="0" presId="urn:microsoft.com/office/officeart/2005/8/layout/orgChart1"/>
    <dgm:cxn modelId="{B1BA5DCF-A87B-42BB-A908-1AD01CACAE13}" type="presParOf" srcId="{5E39275D-E178-42BF-AF8E-31BC2C7CF592}" destId="{A705721B-83CF-4C75-B49B-92AFB05CCFA9}" srcOrd="1" destOrd="0" presId="urn:microsoft.com/office/officeart/2005/8/layout/orgChart1"/>
    <dgm:cxn modelId="{E47C6EA8-0F5E-469B-BB38-87B58D4CF056}" type="presParOf" srcId="{5E39275D-E178-42BF-AF8E-31BC2C7CF592}" destId="{C236EF23-9CCD-41EA-8344-48073B8FDDAC}" srcOrd="2" destOrd="0" presId="urn:microsoft.com/office/officeart/2005/8/layout/orgChart1"/>
    <dgm:cxn modelId="{3ECDA1C4-3811-4DC9-981D-35F1560CA565}" type="presParOf" srcId="{2EAAA42D-8DEA-44F4-8CD6-0376AEE8330E}" destId="{E89774A9-3DC9-4ACE-BF25-D535B0F30286}" srcOrd="2" destOrd="0" presId="urn:microsoft.com/office/officeart/2005/8/layout/orgChart1"/>
    <dgm:cxn modelId="{E17AD0D7-9440-4976-8C31-65D5D3CB8EC2}" type="presParOf" srcId="{2EAAA42D-8DEA-44F4-8CD6-0376AEE8330E}" destId="{4C8D2167-AFE3-4C18-9B03-380A4960317A}" srcOrd="3" destOrd="0" presId="urn:microsoft.com/office/officeart/2005/8/layout/orgChart1"/>
    <dgm:cxn modelId="{5F7E147B-D187-41AC-83B7-AC9EF3D52CC2}" type="presParOf" srcId="{4C8D2167-AFE3-4C18-9B03-380A4960317A}" destId="{883219C0-B75C-4CDC-92B6-82B4835CB052}" srcOrd="0" destOrd="0" presId="urn:microsoft.com/office/officeart/2005/8/layout/orgChart1"/>
    <dgm:cxn modelId="{C0107364-03BD-4DAF-B4B6-4F32A61C3677}" type="presParOf" srcId="{883219C0-B75C-4CDC-92B6-82B4835CB052}" destId="{97014B57-67D8-4F35-A46E-F7BC4EDBB4C8}" srcOrd="0" destOrd="0" presId="urn:microsoft.com/office/officeart/2005/8/layout/orgChart1"/>
    <dgm:cxn modelId="{AF160932-E975-423F-A6E7-CF1DE8750AFE}" type="presParOf" srcId="{883219C0-B75C-4CDC-92B6-82B4835CB052}" destId="{F2CBCFBA-559C-42B4-8CD1-DA361611D14B}" srcOrd="1" destOrd="0" presId="urn:microsoft.com/office/officeart/2005/8/layout/orgChart1"/>
    <dgm:cxn modelId="{0EEB3D2A-330F-4BD4-BC79-DA21EDEFB3E9}" type="presParOf" srcId="{4C8D2167-AFE3-4C18-9B03-380A4960317A}" destId="{349C4921-D30A-48ED-97DB-31BC61CBAA79}" srcOrd="1" destOrd="0" presId="urn:microsoft.com/office/officeart/2005/8/layout/orgChart1"/>
    <dgm:cxn modelId="{14F1603B-6AC5-42F4-B9C5-C6542993EB38}" type="presParOf" srcId="{349C4921-D30A-48ED-97DB-31BC61CBAA79}" destId="{44F001F7-91E0-4CEB-BF2A-A1D0B1AD382C}" srcOrd="0" destOrd="0" presId="urn:microsoft.com/office/officeart/2005/8/layout/orgChart1"/>
    <dgm:cxn modelId="{013007D4-911E-4BCA-9201-CA9A9EE407CA}" type="presParOf" srcId="{349C4921-D30A-48ED-97DB-31BC61CBAA79}" destId="{A715F7F3-1A6D-46E5-BC11-6F0D3CABFA85}" srcOrd="1" destOrd="0" presId="urn:microsoft.com/office/officeart/2005/8/layout/orgChart1"/>
    <dgm:cxn modelId="{3F07F509-6A3D-472C-B863-86F6CB2B5714}" type="presParOf" srcId="{A715F7F3-1A6D-46E5-BC11-6F0D3CABFA85}" destId="{61580337-C623-422D-8B3F-FE13FF28FC12}" srcOrd="0" destOrd="0" presId="urn:microsoft.com/office/officeart/2005/8/layout/orgChart1"/>
    <dgm:cxn modelId="{53B9DDBA-3D75-4F80-BE02-31DCF2E85589}" type="presParOf" srcId="{61580337-C623-422D-8B3F-FE13FF28FC12}" destId="{5BC7AE0A-AD67-4BD5-A48E-100B27A0D1B6}" srcOrd="0" destOrd="0" presId="urn:microsoft.com/office/officeart/2005/8/layout/orgChart1"/>
    <dgm:cxn modelId="{74F99FBE-E6EC-4077-AC78-C28960E3666E}" type="presParOf" srcId="{61580337-C623-422D-8B3F-FE13FF28FC12}" destId="{4C88A1A2-1958-40D1-8E0D-9E9829EF0036}" srcOrd="1" destOrd="0" presId="urn:microsoft.com/office/officeart/2005/8/layout/orgChart1"/>
    <dgm:cxn modelId="{24F614C2-3A92-4FF5-975C-C7FFD7FABEE4}" type="presParOf" srcId="{A715F7F3-1A6D-46E5-BC11-6F0D3CABFA85}" destId="{0023A75B-19DC-45E3-B438-B3358FB92250}" srcOrd="1" destOrd="0" presId="urn:microsoft.com/office/officeart/2005/8/layout/orgChart1"/>
    <dgm:cxn modelId="{4D5FD7DD-332A-4BAC-BFF6-4A41920E94E0}" type="presParOf" srcId="{0023A75B-19DC-45E3-B438-B3358FB92250}" destId="{CCE5CAFF-EC08-48C7-96FB-E41506BC92F4}" srcOrd="0" destOrd="0" presId="urn:microsoft.com/office/officeart/2005/8/layout/orgChart1"/>
    <dgm:cxn modelId="{97069444-3F38-4265-823A-71DECDAFC112}" type="presParOf" srcId="{0023A75B-19DC-45E3-B438-B3358FB92250}" destId="{AA30EC0F-81CB-479B-9B57-0D61A957F04A}" srcOrd="1" destOrd="0" presId="urn:microsoft.com/office/officeart/2005/8/layout/orgChart1"/>
    <dgm:cxn modelId="{1F793661-8DF1-496E-8248-39C7F14CF0B2}" type="presParOf" srcId="{AA30EC0F-81CB-479B-9B57-0D61A957F04A}" destId="{3752C609-FC67-496C-853A-193F5869D7A2}" srcOrd="0" destOrd="0" presId="urn:microsoft.com/office/officeart/2005/8/layout/orgChart1"/>
    <dgm:cxn modelId="{591E6F5B-78B5-4221-A799-B2DA30786C13}" type="presParOf" srcId="{3752C609-FC67-496C-853A-193F5869D7A2}" destId="{F2DFA5BF-9379-49BA-924C-AF17D144D1B1}" srcOrd="0" destOrd="0" presId="urn:microsoft.com/office/officeart/2005/8/layout/orgChart1"/>
    <dgm:cxn modelId="{1814FB1C-DA91-4491-AED0-CD29F31D001D}" type="presParOf" srcId="{3752C609-FC67-496C-853A-193F5869D7A2}" destId="{13EB334B-0490-4E96-BC23-B988C5723D32}" srcOrd="1" destOrd="0" presId="urn:microsoft.com/office/officeart/2005/8/layout/orgChart1"/>
    <dgm:cxn modelId="{2377F06D-999A-4B4B-A27B-08440A965771}" type="presParOf" srcId="{AA30EC0F-81CB-479B-9B57-0D61A957F04A}" destId="{AF9F42BF-C103-482E-84B5-7108BA942EA9}" srcOrd="1" destOrd="0" presId="urn:microsoft.com/office/officeart/2005/8/layout/orgChart1"/>
    <dgm:cxn modelId="{2CFDC80D-5702-4AAC-96BE-CCC83060CC38}" type="presParOf" srcId="{AF9F42BF-C103-482E-84B5-7108BA942EA9}" destId="{CDCACC42-A4A2-425B-B509-93CE1243F7C7}" srcOrd="0" destOrd="0" presId="urn:microsoft.com/office/officeart/2005/8/layout/orgChart1"/>
    <dgm:cxn modelId="{89E23235-ED83-467D-BA48-396C3A663A74}" type="presParOf" srcId="{AF9F42BF-C103-482E-84B5-7108BA942EA9}" destId="{CA2E6E49-BB92-412F-92F2-337B988D55D6}" srcOrd="1" destOrd="0" presId="urn:microsoft.com/office/officeart/2005/8/layout/orgChart1"/>
    <dgm:cxn modelId="{6AE6B7B3-DF09-436F-B9BC-5D44D84E239A}" type="presParOf" srcId="{CA2E6E49-BB92-412F-92F2-337B988D55D6}" destId="{05C3D43C-0217-43B0-B2FD-4458AE74EED4}" srcOrd="0" destOrd="0" presId="urn:microsoft.com/office/officeart/2005/8/layout/orgChart1"/>
    <dgm:cxn modelId="{AAEB4553-C878-421B-9214-4E6385690425}" type="presParOf" srcId="{05C3D43C-0217-43B0-B2FD-4458AE74EED4}" destId="{7CE4F887-7161-455B-9D6E-F2DC517AEB0E}" srcOrd="0" destOrd="0" presId="urn:microsoft.com/office/officeart/2005/8/layout/orgChart1"/>
    <dgm:cxn modelId="{31718CB2-C6C5-4F63-9B59-B4E18282A2C4}" type="presParOf" srcId="{05C3D43C-0217-43B0-B2FD-4458AE74EED4}" destId="{89B3DC63-F7BD-4B2E-98C0-1367E603B264}" srcOrd="1" destOrd="0" presId="urn:microsoft.com/office/officeart/2005/8/layout/orgChart1"/>
    <dgm:cxn modelId="{A91884DF-7348-43E0-8854-71F23959994D}" type="presParOf" srcId="{CA2E6E49-BB92-412F-92F2-337B988D55D6}" destId="{01594A71-5242-4C08-9334-0AE800483C1D}" srcOrd="1" destOrd="0" presId="urn:microsoft.com/office/officeart/2005/8/layout/orgChart1"/>
    <dgm:cxn modelId="{E23EB313-875C-442A-8B1E-42198EBD0181}" type="presParOf" srcId="{CA2E6E49-BB92-412F-92F2-337B988D55D6}" destId="{F2AEC57C-D169-4085-8EAB-67A136394FCA}" srcOrd="2" destOrd="0" presId="urn:microsoft.com/office/officeart/2005/8/layout/orgChart1"/>
    <dgm:cxn modelId="{941DFC36-A2F2-405F-9EC3-CE37C0BB6585}" type="presParOf" srcId="{AA30EC0F-81CB-479B-9B57-0D61A957F04A}" destId="{52C377E3-5E55-47F8-966D-1015726D8937}" srcOrd="2" destOrd="0" presId="urn:microsoft.com/office/officeart/2005/8/layout/orgChart1"/>
    <dgm:cxn modelId="{118C3404-38FA-4E97-ABBA-EEAEB7138E66}" type="presParOf" srcId="{A715F7F3-1A6D-46E5-BC11-6F0D3CABFA85}" destId="{F1D90561-98CA-4D95-AE47-6F9F8174FA6E}" srcOrd="2" destOrd="0" presId="urn:microsoft.com/office/officeart/2005/8/layout/orgChart1"/>
    <dgm:cxn modelId="{DE5945A2-784A-462F-B73A-D73108D8BDEC}" type="presParOf" srcId="{349C4921-D30A-48ED-97DB-31BC61CBAA79}" destId="{6D018743-3985-4473-A364-4F4EBDD05E68}" srcOrd="2" destOrd="0" presId="urn:microsoft.com/office/officeart/2005/8/layout/orgChart1"/>
    <dgm:cxn modelId="{9FD7D80A-4B94-4E9D-8769-4D994A325C78}" type="presParOf" srcId="{349C4921-D30A-48ED-97DB-31BC61CBAA79}" destId="{F111332E-B178-49F7-B121-D42812AF3C8D}" srcOrd="3" destOrd="0" presId="urn:microsoft.com/office/officeart/2005/8/layout/orgChart1"/>
    <dgm:cxn modelId="{5F229F21-F8BC-44E2-A295-38A6716CF3C2}" type="presParOf" srcId="{F111332E-B178-49F7-B121-D42812AF3C8D}" destId="{08328557-06DD-4659-86FD-9824452E92A0}" srcOrd="0" destOrd="0" presId="urn:microsoft.com/office/officeart/2005/8/layout/orgChart1"/>
    <dgm:cxn modelId="{8EA3CD20-CF8C-4730-98A4-53E4F807FF27}" type="presParOf" srcId="{08328557-06DD-4659-86FD-9824452E92A0}" destId="{640A6A6C-D8D4-4D08-84AA-84154D4F555E}" srcOrd="0" destOrd="0" presId="urn:microsoft.com/office/officeart/2005/8/layout/orgChart1"/>
    <dgm:cxn modelId="{F2CC40EA-BC4D-4373-A9E3-92AB425D9B9E}" type="presParOf" srcId="{08328557-06DD-4659-86FD-9824452E92A0}" destId="{0AD9AAA1-1DE6-4216-B484-6CC5E3CDD206}" srcOrd="1" destOrd="0" presId="urn:microsoft.com/office/officeart/2005/8/layout/orgChart1"/>
    <dgm:cxn modelId="{5F32DF52-C9C6-4078-870C-8DE09532DDBD}" type="presParOf" srcId="{F111332E-B178-49F7-B121-D42812AF3C8D}" destId="{A3BBE497-884C-41DE-9799-481F8E63ABCC}" srcOrd="1" destOrd="0" presId="urn:microsoft.com/office/officeart/2005/8/layout/orgChart1"/>
    <dgm:cxn modelId="{880AA1D3-2360-4E6F-BC6E-A30560C759DF}" type="presParOf" srcId="{A3BBE497-884C-41DE-9799-481F8E63ABCC}" destId="{02B4CEA6-78D6-46AB-89A9-1D6D1CE62EFB}" srcOrd="0" destOrd="0" presId="urn:microsoft.com/office/officeart/2005/8/layout/orgChart1"/>
    <dgm:cxn modelId="{E93A44D1-2E04-4601-83A2-CA31AA1D310C}" type="presParOf" srcId="{A3BBE497-884C-41DE-9799-481F8E63ABCC}" destId="{1741F8A7-D3B2-421D-9057-8BE5111F8B43}" srcOrd="1" destOrd="0" presId="urn:microsoft.com/office/officeart/2005/8/layout/orgChart1"/>
    <dgm:cxn modelId="{45F56B19-8FC9-4FAC-8B32-330813958CB8}" type="presParOf" srcId="{1741F8A7-D3B2-421D-9057-8BE5111F8B43}" destId="{E5828F9D-67C2-4ECB-862A-536EDD2E9148}" srcOrd="0" destOrd="0" presId="urn:microsoft.com/office/officeart/2005/8/layout/orgChart1"/>
    <dgm:cxn modelId="{596376AC-FCF7-4434-880C-6AE4E217754C}" type="presParOf" srcId="{E5828F9D-67C2-4ECB-862A-536EDD2E9148}" destId="{1CB092F1-BDC0-4EEE-AFBB-377800F251F7}" srcOrd="0" destOrd="0" presId="urn:microsoft.com/office/officeart/2005/8/layout/orgChart1"/>
    <dgm:cxn modelId="{749C8AFB-3B93-4FE0-89AA-197634016CB9}" type="presParOf" srcId="{E5828F9D-67C2-4ECB-862A-536EDD2E9148}" destId="{CF91589C-7238-44D7-850E-CB2C108597C6}" srcOrd="1" destOrd="0" presId="urn:microsoft.com/office/officeart/2005/8/layout/orgChart1"/>
    <dgm:cxn modelId="{9698FE8A-F65C-4002-BDE0-1D639AEC3CE8}" type="presParOf" srcId="{1741F8A7-D3B2-421D-9057-8BE5111F8B43}" destId="{0C5333C3-7D2A-4598-B056-DFF4ADA8D598}" srcOrd="1" destOrd="0" presId="urn:microsoft.com/office/officeart/2005/8/layout/orgChart1"/>
    <dgm:cxn modelId="{3CC8C306-37E2-4626-A219-37A43132BDD8}" type="presParOf" srcId="{0C5333C3-7D2A-4598-B056-DFF4ADA8D598}" destId="{BABFC89F-BB2A-4D61-B5E4-77552086C42B}" srcOrd="0" destOrd="0" presId="urn:microsoft.com/office/officeart/2005/8/layout/orgChart1"/>
    <dgm:cxn modelId="{90CF7C6F-857C-494E-91A8-4D5C185AD3C1}" type="presParOf" srcId="{0C5333C3-7D2A-4598-B056-DFF4ADA8D598}" destId="{FEC51E22-C0D6-40F6-B340-D4D558CDF916}" srcOrd="1" destOrd="0" presId="urn:microsoft.com/office/officeart/2005/8/layout/orgChart1"/>
    <dgm:cxn modelId="{B0FE5D87-6760-4F80-8691-691E6D52CBE5}" type="presParOf" srcId="{FEC51E22-C0D6-40F6-B340-D4D558CDF916}" destId="{227A3B2E-5318-4577-9CF8-FAC721369613}" srcOrd="0" destOrd="0" presId="urn:microsoft.com/office/officeart/2005/8/layout/orgChart1"/>
    <dgm:cxn modelId="{CBAE4B48-A529-459E-85A9-483B500D1B3F}" type="presParOf" srcId="{227A3B2E-5318-4577-9CF8-FAC721369613}" destId="{A69A1E57-EAED-4D4A-82B2-5E24AB9CABDC}" srcOrd="0" destOrd="0" presId="urn:microsoft.com/office/officeart/2005/8/layout/orgChart1"/>
    <dgm:cxn modelId="{C97B253B-E447-4142-BE98-CE668BF49671}" type="presParOf" srcId="{227A3B2E-5318-4577-9CF8-FAC721369613}" destId="{17CB6E75-3EDF-4E9D-BE55-BA9FEFC855E7}" srcOrd="1" destOrd="0" presId="urn:microsoft.com/office/officeart/2005/8/layout/orgChart1"/>
    <dgm:cxn modelId="{5E068D68-48F2-440D-A380-F8FCFCD34882}" type="presParOf" srcId="{FEC51E22-C0D6-40F6-B340-D4D558CDF916}" destId="{FC898069-2FA9-4171-8198-8C85B2073D2F}" srcOrd="1" destOrd="0" presId="urn:microsoft.com/office/officeart/2005/8/layout/orgChart1"/>
    <dgm:cxn modelId="{0FCAED3C-25F8-4C10-97BF-EAE989575AFE}" type="presParOf" srcId="{FEC51E22-C0D6-40F6-B340-D4D558CDF916}" destId="{9158103B-0A78-425F-8E0C-3E88709C929C}" srcOrd="2" destOrd="0" presId="urn:microsoft.com/office/officeart/2005/8/layout/orgChart1"/>
    <dgm:cxn modelId="{62F424D3-033D-4934-89AC-CB1BBDA85141}" type="presParOf" srcId="{1741F8A7-D3B2-421D-9057-8BE5111F8B43}" destId="{2F4FF3B8-7FFF-43FA-9055-BA96820F14F4}" srcOrd="2" destOrd="0" presId="urn:microsoft.com/office/officeart/2005/8/layout/orgChart1"/>
    <dgm:cxn modelId="{A9C3759B-9CB3-4CCA-9810-1E5E56BCEE1C}" type="presParOf" srcId="{F111332E-B178-49F7-B121-D42812AF3C8D}" destId="{273F16B8-DC7A-4DCF-BD11-1273DE23E3D1}" srcOrd="2" destOrd="0" presId="urn:microsoft.com/office/officeart/2005/8/layout/orgChart1"/>
    <dgm:cxn modelId="{05ED99DD-3AD4-4310-A31F-AB51E0ECC0F5}" type="presParOf" srcId="{4C8D2167-AFE3-4C18-9B03-380A4960317A}" destId="{17376E90-4C6E-4AB1-ABFC-643CBC4D90AC}" srcOrd="2" destOrd="0" presId="urn:microsoft.com/office/officeart/2005/8/layout/orgChart1"/>
    <dgm:cxn modelId="{6033AF03-CBA5-4BA1-91CA-C5B970C020BE}" type="presParOf" srcId="{79698E01-8A18-4439-83BB-B8ED74FC2C9A}" destId="{A2B5C59C-747C-48AE-8F5B-43E0F83C958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79A2E7-DADF-41BE-BE79-8669B30C218B}"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IN"/>
        </a:p>
      </dgm:t>
    </dgm:pt>
    <dgm:pt modelId="{B44DF1DF-3BC9-45D2-9A04-34FCFEEF344E}">
      <dgm:prSet phldrT="[Text]"/>
      <dgm:spPr/>
      <dgm:t>
        <a:bodyPr/>
        <a:lstStyle/>
        <a:p>
          <a:r>
            <a:rPr lang="en-IN"/>
            <a:t>Output bill details</a:t>
          </a:r>
        </a:p>
      </dgm:t>
    </dgm:pt>
    <dgm:pt modelId="{B61E564E-C6F4-47CA-86A4-268F821E3BE9}" type="parTrans" cxnId="{74684A00-9DF9-48C8-83CB-7E259D897013}">
      <dgm:prSet/>
      <dgm:spPr/>
      <dgm:t>
        <a:bodyPr/>
        <a:lstStyle/>
        <a:p>
          <a:endParaRPr lang="en-IN"/>
        </a:p>
      </dgm:t>
    </dgm:pt>
    <dgm:pt modelId="{31BB41CD-2DB7-4C9E-A177-84FE519E4F39}" type="sibTrans" cxnId="{74684A00-9DF9-48C8-83CB-7E259D897013}">
      <dgm:prSet/>
      <dgm:spPr/>
      <dgm:t>
        <a:bodyPr/>
        <a:lstStyle/>
        <a:p>
          <a:endParaRPr lang="en-IN"/>
        </a:p>
      </dgm:t>
    </dgm:pt>
    <dgm:pt modelId="{2415FBE5-A168-487C-A133-8B338B6B8C8C}" type="asst">
      <dgm:prSet phldrT="[Text]"/>
      <dgm:spPr/>
      <dgm:t>
        <a:bodyPr/>
        <a:lstStyle/>
        <a:p>
          <a:r>
            <a:rPr lang="en-IN"/>
            <a:t>contact number</a:t>
          </a:r>
        </a:p>
      </dgm:t>
    </dgm:pt>
    <dgm:pt modelId="{FD44B25A-9254-4F9A-B067-93B79D83CD35}" type="parTrans" cxnId="{D7A7E2E1-DE23-4E99-8AD7-3CE6E57D9AA1}">
      <dgm:prSet/>
      <dgm:spPr/>
      <dgm:t>
        <a:bodyPr/>
        <a:lstStyle/>
        <a:p>
          <a:endParaRPr lang="en-IN"/>
        </a:p>
      </dgm:t>
    </dgm:pt>
    <dgm:pt modelId="{C2E02515-E774-4573-B7F3-64AC71AB4D08}" type="sibTrans" cxnId="{D7A7E2E1-DE23-4E99-8AD7-3CE6E57D9AA1}">
      <dgm:prSet/>
      <dgm:spPr/>
      <dgm:t>
        <a:bodyPr/>
        <a:lstStyle/>
        <a:p>
          <a:endParaRPr lang="en-IN"/>
        </a:p>
      </dgm:t>
    </dgm:pt>
    <dgm:pt modelId="{FBDF240A-DBBE-4CDA-8E2E-086BF6B495EE}" type="asst">
      <dgm:prSet phldrT="[Text]"/>
      <dgm:spPr/>
      <dgm:t>
        <a:bodyPr/>
        <a:lstStyle/>
        <a:p>
          <a:r>
            <a:rPr lang="en-IN" dirty="0"/>
            <a:t>amount </a:t>
          </a:r>
        </a:p>
        <a:p>
          <a:r>
            <a:rPr lang="en-IN" dirty="0"/>
            <a:t>to be paid</a:t>
          </a:r>
        </a:p>
      </dgm:t>
    </dgm:pt>
    <dgm:pt modelId="{53BB5A3F-788C-4F70-8BDB-A17D380809A6}" type="parTrans" cxnId="{76E4C333-B431-4B6E-8DA8-708FB53EF99A}">
      <dgm:prSet/>
      <dgm:spPr/>
      <dgm:t>
        <a:bodyPr/>
        <a:lstStyle/>
        <a:p>
          <a:endParaRPr lang="en-IN"/>
        </a:p>
      </dgm:t>
    </dgm:pt>
    <dgm:pt modelId="{6D128CE9-FE43-4B82-9417-06947107BE33}" type="sibTrans" cxnId="{76E4C333-B431-4B6E-8DA8-708FB53EF99A}">
      <dgm:prSet/>
      <dgm:spPr/>
      <dgm:t>
        <a:bodyPr/>
        <a:lstStyle/>
        <a:p>
          <a:endParaRPr lang="en-IN"/>
        </a:p>
      </dgm:t>
    </dgm:pt>
    <dgm:pt modelId="{CB66ABB6-06E1-453D-80AB-EFB644968E14}" type="asst">
      <dgm:prSet phldrT="[Text]"/>
      <dgm:spPr/>
      <dgm:t>
        <a:bodyPr/>
        <a:lstStyle/>
        <a:p>
          <a:r>
            <a:rPr lang="en-IN"/>
            <a:t>greetings</a:t>
          </a:r>
        </a:p>
      </dgm:t>
    </dgm:pt>
    <dgm:pt modelId="{18C6CE8B-A410-49C9-A7FA-968CA8BFCB16}" type="parTrans" cxnId="{14106FCB-070E-40EB-A61E-CCF078E1F4F8}">
      <dgm:prSet/>
      <dgm:spPr/>
      <dgm:t>
        <a:bodyPr/>
        <a:lstStyle/>
        <a:p>
          <a:endParaRPr lang="en-IN"/>
        </a:p>
      </dgm:t>
    </dgm:pt>
    <dgm:pt modelId="{5681AC83-7BF2-4DBD-BB45-21861907DC29}" type="sibTrans" cxnId="{14106FCB-070E-40EB-A61E-CCF078E1F4F8}">
      <dgm:prSet/>
      <dgm:spPr/>
      <dgm:t>
        <a:bodyPr/>
        <a:lstStyle/>
        <a:p>
          <a:endParaRPr lang="en-IN"/>
        </a:p>
      </dgm:t>
    </dgm:pt>
    <dgm:pt modelId="{F6C4F9E1-D944-4B7B-BD36-FAA7D13633F3}" type="pres">
      <dgm:prSet presAssocID="{0E79A2E7-DADF-41BE-BE79-8669B30C218B}" presName="hierChild1" presStyleCnt="0">
        <dgm:presLayoutVars>
          <dgm:orgChart val="1"/>
          <dgm:chPref val="1"/>
          <dgm:dir/>
          <dgm:animOne val="branch"/>
          <dgm:animLvl val="lvl"/>
          <dgm:resizeHandles/>
        </dgm:presLayoutVars>
      </dgm:prSet>
      <dgm:spPr/>
    </dgm:pt>
    <dgm:pt modelId="{AA335FCA-B8A0-442C-BCB7-E7A30787A8FD}" type="pres">
      <dgm:prSet presAssocID="{B44DF1DF-3BC9-45D2-9A04-34FCFEEF344E}" presName="hierRoot1" presStyleCnt="0">
        <dgm:presLayoutVars>
          <dgm:hierBranch val="init"/>
        </dgm:presLayoutVars>
      </dgm:prSet>
      <dgm:spPr/>
    </dgm:pt>
    <dgm:pt modelId="{EDD97F1F-40B5-4950-A2AB-A210D6E670A4}" type="pres">
      <dgm:prSet presAssocID="{B44DF1DF-3BC9-45D2-9A04-34FCFEEF344E}" presName="rootComposite1" presStyleCnt="0"/>
      <dgm:spPr/>
    </dgm:pt>
    <dgm:pt modelId="{43C63A06-F14B-46AE-8291-8094E3DC6BD0}" type="pres">
      <dgm:prSet presAssocID="{B44DF1DF-3BC9-45D2-9A04-34FCFEEF344E}" presName="rootText1" presStyleLbl="node0" presStyleIdx="0" presStyleCnt="1">
        <dgm:presLayoutVars>
          <dgm:chPref val="3"/>
        </dgm:presLayoutVars>
      </dgm:prSet>
      <dgm:spPr/>
    </dgm:pt>
    <dgm:pt modelId="{478AE812-AB7E-4E57-9D0C-C2633F5F803D}" type="pres">
      <dgm:prSet presAssocID="{B44DF1DF-3BC9-45D2-9A04-34FCFEEF344E}" presName="rootConnector1" presStyleLbl="node1" presStyleIdx="0" presStyleCnt="0"/>
      <dgm:spPr/>
    </dgm:pt>
    <dgm:pt modelId="{388E9D9D-D360-4B6B-97BE-55487322A042}" type="pres">
      <dgm:prSet presAssocID="{B44DF1DF-3BC9-45D2-9A04-34FCFEEF344E}" presName="hierChild2" presStyleCnt="0"/>
      <dgm:spPr/>
    </dgm:pt>
    <dgm:pt modelId="{862D9FCB-DC57-4D60-8E3C-6D6ACC40AD22}" type="pres">
      <dgm:prSet presAssocID="{B44DF1DF-3BC9-45D2-9A04-34FCFEEF344E}" presName="hierChild3" presStyleCnt="0"/>
      <dgm:spPr/>
    </dgm:pt>
    <dgm:pt modelId="{57B5C9B6-DD73-408B-B2B6-EE4626E3429E}" type="pres">
      <dgm:prSet presAssocID="{FD44B25A-9254-4F9A-B067-93B79D83CD35}" presName="Name111" presStyleLbl="parChTrans1D2" presStyleIdx="0" presStyleCnt="1"/>
      <dgm:spPr/>
    </dgm:pt>
    <dgm:pt modelId="{C7FD2944-B306-4E29-BD7A-B9B00ABD09AE}" type="pres">
      <dgm:prSet presAssocID="{2415FBE5-A168-487C-A133-8B338B6B8C8C}" presName="hierRoot3" presStyleCnt="0">
        <dgm:presLayoutVars>
          <dgm:hierBranch val="init"/>
        </dgm:presLayoutVars>
      </dgm:prSet>
      <dgm:spPr/>
    </dgm:pt>
    <dgm:pt modelId="{6A4F762F-1D60-4450-AFD0-FE990BBD5F13}" type="pres">
      <dgm:prSet presAssocID="{2415FBE5-A168-487C-A133-8B338B6B8C8C}" presName="rootComposite3" presStyleCnt="0"/>
      <dgm:spPr/>
    </dgm:pt>
    <dgm:pt modelId="{6AADA170-DAA0-4F09-9A12-B7F10127A310}" type="pres">
      <dgm:prSet presAssocID="{2415FBE5-A168-487C-A133-8B338B6B8C8C}" presName="rootText3" presStyleLbl="asst1" presStyleIdx="0" presStyleCnt="3">
        <dgm:presLayoutVars>
          <dgm:chPref val="3"/>
        </dgm:presLayoutVars>
      </dgm:prSet>
      <dgm:spPr/>
    </dgm:pt>
    <dgm:pt modelId="{E411D844-4F7F-47DB-A9DD-5ECDEB9BE1F1}" type="pres">
      <dgm:prSet presAssocID="{2415FBE5-A168-487C-A133-8B338B6B8C8C}" presName="rootConnector3" presStyleLbl="asst1" presStyleIdx="0" presStyleCnt="3"/>
      <dgm:spPr/>
    </dgm:pt>
    <dgm:pt modelId="{538DD1CC-C1EA-41E6-8805-84260ECFA9B9}" type="pres">
      <dgm:prSet presAssocID="{2415FBE5-A168-487C-A133-8B338B6B8C8C}" presName="hierChild6" presStyleCnt="0"/>
      <dgm:spPr/>
    </dgm:pt>
    <dgm:pt modelId="{BEF0BAB1-81C1-454E-8714-26D00F84630C}" type="pres">
      <dgm:prSet presAssocID="{2415FBE5-A168-487C-A133-8B338B6B8C8C}" presName="hierChild7" presStyleCnt="0"/>
      <dgm:spPr/>
    </dgm:pt>
    <dgm:pt modelId="{135A5D86-4E2F-46CB-AC36-A9888691C916}" type="pres">
      <dgm:prSet presAssocID="{53BB5A3F-788C-4F70-8BDB-A17D380809A6}" presName="Name111" presStyleLbl="parChTrans1D3" presStyleIdx="0" presStyleCnt="1"/>
      <dgm:spPr/>
    </dgm:pt>
    <dgm:pt modelId="{8FCE881F-307E-4837-821C-9DB9952AB41C}" type="pres">
      <dgm:prSet presAssocID="{FBDF240A-DBBE-4CDA-8E2E-086BF6B495EE}" presName="hierRoot3" presStyleCnt="0">
        <dgm:presLayoutVars>
          <dgm:hierBranch val="init"/>
        </dgm:presLayoutVars>
      </dgm:prSet>
      <dgm:spPr/>
    </dgm:pt>
    <dgm:pt modelId="{181D3F83-7F0A-4066-80E2-2CA82A349B39}" type="pres">
      <dgm:prSet presAssocID="{FBDF240A-DBBE-4CDA-8E2E-086BF6B495EE}" presName="rootComposite3" presStyleCnt="0"/>
      <dgm:spPr/>
    </dgm:pt>
    <dgm:pt modelId="{26BD66D4-2089-4ABF-A8D4-2AE8D2F9B1B5}" type="pres">
      <dgm:prSet presAssocID="{FBDF240A-DBBE-4CDA-8E2E-086BF6B495EE}" presName="rootText3" presStyleLbl="asst1" presStyleIdx="1" presStyleCnt="3">
        <dgm:presLayoutVars>
          <dgm:chPref val="3"/>
        </dgm:presLayoutVars>
      </dgm:prSet>
      <dgm:spPr/>
    </dgm:pt>
    <dgm:pt modelId="{D1E769A4-0DC7-441A-945B-DBEEDFDDB4C6}" type="pres">
      <dgm:prSet presAssocID="{FBDF240A-DBBE-4CDA-8E2E-086BF6B495EE}" presName="rootConnector3" presStyleLbl="asst1" presStyleIdx="1" presStyleCnt="3"/>
      <dgm:spPr/>
    </dgm:pt>
    <dgm:pt modelId="{4EBA20B7-6D3E-4E63-8F5E-AE6047902A61}" type="pres">
      <dgm:prSet presAssocID="{FBDF240A-DBBE-4CDA-8E2E-086BF6B495EE}" presName="hierChild6" presStyleCnt="0"/>
      <dgm:spPr/>
    </dgm:pt>
    <dgm:pt modelId="{606FE0EF-64B0-4812-88BB-3324D962B752}" type="pres">
      <dgm:prSet presAssocID="{FBDF240A-DBBE-4CDA-8E2E-086BF6B495EE}" presName="hierChild7" presStyleCnt="0"/>
      <dgm:spPr/>
    </dgm:pt>
    <dgm:pt modelId="{751E188F-951B-42C7-9799-C9B74FECCCE9}" type="pres">
      <dgm:prSet presAssocID="{18C6CE8B-A410-49C9-A7FA-968CA8BFCB16}" presName="Name111" presStyleLbl="parChTrans1D4" presStyleIdx="0" presStyleCnt="1"/>
      <dgm:spPr/>
    </dgm:pt>
    <dgm:pt modelId="{50D26C6A-ACC0-46F0-AB0F-9A487EBC2A32}" type="pres">
      <dgm:prSet presAssocID="{CB66ABB6-06E1-453D-80AB-EFB644968E14}" presName="hierRoot3" presStyleCnt="0">
        <dgm:presLayoutVars>
          <dgm:hierBranch val="init"/>
        </dgm:presLayoutVars>
      </dgm:prSet>
      <dgm:spPr/>
    </dgm:pt>
    <dgm:pt modelId="{A84DB952-57C2-4271-B600-21C62FFD847D}" type="pres">
      <dgm:prSet presAssocID="{CB66ABB6-06E1-453D-80AB-EFB644968E14}" presName="rootComposite3" presStyleCnt="0"/>
      <dgm:spPr/>
    </dgm:pt>
    <dgm:pt modelId="{C4CA45A5-ABAA-40E0-9C30-C6816057B159}" type="pres">
      <dgm:prSet presAssocID="{CB66ABB6-06E1-453D-80AB-EFB644968E14}" presName="rootText3" presStyleLbl="asst1" presStyleIdx="2" presStyleCnt="3">
        <dgm:presLayoutVars>
          <dgm:chPref val="3"/>
        </dgm:presLayoutVars>
      </dgm:prSet>
      <dgm:spPr/>
    </dgm:pt>
    <dgm:pt modelId="{6F7F03A0-1393-4D6C-9017-F48175E69A5F}" type="pres">
      <dgm:prSet presAssocID="{CB66ABB6-06E1-453D-80AB-EFB644968E14}" presName="rootConnector3" presStyleLbl="asst1" presStyleIdx="2" presStyleCnt="3"/>
      <dgm:spPr/>
    </dgm:pt>
    <dgm:pt modelId="{C409CFD5-49C5-4AD8-9F53-FF7E06634D0A}" type="pres">
      <dgm:prSet presAssocID="{CB66ABB6-06E1-453D-80AB-EFB644968E14}" presName="hierChild6" presStyleCnt="0"/>
      <dgm:spPr/>
    </dgm:pt>
    <dgm:pt modelId="{A96EBA86-5EBB-4052-BC27-EF77681CBA53}" type="pres">
      <dgm:prSet presAssocID="{CB66ABB6-06E1-453D-80AB-EFB644968E14}" presName="hierChild7" presStyleCnt="0"/>
      <dgm:spPr/>
    </dgm:pt>
  </dgm:ptLst>
  <dgm:cxnLst>
    <dgm:cxn modelId="{74684A00-9DF9-48C8-83CB-7E259D897013}" srcId="{0E79A2E7-DADF-41BE-BE79-8669B30C218B}" destId="{B44DF1DF-3BC9-45D2-9A04-34FCFEEF344E}" srcOrd="0" destOrd="0" parTransId="{B61E564E-C6F4-47CA-86A4-268F821E3BE9}" sibTransId="{31BB41CD-2DB7-4C9E-A177-84FE519E4F39}"/>
    <dgm:cxn modelId="{33381A05-52D2-40B5-B3D3-DD2074D976E2}" type="presOf" srcId="{FBDF240A-DBBE-4CDA-8E2E-086BF6B495EE}" destId="{D1E769A4-0DC7-441A-945B-DBEEDFDDB4C6}" srcOrd="1" destOrd="0" presId="urn:microsoft.com/office/officeart/2005/8/layout/orgChart1"/>
    <dgm:cxn modelId="{18E05A05-920F-44E2-8A2C-386DE9D8D1CC}" type="presOf" srcId="{53BB5A3F-788C-4F70-8BDB-A17D380809A6}" destId="{135A5D86-4E2F-46CB-AC36-A9888691C916}" srcOrd="0" destOrd="0" presId="urn:microsoft.com/office/officeart/2005/8/layout/orgChart1"/>
    <dgm:cxn modelId="{B12A0F08-2322-4F95-B7E8-4746C1299F16}" type="presOf" srcId="{FD44B25A-9254-4F9A-B067-93B79D83CD35}" destId="{57B5C9B6-DD73-408B-B2B6-EE4626E3429E}" srcOrd="0" destOrd="0" presId="urn:microsoft.com/office/officeart/2005/8/layout/orgChart1"/>
    <dgm:cxn modelId="{F761B422-2AE9-47B4-BBC6-4B21F7CA2E8A}" type="presOf" srcId="{0E79A2E7-DADF-41BE-BE79-8669B30C218B}" destId="{F6C4F9E1-D944-4B7B-BD36-FAA7D13633F3}" srcOrd="0" destOrd="0" presId="urn:microsoft.com/office/officeart/2005/8/layout/orgChart1"/>
    <dgm:cxn modelId="{3D626627-4457-4F43-9BE2-16B22F635578}" type="presOf" srcId="{18C6CE8B-A410-49C9-A7FA-968CA8BFCB16}" destId="{751E188F-951B-42C7-9799-C9B74FECCCE9}" srcOrd="0" destOrd="0" presId="urn:microsoft.com/office/officeart/2005/8/layout/orgChart1"/>
    <dgm:cxn modelId="{2D22F129-3008-4523-9790-7208BF88C0A8}" type="presOf" srcId="{B44DF1DF-3BC9-45D2-9A04-34FCFEEF344E}" destId="{478AE812-AB7E-4E57-9D0C-C2633F5F803D}" srcOrd="1" destOrd="0" presId="urn:microsoft.com/office/officeart/2005/8/layout/orgChart1"/>
    <dgm:cxn modelId="{76E4C333-B431-4B6E-8DA8-708FB53EF99A}" srcId="{2415FBE5-A168-487C-A133-8B338B6B8C8C}" destId="{FBDF240A-DBBE-4CDA-8E2E-086BF6B495EE}" srcOrd="0" destOrd="0" parTransId="{53BB5A3F-788C-4F70-8BDB-A17D380809A6}" sibTransId="{6D128CE9-FE43-4B82-9417-06947107BE33}"/>
    <dgm:cxn modelId="{860F9E37-D4CB-471D-B9F8-3DD5E45CDBCC}" type="presOf" srcId="{FBDF240A-DBBE-4CDA-8E2E-086BF6B495EE}" destId="{26BD66D4-2089-4ABF-A8D4-2AE8D2F9B1B5}" srcOrd="0" destOrd="0" presId="urn:microsoft.com/office/officeart/2005/8/layout/orgChart1"/>
    <dgm:cxn modelId="{5E8A1239-0BC9-499B-B5D5-890410F170D5}" type="presOf" srcId="{2415FBE5-A168-487C-A133-8B338B6B8C8C}" destId="{6AADA170-DAA0-4F09-9A12-B7F10127A310}" srcOrd="0" destOrd="0" presId="urn:microsoft.com/office/officeart/2005/8/layout/orgChart1"/>
    <dgm:cxn modelId="{BFF8003E-63C7-40EA-894F-F2FCD173030D}" type="presOf" srcId="{B44DF1DF-3BC9-45D2-9A04-34FCFEEF344E}" destId="{43C63A06-F14B-46AE-8291-8094E3DC6BD0}" srcOrd="0" destOrd="0" presId="urn:microsoft.com/office/officeart/2005/8/layout/orgChart1"/>
    <dgm:cxn modelId="{10757152-2E1F-49AF-B93A-9969DAEB065B}" type="presOf" srcId="{CB66ABB6-06E1-453D-80AB-EFB644968E14}" destId="{C4CA45A5-ABAA-40E0-9C30-C6816057B159}" srcOrd="0" destOrd="0" presId="urn:microsoft.com/office/officeart/2005/8/layout/orgChart1"/>
    <dgm:cxn modelId="{723D6C8F-831A-458D-BB51-EC5D04E82544}" type="presOf" srcId="{2415FBE5-A168-487C-A133-8B338B6B8C8C}" destId="{E411D844-4F7F-47DB-A9DD-5ECDEB9BE1F1}" srcOrd="1" destOrd="0" presId="urn:microsoft.com/office/officeart/2005/8/layout/orgChart1"/>
    <dgm:cxn modelId="{96EB58A4-4397-47EA-977E-275C628FC515}" type="presOf" srcId="{CB66ABB6-06E1-453D-80AB-EFB644968E14}" destId="{6F7F03A0-1393-4D6C-9017-F48175E69A5F}" srcOrd="1" destOrd="0" presId="urn:microsoft.com/office/officeart/2005/8/layout/orgChart1"/>
    <dgm:cxn modelId="{14106FCB-070E-40EB-A61E-CCF078E1F4F8}" srcId="{FBDF240A-DBBE-4CDA-8E2E-086BF6B495EE}" destId="{CB66ABB6-06E1-453D-80AB-EFB644968E14}" srcOrd="0" destOrd="0" parTransId="{18C6CE8B-A410-49C9-A7FA-968CA8BFCB16}" sibTransId="{5681AC83-7BF2-4DBD-BB45-21861907DC29}"/>
    <dgm:cxn modelId="{D7A7E2E1-DE23-4E99-8AD7-3CE6E57D9AA1}" srcId="{B44DF1DF-3BC9-45D2-9A04-34FCFEEF344E}" destId="{2415FBE5-A168-487C-A133-8B338B6B8C8C}" srcOrd="0" destOrd="0" parTransId="{FD44B25A-9254-4F9A-B067-93B79D83CD35}" sibTransId="{C2E02515-E774-4573-B7F3-64AC71AB4D08}"/>
    <dgm:cxn modelId="{55826181-9152-47D0-8EBB-ACBECEFE9DF1}" type="presParOf" srcId="{F6C4F9E1-D944-4B7B-BD36-FAA7D13633F3}" destId="{AA335FCA-B8A0-442C-BCB7-E7A30787A8FD}" srcOrd="0" destOrd="0" presId="urn:microsoft.com/office/officeart/2005/8/layout/orgChart1"/>
    <dgm:cxn modelId="{33A57A41-6A9A-46E6-851C-AF280E6B039C}" type="presParOf" srcId="{AA335FCA-B8A0-442C-BCB7-E7A30787A8FD}" destId="{EDD97F1F-40B5-4950-A2AB-A210D6E670A4}" srcOrd="0" destOrd="0" presId="urn:microsoft.com/office/officeart/2005/8/layout/orgChart1"/>
    <dgm:cxn modelId="{4F9F280C-11A4-4F66-BDAC-82672B05EA5A}" type="presParOf" srcId="{EDD97F1F-40B5-4950-A2AB-A210D6E670A4}" destId="{43C63A06-F14B-46AE-8291-8094E3DC6BD0}" srcOrd="0" destOrd="0" presId="urn:microsoft.com/office/officeart/2005/8/layout/orgChart1"/>
    <dgm:cxn modelId="{8286B6AB-95D4-436B-A84D-54E7DD469314}" type="presParOf" srcId="{EDD97F1F-40B5-4950-A2AB-A210D6E670A4}" destId="{478AE812-AB7E-4E57-9D0C-C2633F5F803D}" srcOrd="1" destOrd="0" presId="urn:microsoft.com/office/officeart/2005/8/layout/orgChart1"/>
    <dgm:cxn modelId="{7CF47281-9769-41BE-969E-669FCD8D7DE7}" type="presParOf" srcId="{AA335FCA-B8A0-442C-BCB7-E7A30787A8FD}" destId="{388E9D9D-D360-4B6B-97BE-55487322A042}" srcOrd="1" destOrd="0" presId="urn:microsoft.com/office/officeart/2005/8/layout/orgChart1"/>
    <dgm:cxn modelId="{88AE0B21-65F5-4127-B238-19423F8CFA27}" type="presParOf" srcId="{AA335FCA-B8A0-442C-BCB7-E7A30787A8FD}" destId="{862D9FCB-DC57-4D60-8E3C-6D6ACC40AD22}" srcOrd="2" destOrd="0" presId="urn:microsoft.com/office/officeart/2005/8/layout/orgChart1"/>
    <dgm:cxn modelId="{11B437CF-FD3D-4B62-9A16-8CCD3EC8D501}" type="presParOf" srcId="{862D9FCB-DC57-4D60-8E3C-6D6ACC40AD22}" destId="{57B5C9B6-DD73-408B-B2B6-EE4626E3429E}" srcOrd="0" destOrd="0" presId="urn:microsoft.com/office/officeart/2005/8/layout/orgChart1"/>
    <dgm:cxn modelId="{1C077072-468C-4E52-A181-7BCF05FD3879}" type="presParOf" srcId="{862D9FCB-DC57-4D60-8E3C-6D6ACC40AD22}" destId="{C7FD2944-B306-4E29-BD7A-B9B00ABD09AE}" srcOrd="1" destOrd="0" presId="urn:microsoft.com/office/officeart/2005/8/layout/orgChart1"/>
    <dgm:cxn modelId="{68822EC6-F799-44C6-9297-91C36E895DDB}" type="presParOf" srcId="{C7FD2944-B306-4E29-BD7A-B9B00ABD09AE}" destId="{6A4F762F-1D60-4450-AFD0-FE990BBD5F13}" srcOrd="0" destOrd="0" presId="urn:microsoft.com/office/officeart/2005/8/layout/orgChart1"/>
    <dgm:cxn modelId="{7CFC1376-925A-4203-B137-C51055E869EE}" type="presParOf" srcId="{6A4F762F-1D60-4450-AFD0-FE990BBD5F13}" destId="{6AADA170-DAA0-4F09-9A12-B7F10127A310}" srcOrd="0" destOrd="0" presId="urn:microsoft.com/office/officeart/2005/8/layout/orgChart1"/>
    <dgm:cxn modelId="{13185E7D-C759-4EED-A276-CA862BE3BDB0}" type="presParOf" srcId="{6A4F762F-1D60-4450-AFD0-FE990BBD5F13}" destId="{E411D844-4F7F-47DB-A9DD-5ECDEB9BE1F1}" srcOrd="1" destOrd="0" presId="urn:microsoft.com/office/officeart/2005/8/layout/orgChart1"/>
    <dgm:cxn modelId="{C99ED126-9DE5-44A4-B318-15BEFA425751}" type="presParOf" srcId="{C7FD2944-B306-4E29-BD7A-B9B00ABD09AE}" destId="{538DD1CC-C1EA-41E6-8805-84260ECFA9B9}" srcOrd="1" destOrd="0" presId="urn:microsoft.com/office/officeart/2005/8/layout/orgChart1"/>
    <dgm:cxn modelId="{017BABA9-A770-494F-8500-4C1DD24ED75F}" type="presParOf" srcId="{C7FD2944-B306-4E29-BD7A-B9B00ABD09AE}" destId="{BEF0BAB1-81C1-454E-8714-26D00F84630C}" srcOrd="2" destOrd="0" presId="urn:microsoft.com/office/officeart/2005/8/layout/orgChart1"/>
    <dgm:cxn modelId="{31C42C69-C454-47AC-9D26-94DAB4972A8F}" type="presParOf" srcId="{BEF0BAB1-81C1-454E-8714-26D00F84630C}" destId="{135A5D86-4E2F-46CB-AC36-A9888691C916}" srcOrd="0" destOrd="0" presId="urn:microsoft.com/office/officeart/2005/8/layout/orgChart1"/>
    <dgm:cxn modelId="{25B9E024-8DCB-4829-8370-16E1EA0E4233}" type="presParOf" srcId="{BEF0BAB1-81C1-454E-8714-26D00F84630C}" destId="{8FCE881F-307E-4837-821C-9DB9952AB41C}" srcOrd="1" destOrd="0" presId="urn:microsoft.com/office/officeart/2005/8/layout/orgChart1"/>
    <dgm:cxn modelId="{2715DC99-CB29-4F26-90CD-10D12F039F0D}" type="presParOf" srcId="{8FCE881F-307E-4837-821C-9DB9952AB41C}" destId="{181D3F83-7F0A-4066-80E2-2CA82A349B39}" srcOrd="0" destOrd="0" presId="urn:microsoft.com/office/officeart/2005/8/layout/orgChart1"/>
    <dgm:cxn modelId="{B8E588BF-CFB2-4A72-9ACA-1A47DFA20E01}" type="presParOf" srcId="{181D3F83-7F0A-4066-80E2-2CA82A349B39}" destId="{26BD66D4-2089-4ABF-A8D4-2AE8D2F9B1B5}" srcOrd="0" destOrd="0" presId="urn:microsoft.com/office/officeart/2005/8/layout/orgChart1"/>
    <dgm:cxn modelId="{7D5F58B3-1623-4B7C-8BC2-D09215E82A5D}" type="presParOf" srcId="{181D3F83-7F0A-4066-80E2-2CA82A349B39}" destId="{D1E769A4-0DC7-441A-945B-DBEEDFDDB4C6}" srcOrd="1" destOrd="0" presId="urn:microsoft.com/office/officeart/2005/8/layout/orgChart1"/>
    <dgm:cxn modelId="{D79A63CC-8EFD-41E9-BE5C-687BD490AB8C}" type="presParOf" srcId="{8FCE881F-307E-4837-821C-9DB9952AB41C}" destId="{4EBA20B7-6D3E-4E63-8F5E-AE6047902A61}" srcOrd="1" destOrd="0" presId="urn:microsoft.com/office/officeart/2005/8/layout/orgChart1"/>
    <dgm:cxn modelId="{AB76A3E1-1926-4F36-80EF-1E8272AD2295}" type="presParOf" srcId="{8FCE881F-307E-4837-821C-9DB9952AB41C}" destId="{606FE0EF-64B0-4812-88BB-3324D962B752}" srcOrd="2" destOrd="0" presId="urn:microsoft.com/office/officeart/2005/8/layout/orgChart1"/>
    <dgm:cxn modelId="{91B5ED14-E552-4241-81A6-B06445D8C690}" type="presParOf" srcId="{606FE0EF-64B0-4812-88BB-3324D962B752}" destId="{751E188F-951B-42C7-9799-C9B74FECCCE9}" srcOrd="0" destOrd="0" presId="urn:microsoft.com/office/officeart/2005/8/layout/orgChart1"/>
    <dgm:cxn modelId="{F5B8AF7E-61D6-4B56-B629-AA0E76CB0A4A}" type="presParOf" srcId="{606FE0EF-64B0-4812-88BB-3324D962B752}" destId="{50D26C6A-ACC0-46F0-AB0F-9A487EBC2A32}" srcOrd="1" destOrd="0" presId="urn:microsoft.com/office/officeart/2005/8/layout/orgChart1"/>
    <dgm:cxn modelId="{003AE39C-4C9E-4F36-B5DD-ABB99E818B1D}" type="presParOf" srcId="{50D26C6A-ACC0-46F0-AB0F-9A487EBC2A32}" destId="{A84DB952-57C2-4271-B600-21C62FFD847D}" srcOrd="0" destOrd="0" presId="urn:microsoft.com/office/officeart/2005/8/layout/orgChart1"/>
    <dgm:cxn modelId="{108B3E69-C562-42C2-B504-9C0B296D9899}" type="presParOf" srcId="{A84DB952-57C2-4271-B600-21C62FFD847D}" destId="{C4CA45A5-ABAA-40E0-9C30-C6816057B159}" srcOrd="0" destOrd="0" presId="urn:microsoft.com/office/officeart/2005/8/layout/orgChart1"/>
    <dgm:cxn modelId="{E42BD966-9DF9-4D63-9288-8E3529FA8A6D}" type="presParOf" srcId="{A84DB952-57C2-4271-B600-21C62FFD847D}" destId="{6F7F03A0-1393-4D6C-9017-F48175E69A5F}" srcOrd="1" destOrd="0" presId="urn:microsoft.com/office/officeart/2005/8/layout/orgChart1"/>
    <dgm:cxn modelId="{040DFDD5-90D3-4D3A-858B-FD4D1C3E09AA}" type="presParOf" srcId="{50D26C6A-ACC0-46F0-AB0F-9A487EBC2A32}" destId="{C409CFD5-49C5-4AD8-9F53-FF7E06634D0A}" srcOrd="1" destOrd="0" presId="urn:microsoft.com/office/officeart/2005/8/layout/orgChart1"/>
    <dgm:cxn modelId="{A77754D9-B53F-4731-A0BB-3ED641F4166B}" type="presParOf" srcId="{50D26C6A-ACC0-46F0-AB0F-9A487EBC2A32}" destId="{A96EBA86-5EBB-4052-BC27-EF77681CBA5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785"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ctr" defTabSz="1066800">
            <a:lnSpc>
              <a:spcPct val="90000"/>
            </a:lnSpc>
            <a:spcBef>
              <a:spcPct val="0"/>
            </a:spcBef>
            <a:spcAft>
              <a:spcPct val="35000"/>
            </a:spcAft>
            <a:buNone/>
          </a:pPr>
          <a:r>
            <a:rPr lang="en-US" sz="2400" kern="1200" dirty="0"/>
            <a:t> Inn management</a:t>
          </a:r>
        </a:p>
        <a:p>
          <a:pPr marL="0" lvl="0" indent="0" algn="ctr" defTabSz="1066800">
            <a:lnSpc>
              <a:spcPct val="90000"/>
            </a:lnSpc>
            <a:spcBef>
              <a:spcPct val="0"/>
            </a:spcBef>
            <a:spcAft>
              <a:spcPct val="35000"/>
            </a:spcAft>
            <a:buNone/>
          </a:pPr>
          <a:r>
            <a:rPr lang="en-US" sz="2400" kern="1200" dirty="0"/>
            <a:t>system</a:t>
          </a:r>
        </a:p>
        <a:p>
          <a:pPr marL="0" lvl="0" indent="0" algn="ctr" defTabSz="1066800">
            <a:lnSpc>
              <a:spcPct val="90000"/>
            </a:lnSpc>
            <a:spcBef>
              <a:spcPct val="0"/>
            </a:spcBef>
            <a:spcAft>
              <a:spcPct val="35000"/>
            </a:spcAft>
            <a:buNone/>
          </a:pPr>
          <a:r>
            <a:rPr lang="en-US" sz="2400" kern="1200" dirty="0"/>
            <a:t> (mini project)     Algorithm  </a:t>
          </a:r>
        </a:p>
      </dsp:txBody>
      <dsp:txXfrm>
        <a:off x="785"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43792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ctr" defTabSz="1066800">
            <a:lnSpc>
              <a:spcPct val="90000"/>
            </a:lnSpc>
            <a:spcBef>
              <a:spcPct val="0"/>
            </a:spcBef>
            <a:spcAft>
              <a:spcPct val="35000"/>
            </a:spcAft>
            <a:buNone/>
          </a:pPr>
          <a:r>
            <a:rPr lang="en-US" sz="2400" kern="1200" dirty="0"/>
            <a:t>Inn management</a:t>
          </a:r>
        </a:p>
        <a:p>
          <a:pPr marL="0" lvl="0" indent="0" algn="ctr" defTabSz="1066800">
            <a:lnSpc>
              <a:spcPct val="90000"/>
            </a:lnSpc>
            <a:spcBef>
              <a:spcPct val="0"/>
            </a:spcBef>
            <a:spcAft>
              <a:spcPct val="35000"/>
            </a:spcAft>
            <a:buNone/>
          </a:pPr>
          <a:r>
            <a:rPr lang="en-US" sz="2400" kern="1200" dirty="0"/>
            <a:t>Block diagram</a:t>
          </a:r>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ctr" defTabSz="1066800">
            <a:lnSpc>
              <a:spcPct val="90000"/>
            </a:lnSpc>
            <a:spcBef>
              <a:spcPct val="0"/>
            </a:spcBef>
            <a:spcAft>
              <a:spcPct val="35000"/>
            </a:spcAft>
            <a:buNone/>
          </a:pPr>
          <a:r>
            <a:rPr lang="en-US" sz="2400" kern="1200" dirty="0"/>
            <a:t>Design</a:t>
          </a:r>
        </a:p>
        <a:p>
          <a:pPr marL="0" lvl="0" indent="0" algn="ctr" defTabSz="1066800">
            <a:lnSpc>
              <a:spcPct val="90000"/>
            </a:lnSpc>
            <a:spcBef>
              <a:spcPct val="0"/>
            </a:spcBef>
            <a:spcAft>
              <a:spcPct val="35000"/>
            </a:spcAft>
            <a:buNone/>
          </a:pPr>
          <a:r>
            <a:rPr lang="en-US" sz="2400" kern="1200" dirty="0"/>
            <a:t>implementation </a:t>
          </a:r>
          <a:r>
            <a:rPr lang="en-US" sz="2400" kern="1200" baseline="0" dirty="0"/>
            <a:t> of program </a:t>
          </a:r>
        </a:p>
        <a:p>
          <a:pPr marL="0" lvl="0" indent="0" algn="ctr" defTabSz="1066800">
            <a:lnSpc>
              <a:spcPct val="90000"/>
            </a:lnSpc>
            <a:spcBef>
              <a:spcPct val="0"/>
            </a:spcBef>
            <a:spcAft>
              <a:spcPct val="35000"/>
            </a:spcAft>
            <a:buNone/>
          </a:pPr>
          <a:r>
            <a:rPr lang="en-US" sz="2400" kern="1200" baseline="0" dirty="0"/>
            <a:t>And result</a:t>
          </a:r>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FC89F-BB2A-4D61-B5E4-77552086C42B}">
      <dsp:nvSpPr>
        <dsp:cNvPr id="0" name=""/>
        <dsp:cNvSpPr/>
      </dsp:nvSpPr>
      <dsp:spPr>
        <a:xfrm>
          <a:off x="7842166" y="4429968"/>
          <a:ext cx="505214" cy="240290"/>
        </a:xfrm>
        <a:custGeom>
          <a:avLst/>
          <a:gdLst/>
          <a:ahLst/>
          <a:cxnLst/>
          <a:rect l="0" t="0" r="0" b="0"/>
          <a:pathLst>
            <a:path>
              <a:moveTo>
                <a:pt x="505214" y="0"/>
              </a:moveTo>
              <a:lnTo>
                <a:pt x="505214" y="240290"/>
              </a:lnTo>
              <a:lnTo>
                <a:pt x="0" y="240290"/>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4CEA6-78D6-46AB-89A9-1D6D1CE62EFB}">
      <dsp:nvSpPr>
        <dsp:cNvPr id="0" name=""/>
        <dsp:cNvSpPr/>
      </dsp:nvSpPr>
      <dsp:spPr>
        <a:xfrm>
          <a:off x="5797219" y="3410053"/>
          <a:ext cx="3172213" cy="242351"/>
        </a:xfrm>
        <a:custGeom>
          <a:avLst/>
          <a:gdLst/>
          <a:ahLst/>
          <a:cxnLst/>
          <a:rect l="0" t="0" r="0" b="0"/>
          <a:pathLst>
            <a:path>
              <a:moveTo>
                <a:pt x="0" y="0"/>
              </a:moveTo>
              <a:lnTo>
                <a:pt x="0" y="79062"/>
              </a:lnTo>
              <a:lnTo>
                <a:pt x="3172213" y="79062"/>
              </a:lnTo>
              <a:lnTo>
                <a:pt x="3172213" y="242351"/>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018743-3985-4473-A364-4F4EBDD05E68}">
      <dsp:nvSpPr>
        <dsp:cNvPr id="0" name=""/>
        <dsp:cNvSpPr/>
      </dsp:nvSpPr>
      <dsp:spPr>
        <a:xfrm>
          <a:off x="5797219" y="1881843"/>
          <a:ext cx="347384" cy="750645"/>
        </a:xfrm>
        <a:custGeom>
          <a:avLst/>
          <a:gdLst/>
          <a:ahLst/>
          <a:cxnLst/>
          <a:rect l="0" t="0" r="0" b="0"/>
          <a:pathLst>
            <a:path>
              <a:moveTo>
                <a:pt x="347384" y="0"/>
              </a:moveTo>
              <a:lnTo>
                <a:pt x="347384" y="587356"/>
              </a:lnTo>
              <a:lnTo>
                <a:pt x="0" y="587356"/>
              </a:lnTo>
              <a:lnTo>
                <a:pt x="0" y="750645"/>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ACC42-A4A2-425B-B509-93CE1243F7C7}">
      <dsp:nvSpPr>
        <dsp:cNvPr id="0" name=""/>
        <dsp:cNvSpPr/>
      </dsp:nvSpPr>
      <dsp:spPr>
        <a:xfrm>
          <a:off x="2630292" y="4079645"/>
          <a:ext cx="1658124" cy="540578"/>
        </a:xfrm>
        <a:custGeom>
          <a:avLst/>
          <a:gdLst/>
          <a:ahLst/>
          <a:cxnLst/>
          <a:rect l="0" t="0" r="0" b="0"/>
          <a:pathLst>
            <a:path>
              <a:moveTo>
                <a:pt x="0" y="0"/>
              </a:moveTo>
              <a:lnTo>
                <a:pt x="0" y="540578"/>
              </a:lnTo>
              <a:lnTo>
                <a:pt x="1658124" y="540578"/>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E5CAFF-EC08-48C7-96FB-E41506BC92F4}">
      <dsp:nvSpPr>
        <dsp:cNvPr id="0" name=""/>
        <dsp:cNvSpPr/>
      </dsp:nvSpPr>
      <dsp:spPr>
        <a:xfrm>
          <a:off x="2366262" y="3005486"/>
          <a:ext cx="886081" cy="296594"/>
        </a:xfrm>
        <a:custGeom>
          <a:avLst/>
          <a:gdLst/>
          <a:ahLst/>
          <a:cxnLst/>
          <a:rect l="0" t="0" r="0" b="0"/>
          <a:pathLst>
            <a:path>
              <a:moveTo>
                <a:pt x="0" y="0"/>
              </a:moveTo>
              <a:lnTo>
                <a:pt x="0" y="133305"/>
              </a:lnTo>
              <a:lnTo>
                <a:pt x="886081" y="133305"/>
              </a:lnTo>
              <a:lnTo>
                <a:pt x="886081" y="296594"/>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F001F7-91E0-4CEB-BF2A-A1D0B1AD382C}">
      <dsp:nvSpPr>
        <dsp:cNvPr id="0" name=""/>
        <dsp:cNvSpPr/>
      </dsp:nvSpPr>
      <dsp:spPr>
        <a:xfrm>
          <a:off x="2366262" y="1881843"/>
          <a:ext cx="3778340" cy="346078"/>
        </a:xfrm>
        <a:custGeom>
          <a:avLst/>
          <a:gdLst/>
          <a:ahLst/>
          <a:cxnLst/>
          <a:rect l="0" t="0" r="0" b="0"/>
          <a:pathLst>
            <a:path>
              <a:moveTo>
                <a:pt x="3778340" y="0"/>
              </a:moveTo>
              <a:lnTo>
                <a:pt x="3778340" y="182789"/>
              </a:lnTo>
              <a:lnTo>
                <a:pt x="0" y="182789"/>
              </a:lnTo>
              <a:lnTo>
                <a:pt x="0" y="346078"/>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9774A9-3DC9-4ACE-BF25-D535B0F30286}">
      <dsp:nvSpPr>
        <dsp:cNvPr id="0" name=""/>
        <dsp:cNvSpPr/>
      </dsp:nvSpPr>
      <dsp:spPr>
        <a:xfrm>
          <a:off x="5194000" y="777564"/>
          <a:ext cx="950603" cy="326714"/>
        </a:xfrm>
        <a:custGeom>
          <a:avLst/>
          <a:gdLst/>
          <a:ahLst/>
          <a:cxnLst/>
          <a:rect l="0" t="0" r="0" b="0"/>
          <a:pathLst>
            <a:path>
              <a:moveTo>
                <a:pt x="0" y="0"/>
              </a:moveTo>
              <a:lnTo>
                <a:pt x="0" y="163426"/>
              </a:lnTo>
              <a:lnTo>
                <a:pt x="950603" y="163426"/>
              </a:lnTo>
              <a:lnTo>
                <a:pt x="950603" y="326714"/>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36C755-958C-41D5-AAF9-670EB6D1EB0F}">
      <dsp:nvSpPr>
        <dsp:cNvPr id="0" name=""/>
        <dsp:cNvSpPr/>
      </dsp:nvSpPr>
      <dsp:spPr>
        <a:xfrm>
          <a:off x="4262897" y="777564"/>
          <a:ext cx="931102" cy="326714"/>
        </a:xfrm>
        <a:custGeom>
          <a:avLst/>
          <a:gdLst/>
          <a:ahLst/>
          <a:cxnLst/>
          <a:rect l="0" t="0" r="0" b="0"/>
          <a:pathLst>
            <a:path>
              <a:moveTo>
                <a:pt x="931102" y="0"/>
              </a:moveTo>
              <a:lnTo>
                <a:pt x="931102" y="163426"/>
              </a:lnTo>
              <a:lnTo>
                <a:pt x="0" y="163426"/>
              </a:lnTo>
              <a:lnTo>
                <a:pt x="0" y="326714"/>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1158F2-9470-44F9-B5E5-57FE6835518A}">
      <dsp:nvSpPr>
        <dsp:cNvPr id="0" name=""/>
        <dsp:cNvSpPr/>
      </dsp:nvSpPr>
      <dsp:spPr>
        <a:xfrm>
          <a:off x="2534729" y="0"/>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a:t>user ==1</a:t>
          </a:r>
        </a:p>
      </dsp:txBody>
      <dsp:txXfrm>
        <a:off x="2534729" y="0"/>
        <a:ext cx="1555128" cy="777564"/>
      </dsp:txXfrm>
    </dsp:sp>
    <dsp:sp modelId="{BCD8A9B7-367E-473E-B858-AC79B52AD42E}">
      <dsp:nvSpPr>
        <dsp:cNvPr id="0" name=""/>
        <dsp:cNvSpPr/>
      </dsp:nvSpPr>
      <dsp:spPr>
        <a:xfrm>
          <a:off x="4416435" y="0"/>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a:t>input</a:t>
          </a:r>
        </a:p>
      </dsp:txBody>
      <dsp:txXfrm>
        <a:off x="4416435" y="0"/>
        <a:ext cx="1555128" cy="777564"/>
      </dsp:txXfrm>
    </dsp:sp>
    <dsp:sp modelId="{5A8EA707-CAAD-47EB-A222-C321C19930C4}">
      <dsp:nvSpPr>
        <dsp:cNvPr id="0" name=""/>
        <dsp:cNvSpPr/>
      </dsp:nvSpPr>
      <dsp:spPr>
        <a:xfrm>
          <a:off x="3485333" y="1104279"/>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a:t>customer name</a:t>
          </a:r>
        </a:p>
        <a:p>
          <a:pPr marL="0" lvl="0" indent="0" algn="ctr" defTabSz="577850">
            <a:lnSpc>
              <a:spcPct val="90000"/>
            </a:lnSpc>
            <a:spcBef>
              <a:spcPct val="0"/>
            </a:spcBef>
            <a:spcAft>
              <a:spcPct val="35000"/>
            </a:spcAft>
            <a:buNone/>
          </a:pPr>
          <a:r>
            <a:rPr lang="en-IN" sz="1300" b="1" kern="1200"/>
            <a:t>mobile number,id number etc</a:t>
          </a:r>
        </a:p>
      </dsp:txBody>
      <dsp:txXfrm>
        <a:off x="3485333" y="1104279"/>
        <a:ext cx="1555128" cy="777564"/>
      </dsp:txXfrm>
    </dsp:sp>
    <dsp:sp modelId="{97014B57-67D8-4F35-A46E-F7BC4EDBB4C8}">
      <dsp:nvSpPr>
        <dsp:cNvPr id="0" name=""/>
        <dsp:cNvSpPr/>
      </dsp:nvSpPr>
      <dsp:spPr>
        <a:xfrm>
          <a:off x="5367039" y="1104279"/>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a:t>input(1) lodging or (2)dining</a:t>
          </a:r>
        </a:p>
      </dsp:txBody>
      <dsp:txXfrm>
        <a:off x="5367039" y="1104279"/>
        <a:ext cx="1555128" cy="777564"/>
      </dsp:txXfrm>
    </dsp:sp>
    <dsp:sp modelId="{5BC7AE0A-AD67-4BD5-A48E-100B27A0D1B6}">
      <dsp:nvSpPr>
        <dsp:cNvPr id="0" name=""/>
        <dsp:cNvSpPr/>
      </dsp:nvSpPr>
      <dsp:spPr>
        <a:xfrm>
          <a:off x="1588698" y="2227922"/>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a:t>type=1 input user lodgingselections</a:t>
          </a:r>
        </a:p>
      </dsp:txBody>
      <dsp:txXfrm>
        <a:off x="1588698" y="2227922"/>
        <a:ext cx="1555128" cy="777564"/>
      </dsp:txXfrm>
    </dsp:sp>
    <dsp:sp modelId="{F2DFA5BF-9379-49BA-924C-AF17D144D1B1}">
      <dsp:nvSpPr>
        <dsp:cNvPr id="0" name=""/>
        <dsp:cNvSpPr/>
      </dsp:nvSpPr>
      <dsp:spPr>
        <a:xfrm>
          <a:off x="2474779" y="3302080"/>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a:t> bill ()</a:t>
          </a:r>
        </a:p>
      </dsp:txBody>
      <dsp:txXfrm>
        <a:off x="2474779" y="3302080"/>
        <a:ext cx="1555128" cy="777564"/>
      </dsp:txXfrm>
    </dsp:sp>
    <dsp:sp modelId="{7CE4F887-7161-455B-9D6E-F2DC517AEB0E}">
      <dsp:nvSpPr>
        <dsp:cNvPr id="0" name=""/>
        <dsp:cNvSpPr/>
      </dsp:nvSpPr>
      <dsp:spPr>
        <a:xfrm>
          <a:off x="4288417" y="4231441"/>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dirty="0"/>
            <a:t>goto intro</a:t>
          </a:r>
        </a:p>
      </dsp:txBody>
      <dsp:txXfrm>
        <a:off x="4288417" y="4231441"/>
        <a:ext cx="1555128" cy="777564"/>
      </dsp:txXfrm>
    </dsp:sp>
    <dsp:sp modelId="{640A6A6C-D8D4-4D08-84AA-84154D4F555E}">
      <dsp:nvSpPr>
        <dsp:cNvPr id="0" name=""/>
        <dsp:cNvSpPr/>
      </dsp:nvSpPr>
      <dsp:spPr>
        <a:xfrm>
          <a:off x="5019654" y="2632488"/>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a:t>type==2 input user dining selections </a:t>
          </a:r>
        </a:p>
      </dsp:txBody>
      <dsp:txXfrm>
        <a:off x="5019654" y="2632488"/>
        <a:ext cx="1555128" cy="777564"/>
      </dsp:txXfrm>
    </dsp:sp>
    <dsp:sp modelId="{1CB092F1-BDC0-4EEE-AFBB-377800F251F7}">
      <dsp:nvSpPr>
        <dsp:cNvPr id="0" name=""/>
        <dsp:cNvSpPr/>
      </dsp:nvSpPr>
      <dsp:spPr>
        <a:xfrm>
          <a:off x="8191868" y="3652404"/>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a:t>bill ()</a:t>
          </a:r>
        </a:p>
      </dsp:txBody>
      <dsp:txXfrm>
        <a:off x="8191868" y="3652404"/>
        <a:ext cx="1555128" cy="777564"/>
      </dsp:txXfrm>
    </dsp:sp>
    <dsp:sp modelId="{A69A1E57-EAED-4D4A-82B2-5E24AB9CABDC}">
      <dsp:nvSpPr>
        <dsp:cNvPr id="0" name=""/>
        <dsp:cNvSpPr/>
      </dsp:nvSpPr>
      <dsp:spPr>
        <a:xfrm>
          <a:off x="6287038" y="4281477"/>
          <a:ext cx="1555128" cy="777564"/>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b="1" kern="1200" dirty="0"/>
            <a:t>goto intro</a:t>
          </a:r>
        </a:p>
      </dsp:txBody>
      <dsp:txXfrm>
        <a:off x="6287038" y="4281477"/>
        <a:ext cx="1555128" cy="777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E188F-951B-42C7-9799-C9B74FECCCE9}">
      <dsp:nvSpPr>
        <dsp:cNvPr id="0" name=""/>
        <dsp:cNvSpPr/>
      </dsp:nvSpPr>
      <dsp:spPr>
        <a:xfrm>
          <a:off x="2213340" y="3160205"/>
          <a:ext cx="172814" cy="757091"/>
        </a:xfrm>
        <a:custGeom>
          <a:avLst/>
          <a:gdLst/>
          <a:ahLst/>
          <a:cxnLst/>
          <a:rect l="0" t="0" r="0" b="0"/>
          <a:pathLst>
            <a:path>
              <a:moveTo>
                <a:pt x="172814" y="0"/>
              </a:moveTo>
              <a:lnTo>
                <a:pt x="172814" y="757091"/>
              </a:lnTo>
              <a:lnTo>
                <a:pt x="0" y="757091"/>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5A5D86-4E2F-46CB-AC36-A9888691C916}">
      <dsp:nvSpPr>
        <dsp:cNvPr id="0" name=""/>
        <dsp:cNvSpPr/>
      </dsp:nvSpPr>
      <dsp:spPr>
        <a:xfrm>
          <a:off x="3209081" y="1991651"/>
          <a:ext cx="172814" cy="757091"/>
        </a:xfrm>
        <a:custGeom>
          <a:avLst/>
          <a:gdLst/>
          <a:ahLst/>
          <a:cxnLst/>
          <a:rect l="0" t="0" r="0" b="0"/>
          <a:pathLst>
            <a:path>
              <a:moveTo>
                <a:pt x="172814" y="0"/>
              </a:moveTo>
              <a:lnTo>
                <a:pt x="172814" y="757091"/>
              </a:lnTo>
              <a:lnTo>
                <a:pt x="0" y="757091"/>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5C9B6-DD73-408B-B2B6-EE4626E3429E}">
      <dsp:nvSpPr>
        <dsp:cNvPr id="0" name=""/>
        <dsp:cNvSpPr/>
      </dsp:nvSpPr>
      <dsp:spPr>
        <a:xfrm>
          <a:off x="4204821" y="823096"/>
          <a:ext cx="172814" cy="757091"/>
        </a:xfrm>
        <a:custGeom>
          <a:avLst/>
          <a:gdLst/>
          <a:ahLst/>
          <a:cxnLst/>
          <a:rect l="0" t="0" r="0" b="0"/>
          <a:pathLst>
            <a:path>
              <a:moveTo>
                <a:pt x="172814" y="0"/>
              </a:moveTo>
              <a:lnTo>
                <a:pt x="172814" y="757091"/>
              </a:lnTo>
              <a:lnTo>
                <a:pt x="0" y="757091"/>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C63A06-F14B-46AE-8291-8094E3DC6BD0}">
      <dsp:nvSpPr>
        <dsp:cNvPr id="0" name=""/>
        <dsp:cNvSpPr/>
      </dsp:nvSpPr>
      <dsp:spPr>
        <a:xfrm>
          <a:off x="3554710" y="170"/>
          <a:ext cx="1645851" cy="82292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a:t>Output bill details</a:t>
          </a:r>
        </a:p>
      </dsp:txBody>
      <dsp:txXfrm>
        <a:off x="3554710" y="170"/>
        <a:ext cx="1645851" cy="822925"/>
      </dsp:txXfrm>
    </dsp:sp>
    <dsp:sp modelId="{6AADA170-DAA0-4F09-9A12-B7F10127A310}">
      <dsp:nvSpPr>
        <dsp:cNvPr id="0" name=""/>
        <dsp:cNvSpPr/>
      </dsp:nvSpPr>
      <dsp:spPr>
        <a:xfrm>
          <a:off x="2558969" y="1168725"/>
          <a:ext cx="1645851" cy="82292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a:t>contact number</a:t>
          </a:r>
        </a:p>
      </dsp:txBody>
      <dsp:txXfrm>
        <a:off x="2558969" y="1168725"/>
        <a:ext cx="1645851" cy="822925"/>
      </dsp:txXfrm>
    </dsp:sp>
    <dsp:sp modelId="{26BD66D4-2089-4ABF-A8D4-2AE8D2F9B1B5}">
      <dsp:nvSpPr>
        <dsp:cNvPr id="0" name=""/>
        <dsp:cNvSpPr/>
      </dsp:nvSpPr>
      <dsp:spPr>
        <a:xfrm>
          <a:off x="1563229" y="2337279"/>
          <a:ext cx="1645851" cy="82292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amount </a:t>
          </a:r>
        </a:p>
        <a:p>
          <a:pPr marL="0" lvl="0" indent="0" algn="ctr" defTabSz="1066800">
            <a:lnSpc>
              <a:spcPct val="90000"/>
            </a:lnSpc>
            <a:spcBef>
              <a:spcPct val="0"/>
            </a:spcBef>
            <a:spcAft>
              <a:spcPct val="35000"/>
            </a:spcAft>
            <a:buNone/>
          </a:pPr>
          <a:r>
            <a:rPr lang="en-IN" sz="2400" kern="1200" dirty="0"/>
            <a:t>to be paid</a:t>
          </a:r>
        </a:p>
      </dsp:txBody>
      <dsp:txXfrm>
        <a:off x="1563229" y="2337279"/>
        <a:ext cx="1645851" cy="822925"/>
      </dsp:txXfrm>
    </dsp:sp>
    <dsp:sp modelId="{C4CA45A5-ABAA-40E0-9C30-C6816057B159}">
      <dsp:nvSpPr>
        <dsp:cNvPr id="0" name=""/>
        <dsp:cNvSpPr/>
      </dsp:nvSpPr>
      <dsp:spPr>
        <a:xfrm>
          <a:off x="567488" y="3505834"/>
          <a:ext cx="1645851" cy="82292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a:t>greetings</a:t>
          </a:r>
        </a:p>
      </dsp:txBody>
      <dsp:txXfrm>
        <a:off x="567488" y="3505834"/>
        <a:ext cx="1645851" cy="82292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169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7855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41701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84176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2040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67553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52097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24324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35507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562982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97597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12/27/2021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5550993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Inn management system</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IN" dirty="0">
                <a:solidFill>
                  <a:schemeClr val="tx1"/>
                </a:solidFill>
              </a:rPr>
              <a:t>Review :2</a:t>
            </a:r>
            <a:endParaRPr lang="en-US" dirty="0">
              <a:solidFill>
                <a:schemeClr val="tx1"/>
              </a:solidFill>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045DF0-7505-41B7-B945-2D0429BFB5DE}"/>
              </a:ext>
            </a:extLst>
          </p:cNvPr>
          <p:cNvSpPr txBox="1"/>
          <p:nvPr/>
        </p:nvSpPr>
        <p:spPr>
          <a:xfrm>
            <a:off x="813122" y="561167"/>
            <a:ext cx="6094070" cy="587148"/>
          </a:xfrm>
          <a:prstGeom prst="rect">
            <a:avLst/>
          </a:prstGeom>
          <a:noFill/>
        </p:spPr>
        <p:txBody>
          <a:bodyPr wrap="square">
            <a:spAutoFit/>
          </a:bodyPr>
          <a:lstStyle/>
          <a:p>
            <a:pPr algn="just">
              <a:lnSpc>
                <a:spcPct val="150000"/>
              </a:lnSpc>
              <a:spcAft>
                <a:spcPts val="800"/>
              </a:spcAft>
              <a:tabLst>
                <a:tab pos="965835"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Employlogin()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C88975E-1548-4766-861A-09125E876956}"/>
              </a:ext>
            </a:extLst>
          </p:cNvPr>
          <p:cNvSpPr txBox="1"/>
          <p:nvPr/>
        </p:nvSpPr>
        <p:spPr>
          <a:xfrm>
            <a:off x="8956876" y="561167"/>
            <a:ext cx="6470248" cy="587148"/>
          </a:xfrm>
          <a:prstGeom prst="rect">
            <a:avLst/>
          </a:prstGeom>
          <a:noFill/>
        </p:spPr>
        <p:txBody>
          <a:bodyPr wrap="square">
            <a:spAutoFit/>
          </a:bodyPr>
          <a:lstStyle/>
          <a:p>
            <a:pPr algn="just">
              <a:lnSpc>
                <a:spcPct val="150000"/>
              </a:lnSpc>
              <a:spcAft>
                <a:spcPts val="800"/>
              </a:spcAft>
              <a:tabLst>
                <a:tab pos="965835"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Bill (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89FFB76-1CEE-4EF2-8DC7-74B21BC3C6AE}"/>
              </a:ext>
            </a:extLst>
          </p:cNvPr>
          <p:cNvPicPr>
            <a:picLocks noChangeAspect="1"/>
          </p:cNvPicPr>
          <p:nvPr/>
        </p:nvPicPr>
        <p:blipFill>
          <a:blip r:embed="rId2"/>
          <a:stretch>
            <a:fillRect/>
          </a:stretch>
        </p:blipFill>
        <p:spPr>
          <a:xfrm>
            <a:off x="-750401" y="1950592"/>
            <a:ext cx="7657593" cy="4169994"/>
          </a:xfrm>
          <a:prstGeom prst="rect">
            <a:avLst/>
          </a:prstGeom>
        </p:spPr>
      </p:pic>
      <p:graphicFrame>
        <p:nvGraphicFramePr>
          <p:cNvPr id="9" name="Diagram 8">
            <a:extLst>
              <a:ext uri="{FF2B5EF4-FFF2-40B4-BE49-F238E27FC236}">
                <a16:creationId xmlns:a16="http://schemas.microsoft.com/office/drawing/2014/main" id="{D8B7900D-B215-428F-B458-9EC64D27EE2E}"/>
              </a:ext>
            </a:extLst>
          </p:cNvPr>
          <p:cNvGraphicFramePr/>
          <p:nvPr>
            <p:extLst>
              <p:ext uri="{D42A27DB-BD31-4B8C-83A1-F6EECF244321}">
                <p14:modId xmlns:p14="http://schemas.microsoft.com/office/powerpoint/2010/main" val="3613515410"/>
              </p:ext>
            </p:extLst>
          </p:nvPr>
        </p:nvGraphicFramePr>
        <p:xfrm>
          <a:off x="5829781" y="1469985"/>
          <a:ext cx="5768051" cy="4328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260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rgbClr val="1E1E1E"/>
          </a:fgClr>
          <a:bgClr>
            <a:schemeClr val="bg1"/>
          </a:bgClr>
        </a:patt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614ED749-4F0A-483D-96CC-7FCF3A141CCD}"/>
              </a:ext>
            </a:extLst>
          </p:cNvPr>
          <p:cNvSpPr/>
          <p:nvPr/>
        </p:nvSpPr>
        <p:spPr>
          <a:xfrm>
            <a:off x="0" y="1"/>
            <a:ext cx="12192000" cy="6858000"/>
          </a:xfrm>
          <a:prstGeom prst="frame">
            <a:avLst>
              <a:gd name="adj1" fmla="val 27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 name="Picture 1">
            <a:extLst>
              <a:ext uri="{FF2B5EF4-FFF2-40B4-BE49-F238E27FC236}">
                <a16:creationId xmlns:a16="http://schemas.microsoft.com/office/drawing/2014/main" id="{D322999C-6D86-48DA-9C31-13FA47EEBB56}"/>
              </a:ext>
            </a:extLst>
          </p:cNvPr>
          <p:cNvPicPr>
            <a:picLocks noChangeAspect="1"/>
          </p:cNvPicPr>
          <p:nvPr/>
        </p:nvPicPr>
        <p:blipFill>
          <a:blip r:embed="rId2"/>
          <a:stretch>
            <a:fillRect/>
          </a:stretch>
        </p:blipFill>
        <p:spPr>
          <a:xfrm>
            <a:off x="2948021" y="2780745"/>
            <a:ext cx="9486198" cy="1072989"/>
          </a:xfrm>
          <a:prstGeom prst="rect">
            <a:avLst/>
          </a:prstGeom>
        </p:spPr>
      </p:pic>
    </p:spTree>
    <p:extLst>
      <p:ext uri="{BB962C8B-B14F-4D97-AF65-F5344CB8AC3E}">
        <p14:creationId xmlns:p14="http://schemas.microsoft.com/office/powerpoint/2010/main" val="84083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221FC55-7812-41FB-B044-439ECC1D9D75}"/>
              </a:ext>
            </a:extLst>
          </p:cNvPr>
          <p:cNvPicPr>
            <a:picLocks noChangeAspect="1"/>
          </p:cNvPicPr>
          <p:nvPr/>
        </p:nvPicPr>
        <p:blipFill>
          <a:blip r:embed="rId2"/>
          <a:stretch>
            <a:fillRect/>
          </a:stretch>
        </p:blipFill>
        <p:spPr>
          <a:xfrm>
            <a:off x="721303" y="1298142"/>
            <a:ext cx="10931197" cy="1676545"/>
          </a:xfrm>
          <a:prstGeom prst="rect">
            <a:avLst/>
          </a:prstGeom>
          <a:solidFill>
            <a:srgbClr val="1E1E1E"/>
          </a:solidFill>
        </p:spPr>
      </p:pic>
      <p:sp>
        <p:nvSpPr>
          <p:cNvPr id="12" name="Frame 11">
            <a:extLst>
              <a:ext uri="{FF2B5EF4-FFF2-40B4-BE49-F238E27FC236}">
                <a16:creationId xmlns:a16="http://schemas.microsoft.com/office/drawing/2014/main" id="{614ED749-4F0A-483D-96CC-7FCF3A141CCD}"/>
              </a:ext>
            </a:extLst>
          </p:cNvPr>
          <p:cNvSpPr/>
          <p:nvPr/>
        </p:nvSpPr>
        <p:spPr>
          <a:xfrm>
            <a:off x="0" y="1"/>
            <a:ext cx="12192000" cy="6858000"/>
          </a:xfrm>
          <a:prstGeom prst="frame">
            <a:avLst>
              <a:gd name="adj1" fmla="val 27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6" name="Picture 15">
            <a:extLst>
              <a:ext uri="{FF2B5EF4-FFF2-40B4-BE49-F238E27FC236}">
                <a16:creationId xmlns:a16="http://schemas.microsoft.com/office/drawing/2014/main" id="{E376EB47-0D60-4AE2-A845-BB780CA0D7EA}"/>
              </a:ext>
            </a:extLst>
          </p:cNvPr>
          <p:cNvPicPr>
            <a:picLocks noChangeAspect="1"/>
          </p:cNvPicPr>
          <p:nvPr/>
        </p:nvPicPr>
        <p:blipFill>
          <a:blip r:embed="rId3"/>
          <a:stretch>
            <a:fillRect/>
          </a:stretch>
        </p:blipFill>
        <p:spPr>
          <a:xfrm>
            <a:off x="5288950" y="4282515"/>
            <a:ext cx="5192503" cy="739204"/>
          </a:xfrm>
          <a:prstGeom prst="rect">
            <a:avLst/>
          </a:prstGeom>
        </p:spPr>
      </p:pic>
      <p:pic>
        <p:nvPicPr>
          <p:cNvPr id="18" name="Picture 17">
            <a:extLst>
              <a:ext uri="{FF2B5EF4-FFF2-40B4-BE49-F238E27FC236}">
                <a16:creationId xmlns:a16="http://schemas.microsoft.com/office/drawing/2014/main" id="{CC786FA0-EE2E-4C36-9F06-8A0E21871D2D}"/>
              </a:ext>
            </a:extLst>
          </p:cNvPr>
          <p:cNvPicPr>
            <a:picLocks noChangeAspect="1"/>
          </p:cNvPicPr>
          <p:nvPr/>
        </p:nvPicPr>
        <p:blipFill>
          <a:blip r:embed="rId4"/>
          <a:stretch>
            <a:fillRect/>
          </a:stretch>
        </p:blipFill>
        <p:spPr>
          <a:xfrm>
            <a:off x="2328614" y="5030641"/>
            <a:ext cx="2499577" cy="1234547"/>
          </a:xfrm>
          <a:prstGeom prst="rect">
            <a:avLst/>
          </a:prstGeom>
        </p:spPr>
      </p:pic>
      <p:grpSp>
        <p:nvGrpSpPr>
          <p:cNvPr id="6" name="Group 5">
            <a:extLst>
              <a:ext uri="{FF2B5EF4-FFF2-40B4-BE49-F238E27FC236}">
                <a16:creationId xmlns:a16="http://schemas.microsoft.com/office/drawing/2014/main" id="{DCF5B9BA-B26D-4831-A1C5-8636A52BBFFD}"/>
              </a:ext>
            </a:extLst>
          </p:cNvPr>
          <p:cNvGrpSpPr/>
          <p:nvPr/>
        </p:nvGrpSpPr>
        <p:grpSpPr>
          <a:xfrm>
            <a:off x="2987200" y="457022"/>
            <a:ext cx="4506470" cy="1021169"/>
            <a:chOff x="7965440" y="1447220"/>
            <a:chExt cx="4506470" cy="1021169"/>
          </a:xfrm>
        </p:grpSpPr>
        <p:sp>
          <p:nvSpPr>
            <p:cNvPr id="5" name="Speech Bubble: Rectangle with Corners Rounded 4">
              <a:extLst>
                <a:ext uri="{FF2B5EF4-FFF2-40B4-BE49-F238E27FC236}">
                  <a16:creationId xmlns:a16="http://schemas.microsoft.com/office/drawing/2014/main" id="{F5CB7CE0-3211-48A2-86F8-EC46E1E33815}"/>
                </a:ext>
              </a:extLst>
            </p:cNvPr>
            <p:cNvSpPr/>
            <p:nvPr/>
          </p:nvSpPr>
          <p:spPr>
            <a:xfrm>
              <a:off x="7965440" y="1447220"/>
              <a:ext cx="4013200" cy="1021169"/>
            </a:xfrm>
            <a:prstGeom prst="wedgeRoundRectCallout">
              <a:avLst>
                <a:gd name="adj1" fmla="val -53550"/>
                <a:gd name="adj2" fmla="val 81403"/>
                <a:gd name="adj3" fmla="val 16667"/>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116B079-8017-41E8-AB3A-BB3E12D18132}"/>
                </a:ext>
              </a:extLst>
            </p:cNvPr>
            <p:cNvSpPr txBox="1"/>
            <p:nvPr/>
          </p:nvSpPr>
          <p:spPr>
            <a:xfrm>
              <a:off x="8062470" y="1496139"/>
              <a:ext cx="4409440" cy="923330"/>
            </a:xfrm>
            <a:prstGeom prst="rect">
              <a:avLst/>
            </a:prstGeom>
            <a:noFill/>
          </p:spPr>
          <p:txBody>
            <a:bodyPr wrap="square" rtlCol="0">
              <a:spAutoFit/>
            </a:bodyPr>
            <a:lstStyle/>
            <a:p>
              <a:r>
                <a:rPr lang="en-IN" b="1" dirty="0">
                  <a:solidFill>
                    <a:schemeClr val="bg1"/>
                  </a:solidFill>
                </a:rPr>
                <a:t>Declaration of global variables and sub functions   related to rates and type of rooms and type of food etc</a:t>
              </a:r>
              <a:r>
                <a:rPr lang="en-IN" dirty="0">
                  <a:solidFill>
                    <a:schemeClr val="bg1"/>
                  </a:solidFill>
                </a:rPr>
                <a:t>. </a:t>
              </a:r>
            </a:p>
          </p:txBody>
        </p:sp>
      </p:grpSp>
      <p:grpSp>
        <p:nvGrpSpPr>
          <p:cNvPr id="8" name="Group 7">
            <a:extLst>
              <a:ext uri="{FF2B5EF4-FFF2-40B4-BE49-F238E27FC236}">
                <a16:creationId xmlns:a16="http://schemas.microsoft.com/office/drawing/2014/main" id="{BB0D17C7-956E-4A1B-9860-FC06B02B7E5A}"/>
              </a:ext>
            </a:extLst>
          </p:cNvPr>
          <p:cNvGrpSpPr/>
          <p:nvPr/>
        </p:nvGrpSpPr>
        <p:grpSpPr>
          <a:xfrm>
            <a:off x="696669" y="2974687"/>
            <a:ext cx="4775120" cy="1025942"/>
            <a:chOff x="1056760" y="3218562"/>
            <a:chExt cx="4775120" cy="1025942"/>
          </a:xfrm>
        </p:grpSpPr>
        <p:sp>
          <p:nvSpPr>
            <p:cNvPr id="14" name="Speech Bubble: Rectangle with Corners Rounded 13">
              <a:extLst>
                <a:ext uri="{FF2B5EF4-FFF2-40B4-BE49-F238E27FC236}">
                  <a16:creationId xmlns:a16="http://schemas.microsoft.com/office/drawing/2014/main" id="{4D7BDAB5-FD6A-44D6-ABB2-2B037E2D4A7E}"/>
                </a:ext>
              </a:extLst>
            </p:cNvPr>
            <p:cNvSpPr/>
            <p:nvPr/>
          </p:nvSpPr>
          <p:spPr>
            <a:xfrm>
              <a:off x="1056760" y="3218562"/>
              <a:ext cx="4399160" cy="1025942"/>
            </a:xfrm>
            <a:prstGeom prst="wedgeRoundRectCallout">
              <a:avLst>
                <a:gd name="adj1" fmla="val 65143"/>
                <a:gd name="adj2" fmla="val 59532"/>
                <a:gd name="adj3" fmla="val 16667"/>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B70ED39-D7AC-48D2-A116-854437F54981}"/>
                </a:ext>
              </a:extLst>
            </p:cNvPr>
            <p:cNvSpPr txBox="1"/>
            <p:nvPr/>
          </p:nvSpPr>
          <p:spPr>
            <a:xfrm>
              <a:off x="1056760" y="3218562"/>
              <a:ext cx="4775120" cy="923330"/>
            </a:xfrm>
            <a:prstGeom prst="rect">
              <a:avLst/>
            </a:prstGeom>
            <a:noFill/>
          </p:spPr>
          <p:txBody>
            <a:bodyPr wrap="square" rtlCol="0">
              <a:spAutoFit/>
            </a:bodyPr>
            <a:lstStyle/>
            <a:p>
              <a:r>
                <a:rPr lang="en-IN" b="1" dirty="0">
                  <a:solidFill>
                    <a:schemeClr val="bg1"/>
                  </a:solidFill>
                </a:rPr>
                <a:t>“Intro” is the label for goto statement if the goto statement added to function then the control transfer to intro</a:t>
              </a:r>
            </a:p>
          </p:txBody>
        </p:sp>
      </p:grpSp>
      <p:grpSp>
        <p:nvGrpSpPr>
          <p:cNvPr id="17" name="Group 16">
            <a:extLst>
              <a:ext uri="{FF2B5EF4-FFF2-40B4-BE49-F238E27FC236}">
                <a16:creationId xmlns:a16="http://schemas.microsoft.com/office/drawing/2014/main" id="{C8E94AEE-97BA-4BF9-8A69-52C554A10526}"/>
              </a:ext>
            </a:extLst>
          </p:cNvPr>
          <p:cNvGrpSpPr/>
          <p:nvPr/>
        </p:nvGrpSpPr>
        <p:grpSpPr>
          <a:xfrm>
            <a:off x="6720211" y="5307317"/>
            <a:ext cx="4775120" cy="1200329"/>
            <a:chOff x="1056760" y="3218562"/>
            <a:chExt cx="4775120" cy="1073960"/>
          </a:xfrm>
        </p:grpSpPr>
        <p:sp>
          <p:nvSpPr>
            <p:cNvPr id="19" name="Speech Bubble: Rectangle with Corners Rounded 18">
              <a:extLst>
                <a:ext uri="{FF2B5EF4-FFF2-40B4-BE49-F238E27FC236}">
                  <a16:creationId xmlns:a16="http://schemas.microsoft.com/office/drawing/2014/main" id="{17A4A01A-F3E6-4170-ADCB-A9FD29526EFF}"/>
                </a:ext>
              </a:extLst>
            </p:cNvPr>
            <p:cNvSpPr/>
            <p:nvPr/>
          </p:nvSpPr>
          <p:spPr>
            <a:xfrm>
              <a:off x="1056760" y="3218562"/>
              <a:ext cx="4399160" cy="1025942"/>
            </a:xfrm>
            <a:prstGeom prst="wedgeRoundRectCallout">
              <a:avLst>
                <a:gd name="adj1" fmla="val -99758"/>
                <a:gd name="adj2" fmla="val -21984"/>
                <a:gd name="adj3" fmla="val 16667"/>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9945A85-11E2-42AB-AED9-FD880973B862}"/>
                </a:ext>
              </a:extLst>
            </p:cNvPr>
            <p:cNvSpPr txBox="1"/>
            <p:nvPr/>
          </p:nvSpPr>
          <p:spPr>
            <a:xfrm>
              <a:off x="1056760" y="3218562"/>
              <a:ext cx="4775120" cy="1073960"/>
            </a:xfrm>
            <a:prstGeom prst="rect">
              <a:avLst/>
            </a:prstGeom>
            <a:noFill/>
          </p:spPr>
          <p:txBody>
            <a:bodyPr wrap="square" rtlCol="0">
              <a:spAutoFit/>
            </a:bodyPr>
            <a:lstStyle/>
            <a:p>
              <a:r>
                <a:rPr lang="en-IN" b="1" dirty="0">
                  <a:solidFill>
                    <a:schemeClr val="bg1"/>
                  </a:solidFill>
                </a:rPr>
                <a:t>From the user input program splits into two categories one is customer and employee</a:t>
              </a:r>
            </a:p>
            <a:p>
              <a:r>
                <a:rPr lang="en-IN" b="1" dirty="0">
                  <a:solidFill>
                    <a:schemeClr val="bg1"/>
                  </a:solidFill>
                </a:rPr>
                <a:t>By input 1 and 2 here conditional statements shift the control to user type</a:t>
              </a:r>
            </a:p>
          </p:txBody>
        </p:sp>
      </p:grpSp>
    </p:spTree>
    <p:extLst>
      <p:ext uri="{BB962C8B-B14F-4D97-AF65-F5344CB8AC3E}">
        <p14:creationId xmlns:p14="http://schemas.microsoft.com/office/powerpoint/2010/main" val="47799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614ED749-4F0A-483D-96CC-7FCF3A141CCD}"/>
              </a:ext>
            </a:extLst>
          </p:cNvPr>
          <p:cNvSpPr/>
          <p:nvPr/>
        </p:nvSpPr>
        <p:spPr>
          <a:xfrm>
            <a:off x="0" y="1"/>
            <a:ext cx="12192000" cy="6858000"/>
          </a:xfrm>
          <a:prstGeom prst="frame">
            <a:avLst>
              <a:gd name="adj1" fmla="val 27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 name="Picture 2">
            <a:extLst>
              <a:ext uri="{FF2B5EF4-FFF2-40B4-BE49-F238E27FC236}">
                <a16:creationId xmlns:a16="http://schemas.microsoft.com/office/drawing/2014/main" id="{E9557B36-F31F-4D78-8823-D1FD4AF11B1B}"/>
              </a:ext>
            </a:extLst>
          </p:cNvPr>
          <p:cNvPicPr>
            <a:picLocks noChangeAspect="1"/>
          </p:cNvPicPr>
          <p:nvPr/>
        </p:nvPicPr>
        <p:blipFill>
          <a:blip r:embed="rId2"/>
          <a:stretch>
            <a:fillRect/>
          </a:stretch>
        </p:blipFill>
        <p:spPr>
          <a:xfrm>
            <a:off x="914403" y="1934045"/>
            <a:ext cx="3535942" cy="1979541"/>
          </a:xfrm>
          <a:prstGeom prst="rect">
            <a:avLst/>
          </a:prstGeom>
        </p:spPr>
      </p:pic>
      <p:pic>
        <p:nvPicPr>
          <p:cNvPr id="5" name="Picture 4">
            <a:extLst>
              <a:ext uri="{FF2B5EF4-FFF2-40B4-BE49-F238E27FC236}">
                <a16:creationId xmlns:a16="http://schemas.microsoft.com/office/drawing/2014/main" id="{8BB2B4FE-058B-403C-BAB5-BB6AB95F51A2}"/>
              </a:ext>
            </a:extLst>
          </p:cNvPr>
          <p:cNvPicPr>
            <a:picLocks noChangeAspect="1"/>
          </p:cNvPicPr>
          <p:nvPr/>
        </p:nvPicPr>
        <p:blipFill>
          <a:blip r:embed="rId3"/>
          <a:stretch>
            <a:fillRect/>
          </a:stretch>
        </p:blipFill>
        <p:spPr>
          <a:xfrm>
            <a:off x="1061516" y="5340853"/>
            <a:ext cx="3117254" cy="1165961"/>
          </a:xfrm>
          <a:prstGeom prst="rect">
            <a:avLst/>
          </a:prstGeom>
        </p:spPr>
      </p:pic>
      <p:sp>
        <p:nvSpPr>
          <p:cNvPr id="8" name="TextBox 7">
            <a:extLst>
              <a:ext uri="{FF2B5EF4-FFF2-40B4-BE49-F238E27FC236}">
                <a16:creationId xmlns:a16="http://schemas.microsoft.com/office/drawing/2014/main" id="{4348A5FE-FE34-4B26-961E-4F3A74280190}"/>
              </a:ext>
            </a:extLst>
          </p:cNvPr>
          <p:cNvSpPr txBox="1"/>
          <p:nvPr/>
        </p:nvSpPr>
        <p:spPr>
          <a:xfrm>
            <a:off x="457200" y="497203"/>
            <a:ext cx="5255260" cy="1323439"/>
          </a:xfrm>
          <a:prstGeom prst="rect">
            <a:avLst/>
          </a:prstGeom>
          <a:noFill/>
        </p:spPr>
        <p:txBody>
          <a:bodyPr wrap="square">
            <a:spAutoFit/>
          </a:bodyPr>
          <a:lstStyle/>
          <a:p>
            <a:r>
              <a:rPr lang="en-US" sz="1600" b="1" dirty="0">
                <a:sym typeface="Wingdings" panose="05000000000000000000" pitchFamily="2" charset="2"/>
              </a:rPr>
              <a:t></a:t>
            </a:r>
            <a:r>
              <a:rPr lang="en-US" sz="1600" b="1" dirty="0"/>
              <a:t>(</a:t>
            </a:r>
            <a:r>
              <a:rPr lang="en-US" sz="1600" b="1" i="0" dirty="0">
                <a:effectLst/>
              </a:rPr>
              <a:t>The if statement allows you to control if a program        enters a section of code or not based on whether a given condition is true or false. ... One of the important functions of the if statement is that it allows the program to select an action based upon the user's input.)</a:t>
            </a:r>
            <a:endParaRPr lang="en-IN" sz="1600" b="1" dirty="0"/>
          </a:p>
        </p:txBody>
      </p:sp>
      <p:sp>
        <p:nvSpPr>
          <p:cNvPr id="4" name="TextBox 3">
            <a:extLst>
              <a:ext uri="{FF2B5EF4-FFF2-40B4-BE49-F238E27FC236}">
                <a16:creationId xmlns:a16="http://schemas.microsoft.com/office/drawing/2014/main" id="{CA7629D1-014D-4735-BE16-DA065DE1F6D5}"/>
              </a:ext>
            </a:extLst>
          </p:cNvPr>
          <p:cNvSpPr txBox="1"/>
          <p:nvPr/>
        </p:nvSpPr>
        <p:spPr>
          <a:xfrm>
            <a:off x="408940" y="4304120"/>
            <a:ext cx="5455920" cy="923330"/>
          </a:xfrm>
          <a:prstGeom prst="rect">
            <a:avLst/>
          </a:prstGeom>
          <a:noFill/>
        </p:spPr>
        <p:txBody>
          <a:bodyPr wrap="square" rtlCol="0">
            <a:spAutoFit/>
          </a:bodyPr>
          <a:lstStyle/>
          <a:p>
            <a:r>
              <a:rPr lang="en-US" b="1" dirty="0">
                <a:sym typeface="Wingdings" panose="05000000000000000000" pitchFamily="2" charset="2"/>
              </a:rPr>
              <a:t></a:t>
            </a:r>
            <a:r>
              <a:rPr lang="en-US" b="1" dirty="0"/>
              <a:t>(A switch statement is a conditional statement used in C programming to check the value of a variable and compare it with all the cases.)</a:t>
            </a:r>
            <a:endParaRPr lang="en-IN" b="1" dirty="0"/>
          </a:p>
        </p:txBody>
      </p:sp>
      <p:sp>
        <p:nvSpPr>
          <p:cNvPr id="10" name="TextBox 9">
            <a:extLst>
              <a:ext uri="{FF2B5EF4-FFF2-40B4-BE49-F238E27FC236}">
                <a16:creationId xmlns:a16="http://schemas.microsoft.com/office/drawing/2014/main" id="{680334BB-6F7C-4E67-A805-44F3A640CBF2}"/>
              </a:ext>
            </a:extLst>
          </p:cNvPr>
          <p:cNvSpPr txBox="1"/>
          <p:nvPr/>
        </p:nvSpPr>
        <p:spPr>
          <a:xfrm>
            <a:off x="6442710" y="467845"/>
            <a:ext cx="4644388" cy="923330"/>
          </a:xfrm>
          <a:prstGeom prst="rect">
            <a:avLst/>
          </a:prstGeom>
          <a:noFill/>
        </p:spPr>
        <p:txBody>
          <a:bodyPr wrap="square">
            <a:spAutoFit/>
          </a:bodyPr>
          <a:lstStyle/>
          <a:p>
            <a:r>
              <a:rPr lang="en-US" b="1" dirty="0">
                <a:sym typeface="Wingdings" panose="05000000000000000000" pitchFamily="2" charset="2"/>
              </a:rPr>
              <a:t></a:t>
            </a:r>
            <a:r>
              <a:rPr lang="en-US" b="1" dirty="0"/>
              <a:t>(Each value is called a case, and the variable being switched on is checked for each switch case.)</a:t>
            </a:r>
            <a:endParaRPr lang="en-IN" b="1" dirty="0"/>
          </a:p>
        </p:txBody>
      </p:sp>
      <p:cxnSp>
        <p:nvCxnSpPr>
          <p:cNvPr id="11" name="Straight Connector 10">
            <a:extLst>
              <a:ext uri="{FF2B5EF4-FFF2-40B4-BE49-F238E27FC236}">
                <a16:creationId xmlns:a16="http://schemas.microsoft.com/office/drawing/2014/main" id="{1D31274F-7B68-42BB-B8A2-B0D163126EF8}"/>
              </a:ext>
            </a:extLst>
          </p:cNvPr>
          <p:cNvCxnSpPr>
            <a:cxnSpLocks/>
          </p:cNvCxnSpPr>
          <p:nvPr/>
        </p:nvCxnSpPr>
        <p:spPr>
          <a:xfrm>
            <a:off x="6017260" y="71120"/>
            <a:ext cx="0" cy="66243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F985F82-4A16-45FE-B26C-11F5619C4964}"/>
              </a:ext>
            </a:extLst>
          </p:cNvPr>
          <p:cNvCxnSpPr>
            <a:cxnSpLocks/>
          </p:cNvCxnSpPr>
          <p:nvPr/>
        </p:nvCxnSpPr>
        <p:spPr>
          <a:xfrm>
            <a:off x="152400" y="4154655"/>
            <a:ext cx="58648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21C60B60-FF98-4C3E-86F3-67960AA9B292}"/>
              </a:ext>
            </a:extLst>
          </p:cNvPr>
          <p:cNvPicPr>
            <a:picLocks noChangeAspect="1"/>
          </p:cNvPicPr>
          <p:nvPr/>
        </p:nvPicPr>
        <p:blipFill>
          <a:blip r:embed="rId4"/>
          <a:stretch>
            <a:fillRect/>
          </a:stretch>
        </p:blipFill>
        <p:spPr>
          <a:xfrm>
            <a:off x="6474460" y="1644616"/>
            <a:ext cx="5308599" cy="4385793"/>
          </a:xfrm>
          <a:prstGeom prst="rect">
            <a:avLst/>
          </a:prstGeom>
        </p:spPr>
      </p:pic>
    </p:spTree>
    <p:extLst>
      <p:ext uri="{BB962C8B-B14F-4D97-AF65-F5344CB8AC3E}">
        <p14:creationId xmlns:p14="http://schemas.microsoft.com/office/powerpoint/2010/main" val="279048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614ED749-4F0A-483D-96CC-7FCF3A141CCD}"/>
              </a:ext>
            </a:extLst>
          </p:cNvPr>
          <p:cNvSpPr/>
          <p:nvPr/>
        </p:nvSpPr>
        <p:spPr>
          <a:xfrm>
            <a:off x="0" y="1"/>
            <a:ext cx="12192000" cy="6858000"/>
          </a:xfrm>
          <a:prstGeom prst="frame">
            <a:avLst>
              <a:gd name="adj1" fmla="val 27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7" name="Picture 6">
            <a:extLst>
              <a:ext uri="{FF2B5EF4-FFF2-40B4-BE49-F238E27FC236}">
                <a16:creationId xmlns:a16="http://schemas.microsoft.com/office/drawing/2014/main" id="{1F1DAC20-DE79-4F93-8A6C-09AE7E095143}"/>
              </a:ext>
            </a:extLst>
          </p:cNvPr>
          <p:cNvPicPr>
            <a:picLocks noChangeAspect="1"/>
          </p:cNvPicPr>
          <p:nvPr/>
        </p:nvPicPr>
        <p:blipFill>
          <a:blip r:embed="rId2"/>
          <a:stretch>
            <a:fillRect/>
          </a:stretch>
        </p:blipFill>
        <p:spPr>
          <a:xfrm>
            <a:off x="6303025" y="1696049"/>
            <a:ext cx="5374416" cy="4402696"/>
          </a:xfrm>
          <a:prstGeom prst="rect">
            <a:avLst/>
          </a:prstGeom>
        </p:spPr>
      </p:pic>
      <p:cxnSp>
        <p:nvCxnSpPr>
          <p:cNvPr id="3" name="Straight Connector 2">
            <a:extLst>
              <a:ext uri="{FF2B5EF4-FFF2-40B4-BE49-F238E27FC236}">
                <a16:creationId xmlns:a16="http://schemas.microsoft.com/office/drawing/2014/main" id="{E8E52C22-3B52-48DE-A2B4-951A08D1D82E}"/>
              </a:ext>
            </a:extLst>
          </p:cNvPr>
          <p:cNvCxnSpPr>
            <a:cxnSpLocks/>
          </p:cNvCxnSpPr>
          <p:nvPr/>
        </p:nvCxnSpPr>
        <p:spPr>
          <a:xfrm>
            <a:off x="5984658" y="121920"/>
            <a:ext cx="0" cy="6522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51413F-8F17-48DE-A732-FD0C288EBB17}"/>
              </a:ext>
            </a:extLst>
          </p:cNvPr>
          <p:cNvSpPr txBox="1"/>
          <p:nvPr/>
        </p:nvSpPr>
        <p:spPr>
          <a:xfrm>
            <a:off x="310398" y="386360"/>
            <a:ext cx="5257799" cy="1200329"/>
          </a:xfrm>
          <a:prstGeom prst="rect">
            <a:avLst/>
          </a:prstGeom>
          <a:noFill/>
        </p:spPr>
        <p:txBody>
          <a:bodyPr wrap="square">
            <a:spAutoFit/>
          </a:bodyPr>
          <a:lstStyle/>
          <a:p>
            <a:r>
              <a:rPr lang="en-IN" b="1" dirty="0">
                <a:sym typeface="Wingdings" panose="05000000000000000000" pitchFamily="2" charset="2"/>
              </a:rPr>
              <a:t></a:t>
            </a:r>
            <a:r>
              <a:rPr lang="en-IN" b="1" dirty="0"/>
              <a:t>(In switch case 1 this includes  price for selected choice like each conditional statements consists of different combinations of customer selections of dining and lodging )</a:t>
            </a:r>
          </a:p>
        </p:txBody>
      </p:sp>
      <p:sp>
        <p:nvSpPr>
          <p:cNvPr id="13" name="TextBox 12">
            <a:extLst>
              <a:ext uri="{FF2B5EF4-FFF2-40B4-BE49-F238E27FC236}">
                <a16:creationId xmlns:a16="http://schemas.microsoft.com/office/drawing/2014/main" id="{01299CFC-3FA9-4371-B090-D607EBFBFB12}"/>
              </a:ext>
            </a:extLst>
          </p:cNvPr>
          <p:cNvSpPr txBox="1"/>
          <p:nvPr/>
        </p:nvSpPr>
        <p:spPr>
          <a:xfrm>
            <a:off x="6204931" y="386360"/>
            <a:ext cx="5570605" cy="923330"/>
          </a:xfrm>
          <a:prstGeom prst="rect">
            <a:avLst/>
          </a:prstGeom>
          <a:noFill/>
        </p:spPr>
        <p:txBody>
          <a:bodyPr wrap="square">
            <a:spAutoFit/>
          </a:bodyPr>
          <a:lstStyle/>
          <a:p>
            <a:r>
              <a:rPr lang="en-US" b="1" dirty="0">
                <a:sym typeface="Wingdings" panose="05000000000000000000" pitchFamily="2" charset="2"/>
              </a:rPr>
              <a:t></a:t>
            </a:r>
            <a:r>
              <a:rPr lang="en-US" b="1" dirty="0"/>
              <a:t>(Else conditional statements consists of nested if to give combinations of prices of user selection of only lodging)</a:t>
            </a:r>
            <a:endParaRPr lang="en-IN" b="1" dirty="0"/>
          </a:p>
        </p:txBody>
      </p:sp>
      <p:pic>
        <p:nvPicPr>
          <p:cNvPr id="18" name="Picture 17">
            <a:extLst>
              <a:ext uri="{FF2B5EF4-FFF2-40B4-BE49-F238E27FC236}">
                <a16:creationId xmlns:a16="http://schemas.microsoft.com/office/drawing/2014/main" id="{F4C36911-44B9-4247-8CA1-F127CA0E7A4D}"/>
              </a:ext>
            </a:extLst>
          </p:cNvPr>
          <p:cNvPicPr>
            <a:picLocks noChangeAspect="1"/>
          </p:cNvPicPr>
          <p:nvPr/>
        </p:nvPicPr>
        <p:blipFill>
          <a:blip r:embed="rId3"/>
          <a:stretch>
            <a:fillRect/>
          </a:stretch>
        </p:blipFill>
        <p:spPr>
          <a:xfrm>
            <a:off x="415903" y="1652765"/>
            <a:ext cx="5152852" cy="3552470"/>
          </a:xfrm>
          <a:prstGeom prst="rect">
            <a:avLst/>
          </a:prstGeom>
        </p:spPr>
      </p:pic>
      <p:pic>
        <p:nvPicPr>
          <p:cNvPr id="20" name="Picture 19">
            <a:extLst>
              <a:ext uri="{FF2B5EF4-FFF2-40B4-BE49-F238E27FC236}">
                <a16:creationId xmlns:a16="http://schemas.microsoft.com/office/drawing/2014/main" id="{42AE28E4-FE60-489D-8BD9-C8F467B98E6A}"/>
              </a:ext>
            </a:extLst>
          </p:cNvPr>
          <p:cNvPicPr>
            <a:picLocks noChangeAspect="1"/>
          </p:cNvPicPr>
          <p:nvPr/>
        </p:nvPicPr>
        <p:blipFill>
          <a:blip r:embed="rId4"/>
          <a:stretch>
            <a:fillRect/>
          </a:stretch>
        </p:blipFill>
        <p:spPr>
          <a:xfrm>
            <a:off x="336830" y="5399097"/>
            <a:ext cx="5068393" cy="948846"/>
          </a:xfrm>
          <a:prstGeom prst="rect">
            <a:avLst/>
          </a:prstGeom>
        </p:spPr>
      </p:pic>
    </p:spTree>
    <p:extLst>
      <p:ext uri="{BB962C8B-B14F-4D97-AF65-F5344CB8AC3E}">
        <p14:creationId xmlns:p14="http://schemas.microsoft.com/office/powerpoint/2010/main" val="258555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614ED749-4F0A-483D-96CC-7FCF3A141CCD}"/>
              </a:ext>
            </a:extLst>
          </p:cNvPr>
          <p:cNvSpPr/>
          <p:nvPr/>
        </p:nvSpPr>
        <p:spPr>
          <a:xfrm>
            <a:off x="0" y="1"/>
            <a:ext cx="12192000" cy="6858000"/>
          </a:xfrm>
          <a:prstGeom prst="frame">
            <a:avLst>
              <a:gd name="adj1" fmla="val 27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E203908B-4671-4CA9-9C31-DE5D1EF7AC2C}"/>
              </a:ext>
            </a:extLst>
          </p:cNvPr>
          <p:cNvPicPr>
            <a:picLocks noChangeAspect="1"/>
          </p:cNvPicPr>
          <p:nvPr/>
        </p:nvPicPr>
        <p:blipFill>
          <a:blip r:embed="rId2"/>
          <a:stretch>
            <a:fillRect/>
          </a:stretch>
        </p:blipFill>
        <p:spPr>
          <a:xfrm>
            <a:off x="656967" y="1137810"/>
            <a:ext cx="6180713" cy="4740051"/>
          </a:xfrm>
          <a:prstGeom prst="rect">
            <a:avLst/>
          </a:prstGeom>
        </p:spPr>
      </p:pic>
      <p:sp>
        <p:nvSpPr>
          <p:cNvPr id="7" name="TextBox 6">
            <a:extLst>
              <a:ext uri="{FF2B5EF4-FFF2-40B4-BE49-F238E27FC236}">
                <a16:creationId xmlns:a16="http://schemas.microsoft.com/office/drawing/2014/main" id="{D15DA263-73FA-4270-B95C-4BE2B2B87580}"/>
              </a:ext>
            </a:extLst>
          </p:cNvPr>
          <p:cNvSpPr txBox="1"/>
          <p:nvPr/>
        </p:nvSpPr>
        <p:spPr>
          <a:xfrm>
            <a:off x="5433953" y="2584505"/>
            <a:ext cx="6101080" cy="923330"/>
          </a:xfrm>
          <a:prstGeom prst="rect">
            <a:avLst/>
          </a:prstGeom>
          <a:noFill/>
        </p:spPr>
        <p:txBody>
          <a:bodyPr wrap="square">
            <a:spAutoFit/>
          </a:bodyPr>
          <a:lstStyle/>
          <a:p>
            <a:r>
              <a:rPr lang="en-IN" b="1" dirty="0">
                <a:sym typeface="Wingdings" panose="05000000000000000000" pitchFamily="2" charset="2"/>
              </a:rPr>
              <a:t>(in this module switch case 2 consists of customer input related to only dining facility here, the prices even be displayed in bill subfunctions. )</a:t>
            </a:r>
            <a:endParaRPr lang="en-IN" b="1" dirty="0"/>
          </a:p>
        </p:txBody>
      </p:sp>
    </p:spTree>
    <p:extLst>
      <p:ext uri="{BB962C8B-B14F-4D97-AF65-F5344CB8AC3E}">
        <p14:creationId xmlns:p14="http://schemas.microsoft.com/office/powerpoint/2010/main" val="1320958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614ED749-4F0A-483D-96CC-7FCF3A141CCD}"/>
              </a:ext>
            </a:extLst>
          </p:cNvPr>
          <p:cNvSpPr/>
          <p:nvPr/>
        </p:nvSpPr>
        <p:spPr>
          <a:xfrm>
            <a:off x="0" y="1"/>
            <a:ext cx="12192000" cy="6858000"/>
          </a:xfrm>
          <a:prstGeom prst="frame">
            <a:avLst>
              <a:gd name="adj1" fmla="val 27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 name="Picture 2">
            <a:extLst>
              <a:ext uri="{FF2B5EF4-FFF2-40B4-BE49-F238E27FC236}">
                <a16:creationId xmlns:a16="http://schemas.microsoft.com/office/drawing/2014/main" id="{0C209E01-25ED-4958-ABCE-585F0F344CB7}"/>
              </a:ext>
            </a:extLst>
          </p:cNvPr>
          <p:cNvPicPr>
            <a:picLocks noChangeAspect="1"/>
          </p:cNvPicPr>
          <p:nvPr/>
        </p:nvPicPr>
        <p:blipFill>
          <a:blip r:embed="rId2"/>
          <a:stretch>
            <a:fillRect/>
          </a:stretch>
        </p:blipFill>
        <p:spPr>
          <a:xfrm>
            <a:off x="438894" y="2013994"/>
            <a:ext cx="5128528" cy="4271059"/>
          </a:xfrm>
          <a:prstGeom prst="rect">
            <a:avLst/>
          </a:prstGeom>
        </p:spPr>
      </p:pic>
      <p:pic>
        <p:nvPicPr>
          <p:cNvPr id="8" name="Picture 7">
            <a:extLst>
              <a:ext uri="{FF2B5EF4-FFF2-40B4-BE49-F238E27FC236}">
                <a16:creationId xmlns:a16="http://schemas.microsoft.com/office/drawing/2014/main" id="{1B4EE8E6-0D8A-4888-A324-E2779AD2E4A2}"/>
              </a:ext>
            </a:extLst>
          </p:cNvPr>
          <p:cNvPicPr>
            <a:picLocks noChangeAspect="1"/>
          </p:cNvPicPr>
          <p:nvPr/>
        </p:nvPicPr>
        <p:blipFill>
          <a:blip r:embed="rId3"/>
          <a:stretch>
            <a:fillRect/>
          </a:stretch>
        </p:blipFill>
        <p:spPr>
          <a:xfrm>
            <a:off x="6349487" y="2869202"/>
            <a:ext cx="5293872" cy="1885678"/>
          </a:xfrm>
          <a:prstGeom prst="rect">
            <a:avLst/>
          </a:prstGeom>
        </p:spPr>
      </p:pic>
      <p:cxnSp>
        <p:nvCxnSpPr>
          <p:cNvPr id="4" name="Straight Connector 3">
            <a:extLst>
              <a:ext uri="{FF2B5EF4-FFF2-40B4-BE49-F238E27FC236}">
                <a16:creationId xmlns:a16="http://schemas.microsoft.com/office/drawing/2014/main" id="{43D1B87E-17AD-488A-96EE-F30D4B02362E}"/>
              </a:ext>
            </a:extLst>
          </p:cNvPr>
          <p:cNvCxnSpPr>
            <a:cxnSpLocks/>
          </p:cNvCxnSpPr>
          <p:nvPr/>
        </p:nvCxnSpPr>
        <p:spPr>
          <a:xfrm>
            <a:off x="5994142" y="121920"/>
            <a:ext cx="0" cy="6614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35B454F-FC32-4B5B-ABF4-1ACC19D9B519}"/>
              </a:ext>
            </a:extLst>
          </p:cNvPr>
          <p:cNvSpPr txBox="1"/>
          <p:nvPr/>
        </p:nvSpPr>
        <p:spPr>
          <a:xfrm>
            <a:off x="438894" y="899775"/>
            <a:ext cx="5199905" cy="923330"/>
          </a:xfrm>
          <a:prstGeom prst="rect">
            <a:avLst/>
          </a:prstGeom>
          <a:noFill/>
        </p:spPr>
        <p:txBody>
          <a:bodyPr wrap="square">
            <a:spAutoFit/>
          </a:bodyPr>
          <a:lstStyle/>
          <a:p>
            <a:r>
              <a:rPr lang="en-IN" b="1" dirty="0">
                <a:sym typeface="Wingdings" panose="05000000000000000000" pitchFamily="2" charset="2"/>
              </a:rPr>
              <a:t></a:t>
            </a:r>
            <a:r>
              <a:rPr lang="en-IN" b="1" dirty="0"/>
              <a:t>(Here employlogin () is subfunction consists of user input related rate fixation of different categories of customer selection) </a:t>
            </a:r>
          </a:p>
        </p:txBody>
      </p:sp>
      <p:sp>
        <p:nvSpPr>
          <p:cNvPr id="11" name="TextBox 10">
            <a:extLst>
              <a:ext uri="{FF2B5EF4-FFF2-40B4-BE49-F238E27FC236}">
                <a16:creationId xmlns:a16="http://schemas.microsoft.com/office/drawing/2014/main" id="{29B24FE7-BEA1-4B05-9C2A-26E916A5D8D9}"/>
              </a:ext>
            </a:extLst>
          </p:cNvPr>
          <p:cNvSpPr txBox="1"/>
          <p:nvPr/>
        </p:nvSpPr>
        <p:spPr>
          <a:xfrm>
            <a:off x="6193790" y="885150"/>
            <a:ext cx="4945121" cy="1477328"/>
          </a:xfrm>
          <a:prstGeom prst="rect">
            <a:avLst/>
          </a:prstGeom>
          <a:noFill/>
        </p:spPr>
        <p:txBody>
          <a:bodyPr wrap="square">
            <a:spAutoFit/>
          </a:bodyPr>
          <a:lstStyle/>
          <a:p>
            <a:r>
              <a:rPr lang="en-IN" b="1" dirty="0">
                <a:sym typeface="Wingdings" panose="05000000000000000000" pitchFamily="2" charset="2"/>
              </a:rPr>
              <a:t>(here bill () is totally a output subfunction  which consists of bill details like amount to be paid. The function is used in all conditional statements and even in swich cases it’s a important function in this project .)</a:t>
            </a:r>
            <a:endParaRPr lang="en-IN" b="1" dirty="0"/>
          </a:p>
        </p:txBody>
      </p:sp>
    </p:spTree>
    <p:extLst>
      <p:ext uri="{BB962C8B-B14F-4D97-AF65-F5344CB8AC3E}">
        <p14:creationId xmlns:p14="http://schemas.microsoft.com/office/powerpoint/2010/main" val="418767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614ED749-4F0A-483D-96CC-7FCF3A141CCD}"/>
              </a:ext>
            </a:extLst>
          </p:cNvPr>
          <p:cNvSpPr/>
          <p:nvPr/>
        </p:nvSpPr>
        <p:spPr>
          <a:xfrm>
            <a:off x="0" y="-81022"/>
            <a:ext cx="12192000" cy="6858000"/>
          </a:xfrm>
          <a:prstGeom prst="frame">
            <a:avLst>
              <a:gd name="adj1" fmla="val 27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7B693119-60CF-4B81-AB03-A651813B1251}"/>
              </a:ext>
            </a:extLst>
          </p:cNvPr>
          <p:cNvPicPr>
            <a:picLocks noChangeAspect="1"/>
          </p:cNvPicPr>
          <p:nvPr/>
        </p:nvPicPr>
        <p:blipFill>
          <a:blip r:embed="rId2"/>
          <a:stretch>
            <a:fillRect/>
          </a:stretch>
        </p:blipFill>
        <p:spPr>
          <a:xfrm>
            <a:off x="425351" y="1333191"/>
            <a:ext cx="5424378" cy="4025888"/>
          </a:xfrm>
          <a:prstGeom prst="rect">
            <a:avLst/>
          </a:prstGeom>
        </p:spPr>
      </p:pic>
      <p:pic>
        <p:nvPicPr>
          <p:cNvPr id="13" name="Picture 12">
            <a:extLst>
              <a:ext uri="{FF2B5EF4-FFF2-40B4-BE49-F238E27FC236}">
                <a16:creationId xmlns:a16="http://schemas.microsoft.com/office/drawing/2014/main" id="{AD0DECB4-9120-4CA6-A1A2-39CA4D4703CA}"/>
              </a:ext>
            </a:extLst>
          </p:cNvPr>
          <p:cNvPicPr>
            <a:picLocks noChangeAspect="1"/>
          </p:cNvPicPr>
          <p:nvPr/>
        </p:nvPicPr>
        <p:blipFill>
          <a:blip r:embed="rId3"/>
          <a:stretch>
            <a:fillRect/>
          </a:stretch>
        </p:blipFill>
        <p:spPr>
          <a:xfrm>
            <a:off x="6096000" y="1333191"/>
            <a:ext cx="5849730" cy="4025888"/>
          </a:xfrm>
          <a:prstGeom prst="rect">
            <a:avLst/>
          </a:prstGeom>
        </p:spPr>
      </p:pic>
      <p:cxnSp>
        <p:nvCxnSpPr>
          <p:cNvPr id="15" name="Straight Connector 14">
            <a:extLst>
              <a:ext uri="{FF2B5EF4-FFF2-40B4-BE49-F238E27FC236}">
                <a16:creationId xmlns:a16="http://schemas.microsoft.com/office/drawing/2014/main" id="{22D16E0F-D567-46B3-AD42-A5597CA058D1}"/>
              </a:ext>
            </a:extLst>
          </p:cNvPr>
          <p:cNvCxnSpPr>
            <a:cxnSpLocks/>
          </p:cNvCxnSpPr>
          <p:nvPr/>
        </p:nvCxnSpPr>
        <p:spPr>
          <a:xfrm>
            <a:off x="5972538" y="1064871"/>
            <a:ext cx="0" cy="5587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DC0C4A-F867-45FC-B311-626580CDDBAC}"/>
              </a:ext>
            </a:extLst>
          </p:cNvPr>
          <p:cNvCxnSpPr>
            <a:cxnSpLocks/>
          </p:cNvCxnSpPr>
          <p:nvPr/>
        </p:nvCxnSpPr>
        <p:spPr>
          <a:xfrm>
            <a:off x="138896" y="1064871"/>
            <a:ext cx="1180683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3F402DD-C587-4A1F-85FF-37971E063826}"/>
              </a:ext>
            </a:extLst>
          </p:cNvPr>
          <p:cNvSpPr txBox="1"/>
          <p:nvPr/>
        </p:nvSpPr>
        <p:spPr>
          <a:xfrm>
            <a:off x="2754774" y="376585"/>
            <a:ext cx="6609141" cy="523220"/>
          </a:xfrm>
          <a:prstGeom prst="rect">
            <a:avLst/>
          </a:prstGeom>
          <a:noFill/>
        </p:spPr>
        <p:txBody>
          <a:bodyPr wrap="square">
            <a:spAutoFit/>
          </a:bodyPr>
          <a:lstStyle/>
          <a:p>
            <a:r>
              <a:rPr lang="en-IN" sz="2800" b="1" dirty="0"/>
              <a:t>RESULTS  FOR VARIOUS INPUTS BY USER </a:t>
            </a:r>
            <a:endParaRPr lang="en-IN" sz="2400" b="1" dirty="0"/>
          </a:p>
        </p:txBody>
      </p:sp>
      <p:sp>
        <p:nvSpPr>
          <p:cNvPr id="22" name="TextBox 21">
            <a:extLst>
              <a:ext uri="{FF2B5EF4-FFF2-40B4-BE49-F238E27FC236}">
                <a16:creationId xmlns:a16="http://schemas.microsoft.com/office/drawing/2014/main" id="{7950684B-32E5-4A2D-865A-0DCC06ECCB5D}"/>
              </a:ext>
            </a:extLst>
          </p:cNvPr>
          <p:cNvSpPr txBox="1"/>
          <p:nvPr/>
        </p:nvSpPr>
        <p:spPr>
          <a:xfrm>
            <a:off x="879676" y="5625295"/>
            <a:ext cx="4317932" cy="707886"/>
          </a:xfrm>
          <a:prstGeom prst="rect">
            <a:avLst/>
          </a:prstGeom>
          <a:noFill/>
        </p:spPr>
        <p:txBody>
          <a:bodyPr wrap="square" rtlCol="0">
            <a:spAutoFit/>
          </a:bodyPr>
          <a:lstStyle/>
          <a:p>
            <a:r>
              <a:rPr lang="en-IN" sz="2000" b="1" dirty="0"/>
              <a:t>When user ==1 (customer selecting both dining and lodging )</a:t>
            </a:r>
          </a:p>
        </p:txBody>
      </p:sp>
      <p:sp>
        <p:nvSpPr>
          <p:cNvPr id="25" name="TextBox 24">
            <a:extLst>
              <a:ext uri="{FF2B5EF4-FFF2-40B4-BE49-F238E27FC236}">
                <a16:creationId xmlns:a16="http://schemas.microsoft.com/office/drawing/2014/main" id="{02E214A0-93A4-46B9-9155-249F6A1E8DE4}"/>
              </a:ext>
            </a:extLst>
          </p:cNvPr>
          <p:cNvSpPr txBox="1"/>
          <p:nvPr/>
        </p:nvSpPr>
        <p:spPr>
          <a:xfrm>
            <a:off x="6454823" y="5590586"/>
            <a:ext cx="4857501" cy="1015663"/>
          </a:xfrm>
          <a:prstGeom prst="rect">
            <a:avLst/>
          </a:prstGeom>
          <a:noFill/>
        </p:spPr>
        <p:txBody>
          <a:bodyPr wrap="square" rtlCol="0">
            <a:spAutoFit/>
          </a:bodyPr>
          <a:lstStyle/>
          <a:p>
            <a:r>
              <a:rPr lang="en-IN" sz="2000" b="1" dirty="0"/>
              <a:t>When user==2 (employee ) user editing the prizes</a:t>
            </a:r>
          </a:p>
          <a:p>
            <a:r>
              <a:rPr lang="en-IN" sz="2000" b="1" dirty="0"/>
              <a:t> </a:t>
            </a:r>
            <a:endParaRPr lang="en-IN" b="1" dirty="0"/>
          </a:p>
        </p:txBody>
      </p:sp>
    </p:spTree>
    <p:extLst>
      <p:ext uri="{BB962C8B-B14F-4D97-AF65-F5344CB8AC3E}">
        <p14:creationId xmlns:p14="http://schemas.microsoft.com/office/powerpoint/2010/main" val="556321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614ED749-4F0A-483D-96CC-7FCF3A141CCD}"/>
              </a:ext>
            </a:extLst>
          </p:cNvPr>
          <p:cNvSpPr/>
          <p:nvPr/>
        </p:nvSpPr>
        <p:spPr>
          <a:xfrm>
            <a:off x="0" y="1"/>
            <a:ext cx="12192000" cy="6858000"/>
          </a:xfrm>
          <a:prstGeom prst="frame">
            <a:avLst>
              <a:gd name="adj1" fmla="val 27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 name="Picture 2">
            <a:extLst>
              <a:ext uri="{FF2B5EF4-FFF2-40B4-BE49-F238E27FC236}">
                <a16:creationId xmlns:a16="http://schemas.microsoft.com/office/drawing/2014/main" id="{893D2750-B45A-46B3-9AAD-F49EC4365ED5}"/>
              </a:ext>
            </a:extLst>
          </p:cNvPr>
          <p:cNvPicPr>
            <a:picLocks noChangeAspect="1"/>
          </p:cNvPicPr>
          <p:nvPr/>
        </p:nvPicPr>
        <p:blipFill>
          <a:blip r:embed="rId2"/>
          <a:stretch>
            <a:fillRect/>
          </a:stretch>
        </p:blipFill>
        <p:spPr>
          <a:xfrm>
            <a:off x="1700389" y="735745"/>
            <a:ext cx="8420830" cy="4877223"/>
          </a:xfrm>
          <a:prstGeom prst="rect">
            <a:avLst/>
          </a:prstGeom>
        </p:spPr>
      </p:pic>
      <p:sp>
        <p:nvSpPr>
          <p:cNvPr id="10" name="TextBox 9">
            <a:extLst>
              <a:ext uri="{FF2B5EF4-FFF2-40B4-BE49-F238E27FC236}">
                <a16:creationId xmlns:a16="http://schemas.microsoft.com/office/drawing/2014/main" id="{EB968B08-460F-4E36-A12E-667AEBEF767F}"/>
              </a:ext>
            </a:extLst>
          </p:cNvPr>
          <p:cNvSpPr txBox="1"/>
          <p:nvPr/>
        </p:nvSpPr>
        <p:spPr>
          <a:xfrm>
            <a:off x="3350871" y="5835374"/>
            <a:ext cx="6099858" cy="400110"/>
          </a:xfrm>
          <a:prstGeom prst="rect">
            <a:avLst/>
          </a:prstGeom>
          <a:noFill/>
        </p:spPr>
        <p:txBody>
          <a:bodyPr wrap="square">
            <a:spAutoFit/>
          </a:bodyPr>
          <a:lstStyle/>
          <a:p>
            <a:r>
              <a:rPr lang="en-IN" sz="2000" b="1" dirty="0"/>
              <a:t>When user==1 (customer) selected dining </a:t>
            </a:r>
          </a:p>
        </p:txBody>
      </p:sp>
    </p:spTree>
    <p:extLst>
      <p:ext uri="{BB962C8B-B14F-4D97-AF65-F5344CB8AC3E}">
        <p14:creationId xmlns:p14="http://schemas.microsoft.com/office/powerpoint/2010/main" val="82384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5">
          <a:fgClr>
            <a:srgbClr val="1E1E1E"/>
          </a:fgClr>
          <a:bgClr>
            <a:schemeClr val="bg1"/>
          </a:bgClr>
        </a:pattFill>
        <a:effectLst/>
      </p:bgPr>
    </p:bg>
    <p:spTree>
      <p:nvGrpSpPr>
        <p:cNvPr id="1" name=""/>
        <p:cNvGrpSpPr/>
        <p:nvPr/>
      </p:nvGrpSpPr>
      <p:grpSpPr>
        <a:xfrm>
          <a:off x="0" y="0"/>
          <a:ext cx="0" cy="0"/>
          <a:chOff x="0" y="0"/>
          <a:chExt cx="0" cy="0"/>
        </a:xfrm>
      </p:grpSpPr>
      <p:sp>
        <p:nvSpPr>
          <p:cNvPr id="12" name="Frame 11">
            <a:extLst>
              <a:ext uri="{FF2B5EF4-FFF2-40B4-BE49-F238E27FC236}">
                <a16:creationId xmlns:a16="http://schemas.microsoft.com/office/drawing/2014/main" id="{614ED749-4F0A-483D-96CC-7FCF3A141CCD}"/>
              </a:ext>
            </a:extLst>
          </p:cNvPr>
          <p:cNvSpPr/>
          <p:nvPr/>
        </p:nvSpPr>
        <p:spPr>
          <a:xfrm>
            <a:off x="0" y="1"/>
            <a:ext cx="12192000" cy="6858000"/>
          </a:xfrm>
          <a:prstGeom prst="frame">
            <a:avLst>
              <a:gd name="adj1" fmla="val 271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95A467E7-A16A-4471-B1A4-54218B95E6DC}"/>
              </a:ext>
            </a:extLst>
          </p:cNvPr>
          <p:cNvSpPr txBox="1"/>
          <p:nvPr/>
        </p:nvSpPr>
        <p:spPr>
          <a:xfrm>
            <a:off x="2222340" y="2435429"/>
            <a:ext cx="8397433" cy="1692771"/>
          </a:xfrm>
          <a:prstGeom prst="rect">
            <a:avLst/>
          </a:prstGeom>
          <a:noFill/>
        </p:spPr>
        <p:txBody>
          <a:bodyPr wrap="square">
            <a:spAutoFit/>
          </a:bodyPr>
          <a:lstStyle/>
          <a:p>
            <a:r>
              <a:rPr lang="en-IN" sz="2400" b="1" dirty="0"/>
              <a:t>     Design implementation is done in atom and vscode </a:t>
            </a:r>
          </a:p>
          <a:p>
            <a:endParaRPr lang="en-IN" dirty="0"/>
          </a:p>
          <a:p>
            <a:endParaRPr lang="en-IN" dirty="0"/>
          </a:p>
          <a:p>
            <a:r>
              <a:rPr lang="en-IN" sz="2000" b="1" dirty="0"/>
              <a:t>                                      </a:t>
            </a:r>
            <a:r>
              <a:rPr lang="en-IN" sz="4400" b="1" dirty="0"/>
              <a:t>Thank you</a:t>
            </a:r>
            <a:endParaRPr lang="en-IN" sz="2000" b="1" dirty="0"/>
          </a:p>
        </p:txBody>
      </p:sp>
    </p:spTree>
    <p:extLst>
      <p:ext uri="{BB962C8B-B14F-4D97-AF65-F5344CB8AC3E}">
        <p14:creationId xmlns:p14="http://schemas.microsoft.com/office/powerpoint/2010/main" val="9196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b="1" dirty="0"/>
              <a:t>Introduction to review 2  </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102869428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4636-6B00-4512-85C8-0EFEEE7E27A7}"/>
              </a:ext>
            </a:extLst>
          </p:cNvPr>
          <p:cNvSpPr>
            <a:spLocks noGrp="1"/>
          </p:cNvSpPr>
          <p:nvPr>
            <p:ph type="title"/>
          </p:nvPr>
        </p:nvSpPr>
        <p:spPr>
          <a:xfrm>
            <a:off x="788020" y="821013"/>
            <a:ext cx="10058400" cy="896274"/>
          </a:xfrm>
        </p:spPr>
        <p:txBody>
          <a:bodyPr>
            <a:normAutofit fontScale="90000"/>
          </a:bodyPr>
          <a:lstStyle/>
          <a:p>
            <a:pPr>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             1.  Algorithm for Inn management system</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b="1" dirty="0">
                <a:effectLst/>
                <a:latin typeface="Calibri" panose="020F0502020204030204" pitchFamily="34" charset="0"/>
                <a:ea typeface="Calibri" panose="020F0502020204030204" pitchFamily="34" charset="0"/>
                <a:cs typeface="Times New Roman" panose="02020603050405020304" pitchFamily="18" charset="0"/>
              </a:rPr>
              <a:t>                                   (Mini project)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B38BB3F9-CFD5-46D1-85E0-655438BF106F}"/>
              </a:ext>
            </a:extLst>
          </p:cNvPr>
          <p:cNvSpPr txBox="1"/>
          <p:nvPr/>
        </p:nvSpPr>
        <p:spPr>
          <a:xfrm>
            <a:off x="1672683" y="1918009"/>
            <a:ext cx="9913434" cy="4655633"/>
          </a:xfrm>
          <a:prstGeom prst="rect">
            <a:avLst/>
          </a:prstGeom>
          <a:noFill/>
        </p:spPr>
        <p:txBody>
          <a:bodyPr wrap="square" rtlCol="0">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 1: start</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 2: print the introduction of inn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 3: declaration of goto function by the name intro:</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 4: input by user to his choice customer and employee by 1 and 2 numerical</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 5: if input is 2 or user is 2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 6: calling function opens employlogin () {(control transfer to called function)}</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Step7: if input is 1 or user is 1 customer blog opens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Step8: input customer name</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Step9: input mobile number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p>
        </p:txBody>
      </p:sp>
    </p:spTree>
    <p:extLst>
      <p:ext uri="{BB962C8B-B14F-4D97-AF65-F5344CB8AC3E}">
        <p14:creationId xmlns:p14="http://schemas.microsoft.com/office/powerpoint/2010/main" val="268483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3A0EA5-D86C-48BF-BD98-04B4CBF3ECA5}"/>
              </a:ext>
            </a:extLst>
          </p:cNvPr>
          <p:cNvSpPr txBox="1"/>
          <p:nvPr/>
        </p:nvSpPr>
        <p:spPr>
          <a:xfrm>
            <a:off x="693683" y="2090172"/>
            <a:ext cx="11119945" cy="2677656"/>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Step10: input id card type</a:t>
            </a:r>
          </a:p>
          <a:p>
            <a:r>
              <a:rPr lang="en-US" sz="2400" b="1" dirty="0">
                <a:latin typeface="Calibri" panose="020F0502020204030204" pitchFamily="34" charset="0"/>
                <a:cs typeface="Calibri" panose="020F0502020204030204" pitchFamily="34" charset="0"/>
              </a:rPr>
              <a:t>Step11: input id number</a:t>
            </a:r>
          </a:p>
          <a:p>
            <a:r>
              <a:rPr lang="en-US" sz="2400" b="1" dirty="0">
                <a:latin typeface="Calibri" panose="020F0502020204030204" pitchFamily="34" charset="0"/>
                <a:cs typeface="Calibri" panose="020F0502020204030204" pitchFamily="34" charset="0"/>
              </a:rPr>
              <a:t>Step12: input user choice lodging or dinning (1 or2)</a:t>
            </a:r>
          </a:p>
          <a:p>
            <a:r>
              <a:rPr lang="en-US" sz="2400" b="1" dirty="0">
                <a:latin typeface="Calibri" panose="020F0502020204030204" pitchFamily="34" charset="0"/>
                <a:cs typeface="Calibri" panose="020F0502020204030204" pitchFamily="34" charset="0"/>
              </a:rPr>
              <a:t>Step13: control switches to case 1 if input is 1 in choice( lodging)------------algorithm 2</a:t>
            </a:r>
          </a:p>
          <a:p>
            <a:r>
              <a:rPr lang="en-US" sz="2400" b="1" dirty="0">
                <a:latin typeface="Calibri" panose="020F0502020204030204" pitchFamily="34" charset="0"/>
                <a:cs typeface="Calibri" panose="020F0502020204030204" pitchFamily="34" charset="0"/>
              </a:rPr>
              <a:t>Step14: control switches to case 2 if input is2 in choice (dinning)</a:t>
            </a:r>
          </a:p>
          <a:p>
            <a:r>
              <a:rPr lang="en-US" sz="2400" b="1" dirty="0">
                <a:latin typeface="Calibri" panose="020F0502020204030204" pitchFamily="34" charset="0"/>
                <a:cs typeface="Calibri" panose="020F0502020204030204" pitchFamily="34" charset="0"/>
              </a:rPr>
              <a:t>Step15: </a:t>
            </a:r>
            <a:r>
              <a:rPr lang="en-US" sz="2400" b="1" dirty="0" err="1">
                <a:latin typeface="Calibri" panose="020F0502020204030204" pitchFamily="34" charset="0"/>
                <a:cs typeface="Calibri" panose="020F0502020204030204" pitchFamily="34" charset="0"/>
              </a:rPr>
              <a:t>goto</a:t>
            </a:r>
            <a:r>
              <a:rPr lang="en-US" sz="2400" b="1" dirty="0">
                <a:latin typeface="Calibri" panose="020F0502020204030204" pitchFamily="34" charset="0"/>
                <a:cs typeface="Calibri" panose="020F0502020204030204" pitchFamily="34" charset="0"/>
              </a:rPr>
              <a:t> intro </a:t>
            </a:r>
          </a:p>
          <a:p>
            <a:r>
              <a:rPr lang="en-US" sz="2400" b="1" dirty="0">
                <a:latin typeface="Calibri" panose="020F0502020204030204" pitchFamily="34" charset="0"/>
                <a:cs typeface="Calibri" panose="020F0502020204030204" pitchFamily="34" charset="0"/>
              </a:rPr>
              <a:t>Step16: end </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738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D5257F-ED96-41FC-83B4-CE62FD8E6F51}"/>
              </a:ext>
            </a:extLst>
          </p:cNvPr>
          <p:cNvSpPr txBox="1"/>
          <p:nvPr/>
        </p:nvSpPr>
        <p:spPr>
          <a:xfrm>
            <a:off x="3048930" y="1376707"/>
            <a:ext cx="6094140" cy="4365106"/>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(Starts after the input 1 in user choice called lodging)</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Step1: start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Step2: control transfer to case 1</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Step3: input type of room user choice 1 or 2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 4: input type of room condition user choice 1 or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Step5: input number of rooms</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Step6: input user choice (dinning or lodging) 1 or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Step7: if food is 1 or dining is user choice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Step8: input type of food 1or 2 </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Step9: input user choice size 1 or 2</a:t>
            </a: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Step10: input members dine </a:t>
            </a:r>
          </a:p>
        </p:txBody>
      </p:sp>
      <p:sp>
        <p:nvSpPr>
          <p:cNvPr id="5" name="TextBox 4">
            <a:extLst>
              <a:ext uri="{FF2B5EF4-FFF2-40B4-BE49-F238E27FC236}">
                <a16:creationId xmlns:a16="http://schemas.microsoft.com/office/drawing/2014/main" id="{C86180D1-5874-459B-9665-76AC95DBE207}"/>
              </a:ext>
            </a:extLst>
          </p:cNvPr>
          <p:cNvSpPr txBox="1"/>
          <p:nvPr/>
        </p:nvSpPr>
        <p:spPr>
          <a:xfrm>
            <a:off x="883734" y="449507"/>
            <a:ext cx="6094140" cy="470000"/>
          </a:xfrm>
          <a:prstGeom prst="rect">
            <a:avLst/>
          </a:prstGeom>
          <a:noFill/>
        </p:spPr>
        <p:txBody>
          <a:bodyPr wrap="square">
            <a:spAutoFit/>
          </a:bodyPr>
          <a:lstStyle/>
          <a:p>
            <a:pPr>
              <a:lnSpc>
                <a:spcPct val="107000"/>
              </a:lnSpc>
              <a:spcAft>
                <a:spcPts val="800"/>
              </a:spcAft>
            </a:pPr>
            <a:r>
              <a:rPr lang="en-IN" sz="2400" b="1" u="sng" dirty="0">
                <a:effectLst/>
                <a:latin typeface="Calibri" panose="020F0502020204030204" pitchFamily="34" charset="0"/>
                <a:ea typeface="Calibri" panose="020F0502020204030204" pitchFamily="34" charset="0"/>
                <a:cs typeface="Times New Roman" panose="02020603050405020304" pitchFamily="18" charset="0"/>
              </a:rPr>
              <a:t>Algorithm 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587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A9CAE5-CFAD-479C-834D-4AA5BAE21E9A}"/>
              </a:ext>
            </a:extLst>
          </p:cNvPr>
          <p:cNvSpPr txBox="1"/>
          <p:nvPr/>
        </p:nvSpPr>
        <p:spPr>
          <a:xfrm>
            <a:off x="3258944" y="1497221"/>
            <a:ext cx="6094140" cy="4191660"/>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Step1: start</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Step 2: input name of employee</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Step3: input password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Step4: if password is 9999</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Step5: input edited prices of customer choices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Step6: else password is rather than 9999</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Step7: output “login failed wrong password”</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Step8: control transfer to main function starts from    where the control transferred to subfunction</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Step9: end</a:t>
            </a:r>
          </a:p>
        </p:txBody>
      </p:sp>
      <p:sp>
        <p:nvSpPr>
          <p:cNvPr id="5" name="TextBox 4">
            <a:extLst>
              <a:ext uri="{FF2B5EF4-FFF2-40B4-BE49-F238E27FC236}">
                <a16:creationId xmlns:a16="http://schemas.microsoft.com/office/drawing/2014/main" id="{CCB52D87-0A97-4702-807F-C66FAFCA441D}"/>
              </a:ext>
            </a:extLst>
          </p:cNvPr>
          <p:cNvSpPr txBox="1"/>
          <p:nvPr/>
        </p:nvSpPr>
        <p:spPr>
          <a:xfrm>
            <a:off x="794525" y="512285"/>
            <a:ext cx="6094140" cy="400110"/>
          </a:xfrm>
          <a:prstGeom prst="rect">
            <a:avLst/>
          </a:prstGeom>
          <a:noFill/>
        </p:spPr>
        <p:txBody>
          <a:bodyPr wrap="square">
            <a:spAutoFit/>
          </a:bodyPr>
          <a:lstStyle/>
          <a:p>
            <a:r>
              <a:rPr lang="en-IN" sz="2000" b="1" dirty="0"/>
              <a:t>Employlogin ():</a:t>
            </a:r>
          </a:p>
        </p:txBody>
      </p:sp>
    </p:spTree>
    <p:extLst>
      <p:ext uri="{BB962C8B-B14F-4D97-AF65-F5344CB8AC3E}">
        <p14:creationId xmlns:p14="http://schemas.microsoft.com/office/powerpoint/2010/main" val="296327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E03EB-F1CE-4BA8-96E0-FBB1BEE626CF}"/>
              </a:ext>
            </a:extLst>
          </p:cNvPr>
          <p:cNvSpPr txBox="1"/>
          <p:nvPr/>
        </p:nvSpPr>
        <p:spPr>
          <a:xfrm>
            <a:off x="3047071" y="1647295"/>
            <a:ext cx="6094140" cy="3759747"/>
          </a:xfrm>
          <a:prstGeom prst="rect">
            <a:avLst/>
          </a:prstGeom>
          <a:noFill/>
        </p:spPr>
        <p:txBody>
          <a:bodyPr wrap="square">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Step1: output of introduction of bill function</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Step2: output customer name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Step3: output mobile number</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Step4: output of amount customer should pay</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Step5: output welcome details</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Step6: control transfer to main function starts from where the control transferred to subfunction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Step7: E</a:t>
            </a:r>
            <a:r>
              <a:rPr lang="en-IN" sz="2000" b="1" dirty="0">
                <a:latin typeface="Calibri" panose="020F0502020204030204" pitchFamily="34" charset="0"/>
                <a:ea typeface="Calibri" panose="020F0502020204030204" pitchFamily="34" charset="0"/>
                <a:cs typeface="Times New Roman" panose="02020603050405020304" pitchFamily="18" charset="0"/>
              </a:rPr>
              <a:t>nd</a:t>
            </a:r>
          </a:p>
          <a:p>
            <a:pPr>
              <a:lnSpc>
                <a:spcPct val="107000"/>
              </a:lnSpc>
              <a:spcAft>
                <a:spcPts val="800"/>
              </a:spcAft>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CA37A84-1D5C-47E6-8F93-B84E8BE3603A}"/>
              </a:ext>
            </a:extLst>
          </p:cNvPr>
          <p:cNvSpPr txBox="1"/>
          <p:nvPr/>
        </p:nvSpPr>
        <p:spPr>
          <a:xfrm>
            <a:off x="917188" y="646100"/>
            <a:ext cx="6094140" cy="523220"/>
          </a:xfrm>
          <a:prstGeom prst="rect">
            <a:avLst/>
          </a:prstGeom>
          <a:noFill/>
        </p:spPr>
        <p:txBody>
          <a:bodyPr wrap="square">
            <a:spAutoFit/>
          </a:bodyPr>
          <a:lstStyle/>
          <a:p>
            <a:r>
              <a:rPr lang="en-IN" sz="2800" b="1" dirty="0"/>
              <a:t>Bill ():</a:t>
            </a:r>
          </a:p>
        </p:txBody>
      </p:sp>
    </p:spTree>
    <p:extLst>
      <p:ext uri="{BB962C8B-B14F-4D97-AF65-F5344CB8AC3E}">
        <p14:creationId xmlns:p14="http://schemas.microsoft.com/office/powerpoint/2010/main" val="163398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B2FDE1-5AD7-4281-A98C-01D116E6095F}"/>
              </a:ext>
            </a:extLst>
          </p:cNvPr>
          <p:cNvPicPr>
            <a:picLocks noChangeAspect="1"/>
          </p:cNvPicPr>
          <p:nvPr/>
        </p:nvPicPr>
        <p:blipFill>
          <a:blip r:embed="rId2"/>
          <a:stretch>
            <a:fillRect/>
          </a:stretch>
        </p:blipFill>
        <p:spPr>
          <a:xfrm>
            <a:off x="1448764" y="1753118"/>
            <a:ext cx="7905509" cy="4011076"/>
          </a:xfrm>
          <a:prstGeom prst="rect">
            <a:avLst/>
          </a:prstGeom>
        </p:spPr>
      </p:pic>
      <p:sp>
        <p:nvSpPr>
          <p:cNvPr id="5" name="TextBox 4">
            <a:extLst>
              <a:ext uri="{FF2B5EF4-FFF2-40B4-BE49-F238E27FC236}">
                <a16:creationId xmlns:a16="http://schemas.microsoft.com/office/drawing/2014/main" id="{572039B0-3A40-4C72-8C35-AD3CE583199B}"/>
              </a:ext>
            </a:extLst>
          </p:cNvPr>
          <p:cNvSpPr txBox="1"/>
          <p:nvPr/>
        </p:nvSpPr>
        <p:spPr>
          <a:xfrm>
            <a:off x="1009891" y="642394"/>
            <a:ext cx="9673541" cy="461665"/>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Block diagram for inn management system </a:t>
            </a:r>
            <a:endParaRPr lang="en-IN" dirty="0"/>
          </a:p>
        </p:txBody>
      </p:sp>
    </p:spTree>
    <p:extLst>
      <p:ext uri="{BB962C8B-B14F-4D97-AF65-F5344CB8AC3E}">
        <p14:creationId xmlns:p14="http://schemas.microsoft.com/office/powerpoint/2010/main" val="109613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39F8E2-29E3-4076-A8DE-A6B5B749EB23}"/>
              </a:ext>
            </a:extLst>
          </p:cNvPr>
          <p:cNvSpPr txBox="1"/>
          <p:nvPr/>
        </p:nvSpPr>
        <p:spPr>
          <a:xfrm>
            <a:off x="685801" y="434051"/>
            <a:ext cx="6094070" cy="587148"/>
          </a:xfrm>
          <a:prstGeom prst="rect">
            <a:avLst/>
          </a:prstGeom>
          <a:noFill/>
        </p:spPr>
        <p:txBody>
          <a:bodyPr wrap="square">
            <a:spAutoFit/>
          </a:bodyPr>
          <a:lstStyle/>
          <a:p>
            <a:pPr algn="just">
              <a:lnSpc>
                <a:spcPct val="150000"/>
              </a:lnSpc>
              <a:spcAft>
                <a:spcPts val="800"/>
              </a:spcAft>
              <a:tabLst>
                <a:tab pos="965835"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Customer blog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BFA19B48-051A-45B1-AC25-26B7B8051D0B}"/>
              </a:ext>
            </a:extLst>
          </p:cNvPr>
          <p:cNvGraphicFramePr/>
          <p:nvPr>
            <p:extLst>
              <p:ext uri="{D42A27DB-BD31-4B8C-83A1-F6EECF244321}">
                <p14:modId xmlns:p14="http://schemas.microsoft.com/office/powerpoint/2010/main" val="2015214038"/>
              </p:ext>
            </p:extLst>
          </p:nvPr>
        </p:nvGraphicFramePr>
        <p:xfrm>
          <a:off x="685802" y="1021199"/>
          <a:ext cx="10796284" cy="5194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672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1456</TotalTime>
  <Words>864</Words>
  <Application>Microsoft Office PowerPoint</Application>
  <PresentationFormat>Widescreen</PresentationFormat>
  <Paragraphs>102</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Garamond</vt:lpstr>
      <vt:lpstr>Sagona Book</vt:lpstr>
      <vt:lpstr>Sagona ExtraLight</vt:lpstr>
      <vt:lpstr>Times New Roman</vt:lpstr>
      <vt:lpstr>SavonVTI</vt:lpstr>
      <vt:lpstr>Office Theme</vt:lpstr>
      <vt:lpstr>Inn management system</vt:lpstr>
      <vt:lpstr>Introduction to review 2  </vt:lpstr>
      <vt:lpstr>             1.  Algorithm for Inn management system                                    (Mini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 management system</dc:title>
  <dc:creator>pandu</dc:creator>
  <cp:lastModifiedBy>pandu</cp:lastModifiedBy>
  <cp:revision>5</cp:revision>
  <dcterms:created xsi:type="dcterms:W3CDTF">2021-12-22T10:06:39Z</dcterms:created>
  <dcterms:modified xsi:type="dcterms:W3CDTF">2021-12-27T16:04:44Z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