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18"/>
  </p:notesMasterIdLst>
  <p:sldIdLst>
    <p:sldId id="259" r:id="rId5"/>
    <p:sldId id="260" r:id="rId6"/>
    <p:sldId id="261" r:id="rId7"/>
    <p:sldId id="258" r:id="rId8"/>
    <p:sldId id="262" r:id="rId9"/>
    <p:sldId id="266" r:id="rId10"/>
    <p:sldId id="268" r:id="rId11"/>
    <p:sldId id="272" r:id="rId12"/>
    <p:sldId id="271" r:id="rId13"/>
    <p:sldId id="264" r:id="rId14"/>
    <p:sldId id="265" r:id="rId15"/>
    <p:sldId id="257"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02" autoAdjust="0"/>
  </p:normalViewPr>
  <p:slideViewPr>
    <p:cSldViewPr snapToGrid="0">
      <p:cViewPr varScale="1">
        <p:scale>
          <a:sx n="73" d="100"/>
          <a:sy n="73" d="100"/>
        </p:scale>
        <p:origin x="1070" y="67"/>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228-410C-8FBC-9C556DA4606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228-410C-8FBC-9C556DA4606C}"/>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228-410C-8FBC-9C556DA4606C}"/>
            </c:ext>
          </c:extLst>
        </c:ser>
        <c:dLbls>
          <c:showLegendKey val="0"/>
          <c:showVal val="0"/>
          <c:showCatName val="0"/>
          <c:showSerName val="0"/>
          <c:showPercent val="0"/>
          <c:showBubbleSize val="0"/>
        </c:dLbls>
        <c:gapWidth val="219"/>
        <c:overlap val="-27"/>
        <c:axId val="575342735"/>
        <c:axId val="575341903"/>
      </c:barChart>
      <c:catAx>
        <c:axId val="57534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341903"/>
        <c:crosses val="autoZero"/>
        <c:auto val="1"/>
        <c:lblAlgn val="ctr"/>
        <c:lblOffset val="100"/>
        <c:noMultiLvlLbl val="0"/>
      </c:catAx>
      <c:valAx>
        <c:axId val="575341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342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 Id="rId4" Type="http://schemas.openxmlformats.org/officeDocument/2006/relationships/image" Target="../media/image1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ECD7A-1C95-4686-969F-1F99A9376AC1}"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US"/>
        </a:p>
      </dgm:t>
    </dgm:pt>
    <dgm:pt modelId="{ED3B5067-1461-466B-8324-6486A5A6D766}">
      <dgm:prSet phldrT="[Text]" phldr="0" custT="1"/>
      <dgm:spPr/>
      <dgm:t>
        <a:bodyPr/>
        <a:lstStyle/>
        <a:p>
          <a:r>
            <a:rPr lang="en-US" sz="2000" dirty="0"/>
            <a:t>Name</a:t>
          </a:r>
        </a:p>
        <a:p>
          <a:r>
            <a:rPr lang="en-US" sz="1600" dirty="0"/>
            <a:t>Title</a:t>
          </a:r>
        </a:p>
      </dgm:t>
    </dgm:pt>
    <dgm:pt modelId="{C019736B-D749-4931-AABD-B0D1C43278F2}" type="parTrans" cxnId="{2F51F4F9-B5DD-4DAC-905F-6C2D47B02713}">
      <dgm:prSet/>
      <dgm:spPr/>
      <dgm:t>
        <a:bodyPr/>
        <a:lstStyle/>
        <a:p>
          <a:endParaRPr lang="en-US"/>
        </a:p>
      </dgm:t>
    </dgm:pt>
    <dgm:pt modelId="{B334502D-6D95-4C2E-8AC0-BEE08A6A58F6}" type="sibTrans" cxnId="{2F51F4F9-B5DD-4DAC-905F-6C2D47B02713}">
      <dgm:prSet/>
      <dgm:spPr/>
      <dgm:t>
        <a:bodyPr/>
        <a:lstStyle/>
        <a:p>
          <a:endParaRPr lang="en-US"/>
        </a:p>
      </dgm:t>
    </dgm:pt>
    <dgm:pt modelId="{92FA245D-7E52-4495-8041-E7A161334A70}">
      <dgm:prSet phldrT="[Text]" phldr="0" custT="1"/>
      <dgm:spPr/>
      <dgm:t>
        <a:bodyPr/>
        <a:lstStyle/>
        <a:p>
          <a:r>
            <a:rPr lang="en-US" sz="2000" dirty="0"/>
            <a:t>Name</a:t>
          </a:r>
        </a:p>
        <a:p>
          <a:r>
            <a:rPr lang="en-US" sz="1600" dirty="0"/>
            <a:t>Title</a:t>
          </a:r>
        </a:p>
      </dgm:t>
    </dgm:pt>
    <dgm:pt modelId="{B8E9BF61-2647-43C3-8F2E-F27354281027}" type="parTrans" cxnId="{F874E7B7-DC9D-4773-BAEF-EBB0520251DD}">
      <dgm:prSet/>
      <dgm:spPr/>
      <dgm:t>
        <a:bodyPr/>
        <a:lstStyle/>
        <a:p>
          <a:endParaRPr lang="en-US"/>
        </a:p>
      </dgm:t>
    </dgm:pt>
    <dgm:pt modelId="{410D4E2C-7240-4155-BD07-126B57839D36}" type="sibTrans" cxnId="{F874E7B7-DC9D-4773-BAEF-EBB0520251DD}">
      <dgm:prSet/>
      <dgm:spPr/>
      <dgm:t>
        <a:bodyPr/>
        <a:lstStyle/>
        <a:p>
          <a:endParaRPr lang="en-US"/>
        </a:p>
      </dgm:t>
    </dgm:pt>
    <dgm:pt modelId="{A4F8A105-7DCF-4F60-9F5C-76758FB83460}">
      <dgm:prSet phldrT="[Text]" phldr="0" custT="1"/>
      <dgm:spPr/>
      <dgm:t>
        <a:bodyPr/>
        <a:lstStyle/>
        <a:p>
          <a:r>
            <a:rPr lang="en-US" sz="2000" dirty="0"/>
            <a:t>Name</a:t>
          </a:r>
        </a:p>
        <a:p>
          <a:r>
            <a:rPr lang="en-US" sz="1600" dirty="0"/>
            <a:t>Title</a:t>
          </a:r>
        </a:p>
      </dgm:t>
    </dgm:pt>
    <dgm:pt modelId="{C0BF3903-EC68-475A-9BEC-A55DA4C7E82A}" type="parTrans" cxnId="{5CD47D65-3505-4E19-B7E2-0A9B7C61414E}">
      <dgm:prSet/>
      <dgm:spPr/>
      <dgm:t>
        <a:bodyPr/>
        <a:lstStyle/>
        <a:p>
          <a:endParaRPr lang="en-US"/>
        </a:p>
      </dgm:t>
    </dgm:pt>
    <dgm:pt modelId="{CE264B4F-FDA2-4B2C-964B-F651C2D2C3F3}" type="sibTrans" cxnId="{5CD47D65-3505-4E19-B7E2-0A9B7C61414E}">
      <dgm:prSet/>
      <dgm:spPr/>
      <dgm:t>
        <a:bodyPr/>
        <a:lstStyle/>
        <a:p>
          <a:endParaRPr lang="en-US"/>
        </a:p>
      </dgm:t>
    </dgm:pt>
    <dgm:pt modelId="{9BDA28DC-32F9-4DE3-A774-4797BE0DD309}">
      <dgm:prSet phldrT="[Text]" phldr="0" custT="1"/>
      <dgm:spPr/>
      <dgm:t>
        <a:bodyPr/>
        <a:lstStyle/>
        <a:p>
          <a:r>
            <a:rPr lang="en-US" sz="2000" dirty="0"/>
            <a:t>Name</a:t>
          </a:r>
        </a:p>
        <a:p>
          <a:r>
            <a:rPr lang="en-US" sz="1600" dirty="0"/>
            <a:t>Title</a:t>
          </a:r>
        </a:p>
      </dgm:t>
    </dgm:pt>
    <dgm:pt modelId="{D38EDE65-4B86-4D31-8788-4CCBE01E471E}" type="parTrans" cxnId="{E6F594F4-D01F-4FA9-B440-D04FF009F5C0}">
      <dgm:prSet/>
      <dgm:spPr/>
      <dgm:t>
        <a:bodyPr/>
        <a:lstStyle/>
        <a:p>
          <a:endParaRPr lang="en-US"/>
        </a:p>
      </dgm:t>
    </dgm:pt>
    <dgm:pt modelId="{A9DC8D3C-EE8A-49C3-889F-66EC37ADEF07}" type="sibTrans" cxnId="{E6F594F4-D01F-4FA9-B440-D04FF009F5C0}">
      <dgm:prSet/>
      <dgm:spPr/>
      <dgm:t>
        <a:bodyPr/>
        <a:lstStyle/>
        <a:p>
          <a:endParaRPr lang="en-US"/>
        </a:p>
      </dgm:t>
    </dgm:pt>
    <dgm:pt modelId="{FB9745ED-8F40-4C3A-91E2-AF801765D11C}" type="pres">
      <dgm:prSet presAssocID="{433ECD7A-1C95-4686-969F-1F99A9376AC1}" presName="Name0" presStyleCnt="0">
        <dgm:presLayoutVars>
          <dgm:dir/>
          <dgm:resizeHandles val="exact"/>
        </dgm:presLayoutVars>
      </dgm:prSet>
      <dgm:spPr/>
    </dgm:pt>
    <dgm:pt modelId="{13D99844-A076-498B-B8F1-1552AB02FCDD}" type="pres">
      <dgm:prSet presAssocID="{ED3B5067-1461-466B-8324-6486A5A6D766}" presName="compNode" presStyleCnt="0"/>
      <dgm:spPr/>
    </dgm:pt>
    <dgm:pt modelId="{E41F819E-82ED-4EF2-A244-E6E7483A3EBA}" type="pres">
      <dgm:prSet presAssocID="{ED3B5067-1461-466B-8324-6486A5A6D766}" presName="pictRect" presStyleLbl="node1" presStyleIdx="0" presStyleCnt="4"/>
      <dgm:spPr>
        <a:prstGeom prst="rect">
          <a:avLst/>
        </a:prstGeom>
        <a:blipFill>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52527136-47AD-4E6E-BFC4-CA82E4F5150D}" type="pres">
      <dgm:prSet presAssocID="{ED3B5067-1461-466B-8324-6486A5A6D766}" presName="textRect" presStyleLbl="revTx" presStyleIdx="0" presStyleCnt="4" custLinFactNeighborY="18090">
        <dgm:presLayoutVars>
          <dgm:bulletEnabled val="1"/>
        </dgm:presLayoutVars>
      </dgm:prSet>
      <dgm:spPr/>
    </dgm:pt>
    <dgm:pt modelId="{6DE24FF4-376D-4A8A-893F-DE81659003D9}" type="pres">
      <dgm:prSet presAssocID="{B334502D-6D95-4C2E-8AC0-BEE08A6A58F6}" presName="sibTrans" presStyleLbl="sibTrans2D1" presStyleIdx="0" presStyleCnt="0"/>
      <dgm:spPr/>
    </dgm:pt>
    <dgm:pt modelId="{2C7E0B6B-B2C0-4B89-978F-3FE20DCA5148}" type="pres">
      <dgm:prSet presAssocID="{92FA245D-7E52-4495-8041-E7A161334A70}" presName="compNode" presStyleCnt="0"/>
      <dgm:spPr/>
    </dgm:pt>
    <dgm:pt modelId="{553196EE-AD16-4C2E-B235-D9A61748BD78}" type="pres">
      <dgm:prSet presAssocID="{92FA245D-7E52-4495-8041-E7A161334A70}" presName="pictRect" presStyleLbl="node1" presStyleIdx="1" presStyleCnt="4"/>
      <dgm:spPr>
        <a:prstGeom prst="rect">
          <a:avLst/>
        </a:prstGeom>
        <a:blipFill>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D6E94386-1B2C-40C4-9DAC-2F3C7021D1D3}" type="pres">
      <dgm:prSet presAssocID="{92FA245D-7E52-4495-8041-E7A161334A70}" presName="textRect" presStyleLbl="revTx" presStyleIdx="1" presStyleCnt="4" custLinFactNeighborY="18090">
        <dgm:presLayoutVars>
          <dgm:bulletEnabled val="1"/>
        </dgm:presLayoutVars>
      </dgm:prSet>
      <dgm:spPr/>
    </dgm:pt>
    <dgm:pt modelId="{27708030-A96B-4483-B2F7-E03D1DE190FD}" type="pres">
      <dgm:prSet presAssocID="{410D4E2C-7240-4155-BD07-126B57839D36}" presName="sibTrans" presStyleLbl="sibTrans2D1" presStyleIdx="0" presStyleCnt="0"/>
      <dgm:spPr/>
    </dgm:pt>
    <dgm:pt modelId="{5AAF8A34-F12E-4AA5-9EE1-B5A7AE97E116}" type="pres">
      <dgm:prSet presAssocID="{9BDA28DC-32F9-4DE3-A774-4797BE0DD309}" presName="compNode" presStyleCnt="0"/>
      <dgm:spPr/>
    </dgm:pt>
    <dgm:pt modelId="{5F320503-1686-4043-8565-DF29926298DA}" type="pres">
      <dgm:prSet presAssocID="{9BDA28DC-32F9-4DE3-A774-4797BE0DD309}" presName="pictRect" presStyleLbl="node1" presStyleIdx="2" presStyleCnt="4"/>
      <dgm:spPr>
        <a:prstGeom prst="rect">
          <a:avLst/>
        </a:prstGeom>
        <a:blipFill>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82D69B62-6796-440C-9F6C-E2591DA30CA0}" type="pres">
      <dgm:prSet presAssocID="{9BDA28DC-32F9-4DE3-A774-4797BE0DD309}" presName="textRect" presStyleLbl="revTx" presStyleIdx="2" presStyleCnt="4" custLinFactNeighborY="18090">
        <dgm:presLayoutVars>
          <dgm:bulletEnabled val="1"/>
        </dgm:presLayoutVars>
      </dgm:prSet>
      <dgm:spPr/>
    </dgm:pt>
    <dgm:pt modelId="{1EB749FC-59E4-437C-A713-D5DE7FB86F69}" type="pres">
      <dgm:prSet presAssocID="{A9DC8D3C-EE8A-49C3-889F-66EC37ADEF07}" presName="sibTrans" presStyleLbl="sibTrans2D1" presStyleIdx="0" presStyleCnt="0"/>
      <dgm:spPr/>
    </dgm:pt>
    <dgm:pt modelId="{E414059B-F800-4187-AFEA-3B72BE7AE5CC}" type="pres">
      <dgm:prSet presAssocID="{A4F8A105-7DCF-4F60-9F5C-76758FB83460}" presName="compNode" presStyleCnt="0"/>
      <dgm:spPr/>
    </dgm:pt>
    <dgm:pt modelId="{20DF7FD2-4DD4-4AC4-830D-C816EFCC67DE}" type="pres">
      <dgm:prSet presAssocID="{A4F8A105-7DCF-4F60-9F5C-76758FB83460}" presName="pictRect" presStyleLbl="node1" presStyleIdx="3" presStyleCnt="4" custLinFactNeighborX="214"/>
      <dgm:spPr>
        <a:prstGeom prst="rect">
          <a:avLst/>
        </a:prstGeom>
        <a:blipFill>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Headshot"/>
        </a:ext>
      </dgm:extLst>
    </dgm:pt>
    <dgm:pt modelId="{DD110118-D069-479B-B64E-1CA46C286A16}" type="pres">
      <dgm:prSet presAssocID="{A4F8A105-7DCF-4F60-9F5C-76758FB83460}" presName="textRect" presStyleLbl="revTx" presStyleIdx="3" presStyleCnt="4" custLinFactNeighborY="18150">
        <dgm:presLayoutVars>
          <dgm:bulletEnabled val="1"/>
        </dgm:presLayoutVars>
      </dgm:prSet>
      <dgm:spPr/>
    </dgm:pt>
  </dgm:ptLst>
  <dgm:cxnLst>
    <dgm:cxn modelId="{3E2DE206-070A-409C-9674-155F100B65BF}" type="presOf" srcId="{410D4E2C-7240-4155-BD07-126B57839D36}" destId="{27708030-A96B-4483-B2F7-E03D1DE190FD}" srcOrd="0" destOrd="0" presId="urn:microsoft.com/office/officeart/2005/8/layout/pList1"/>
    <dgm:cxn modelId="{023E941D-A1DE-4012-A290-BB1364022BD0}" type="presOf" srcId="{ED3B5067-1461-466B-8324-6486A5A6D766}" destId="{52527136-47AD-4E6E-BFC4-CA82E4F5150D}" srcOrd="0" destOrd="0" presId="urn:microsoft.com/office/officeart/2005/8/layout/pList1"/>
    <dgm:cxn modelId="{5CD47D65-3505-4E19-B7E2-0A9B7C61414E}" srcId="{433ECD7A-1C95-4686-969F-1F99A9376AC1}" destId="{A4F8A105-7DCF-4F60-9F5C-76758FB83460}" srcOrd="3" destOrd="0" parTransId="{C0BF3903-EC68-475A-9BEC-A55DA4C7E82A}" sibTransId="{CE264B4F-FDA2-4B2C-964B-F651C2D2C3F3}"/>
    <dgm:cxn modelId="{6AD6134D-2566-4BA8-B900-125BD4881F69}" type="presOf" srcId="{433ECD7A-1C95-4686-969F-1F99A9376AC1}" destId="{FB9745ED-8F40-4C3A-91E2-AF801765D11C}" srcOrd="0" destOrd="0" presId="urn:microsoft.com/office/officeart/2005/8/layout/pList1"/>
    <dgm:cxn modelId="{5DBE554E-7B85-490F-86A6-127ED3AEE5B1}" type="presOf" srcId="{A9DC8D3C-EE8A-49C3-889F-66EC37ADEF07}" destId="{1EB749FC-59E4-437C-A713-D5DE7FB86F69}" srcOrd="0" destOrd="0" presId="urn:microsoft.com/office/officeart/2005/8/layout/pList1"/>
    <dgm:cxn modelId="{83F1A895-8D51-4CB1-9E39-173654EE0761}" type="presOf" srcId="{92FA245D-7E52-4495-8041-E7A161334A70}" destId="{D6E94386-1B2C-40C4-9DAC-2F3C7021D1D3}" srcOrd="0" destOrd="0" presId="urn:microsoft.com/office/officeart/2005/8/layout/pList1"/>
    <dgm:cxn modelId="{F4F87DA0-4E42-4F9E-9D3D-18C2BD0F8B02}" type="presOf" srcId="{9BDA28DC-32F9-4DE3-A774-4797BE0DD309}" destId="{82D69B62-6796-440C-9F6C-E2591DA30CA0}" srcOrd="0" destOrd="0" presId="urn:microsoft.com/office/officeart/2005/8/layout/pList1"/>
    <dgm:cxn modelId="{F874E7B7-DC9D-4773-BAEF-EBB0520251DD}" srcId="{433ECD7A-1C95-4686-969F-1F99A9376AC1}" destId="{92FA245D-7E52-4495-8041-E7A161334A70}" srcOrd="1" destOrd="0" parTransId="{B8E9BF61-2647-43C3-8F2E-F27354281027}" sibTransId="{410D4E2C-7240-4155-BD07-126B57839D36}"/>
    <dgm:cxn modelId="{DD04CABF-7C84-4208-BBB8-5F6EA1F9912B}" type="presOf" srcId="{B334502D-6D95-4C2E-8AC0-BEE08A6A58F6}" destId="{6DE24FF4-376D-4A8A-893F-DE81659003D9}" srcOrd="0" destOrd="0" presId="urn:microsoft.com/office/officeart/2005/8/layout/pList1"/>
    <dgm:cxn modelId="{0D30B2EF-2E36-4600-9EC2-043167B318E3}" type="presOf" srcId="{A4F8A105-7DCF-4F60-9F5C-76758FB83460}" destId="{DD110118-D069-479B-B64E-1CA46C286A16}" srcOrd="0" destOrd="0" presId="urn:microsoft.com/office/officeart/2005/8/layout/pList1"/>
    <dgm:cxn modelId="{E6F594F4-D01F-4FA9-B440-D04FF009F5C0}" srcId="{433ECD7A-1C95-4686-969F-1F99A9376AC1}" destId="{9BDA28DC-32F9-4DE3-A774-4797BE0DD309}" srcOrd="2" destOrd="0" parTransId="{D38EDE65-4B86-4D31-8788-4CCBE01E471E}" sibTransId="{A9DC8D3C-EE8A-49C3-889F-66EC37ADEF07}"/>
    <dgm:cxn modelId="{2F51F4F9-B5DD-4DAC-905F-6C2D47B02713}" srcId="{433ECD7A-1C95-4686-969F-1F99A9376AC1}" destId="{ED3B5067-1461-466B-8324-6486A5A6D766}" srcOrd="0" destOrd="0" parTransId="{C019736B-D749-4931-AABD-B0D1C43278F2}" sibTransId="{B334502D-6D95-4C2E-8AC0-BEE08A6A58F6}"/>
    <dgm:cxn modelId="{71C4014F-D156-4841-97DD-6B7A68734607}" type="presParOf" srcId="{FB9745ED-8F40-4C3A-91E2-AF801765D11C}" destId="{13D99844-A076-498B-B8F1-1552AB02FCDD}" srcOrd="0" destOrd="0" presId="urn:microsoft.com/office/officeart/2005/8/layout/pList1"/>
    <dgm:cxn modelId="{D51F8A9E-4ADC-4582-A63B-A3030BFCBF88}" type="presParOf" srcId="{13D99844-A076-498B-B8F1-1552AB02FCDD}" destId="{E41F819E-82ED-4EF2-A244-E6E7483A3EBA}" srcOrd="0" destOrd="0" presId="urn:microsoft.com/office/officeart/2005/8/layout/pList1"/>
    <dgm:cxn modelId="{EF130FA8-C6D4-48E0-8854-68E4CD0809DB}" type="presParOf" srcId="{13D99844-A076-498B-B8F1-1552AB02FCDD}" destId="{52527136-47AD-4E6E-BFC4-CA82E4F5150D}" srcOrd="1" destOrd="0" presId="urn:microsoft.com/office/officeart/2005/8/layout/pList1"/>
    <dgm:cxn modelId="{01AC6B7B-305C-4E03-9357-546DB7B7F646}" type="presParOf" srcId="{FB9745ED-8F40-4C3A-91E2-AF801765D11C}" destId="{6DE24FF4-376D-4A8A-893F-DE81659003D9}" srcOrd="1" destOrd="0" presId="urn:microsoft.com/office/officeart/2005/8/layout/pList1"/>
    <dgm:cxn modelId="{EA6AFC3B-C63D-48F6-930E-BAB2355C4D53}" type="presParOf" srcId="{FB9745ED-8F40-4C3A-91E2-AF801765D11C}" destId="{2C7E0B6B-B2C0-4B89-978F-3FE20DCA5148}" srcOrd="2" destOrd="0" presId="urn:microsoft.com/office/officeart/2005/8/layout/pList1"/>
    <dgm:cxn modelId="{65ACD789-ECEC-4549-BA58-6A7E99BD728A}" type="presParOf" srcId="{2C7E0B6B-B2C0-4B89-978F-3FE20DCA5148}" destId="{553196EE-AD16-4C2E-B235-D9A61748BD78}" srcOrd="0" destOrd="0" presId="urn:microsoft.com/office/officeart/2005/8/layout/pList1"/>
    <dgm:cxn modelId="{B11706C8-8B19-4523-95C5-78ED6EDD77D4}" type="presParOf" srcId="{2C7E0B6B-B2C0-4B89-978F-3FE20DCA5148}" destId="{D6E94386-1B2C-40C4-9DAC-2F3C7021D1D3}" srcOrd="1" destOrd="0" presId="urn:microsoft.com/office/officeart/2005/8/layout/pList1"/>
    <dgm:cxn modelId="{F1209308-3E52-479E-9A50-AB5896B84A5A}" type="presParOf" srcId="{FB9745ED-8F40-4C3A-91E2-AF801765D11C}" destId="{27708030-A96B-4483-B2F7-E03D1DE190FD}" srcOrd="3" destOrd="0" presId="urn:microsoft.com/office/officeart/2005/8/layout/pList1"/>
    <dgm:cxn modelId="{2FB53159-BF43-419B-9839-9F0429FCD304}" type="presParOf" srcId="{FB9745ED-8F40-4C3A-91E2-AF801765D11C}" destId="{5AAF8A34-F12E-4AA5-9EE1-B5A7AE97E116}" srcOrd="4" destOrd="0" presId="urn:microsoft.com/office/officeart/2005/8/layout/pList1"/>
    <dgm:cxn modelId="{97A426C0-9613-400E-9C5C-B1FF587109F2}" type="presParOf" srcId="{5AAF8A34-F12E-4AA5-9EE1-B5A7AE97E116}" destId="{5F320503-1686-4043-8565-DF29926298DA}" srcOrd="0" destOrd="0" presId="urn:microsoft.com/office/officeart/2005/8/layout/pList1"/>
    <dgm:cxn modelId="{ACD8953D-DB8F-4A70-A304-980F035630E6}" type="presParOf" srcId="{5AAF8A34-F12E-4AA5-9EE1-B5A7AE97E116}" destId="{82D69B62-6796-440C-9F6C-E2591DA30CA0}" srcOrd="1" destOrd="0" presId="urn:microsoft.com/office/officeart/2005/8/layout/pList1"/>
    <dgm:cxn modelId="{CF428D09-5376-4AB1-8850-F389318E57DA}" type="presParOf" srcId="{FB9745ED-8F40-4C3A-91E2-AF801765D11C}" destId="{1EB749FC-59E4-437C-A713-D5DE7FB86F69}" srcOrd="5" destOrd="0" presId="urn:microsoft.com/office/officeart/2005/8/layout/pList1"/>
    <dgm:cxn modelId="{BEBFDB29-870F-4690-A10B-9BDF94E74527}" type="presParOf" srcId="{FB9745ED-8F40-4C3A-91E2-AF801765D11C}" destId="{E414059B-F800-4187-AFEA-3B72BE7AE5CC}" srcOrd="6" destOrd="0" presId="urn:microsoft.com/office/officeart/2005/8/layout/pList1"/>
    <dgm:cxn modelId="{F9127C47-1F8B-4537-9302-09544764561A}" type="presParOf" srcId="{E414059B-F800-4187-AFEA-3B72BE7AE5CC}" destId="{20DF7FD2-4DD4-4AC4-830D-C816EFCC67DE}" srcOrd="0" destOrd="0" presId="urn:microsoft.com/office/officeart/2005/8/layout/pList1"/>
    <dgm:cxn modelId="{988AFBDB-4383-48DE-8AE2-D03D45615C5A}" type="presParOf" srcId="{E414059B-F800-4187-AFEA-3B72BE7AE5CC}" destId="{DD110118-D069-479B-B64E-1CA46C286A16}"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phldr="0"/>
      <dgm:spPr/>
      <dgm:t>
        <a:bodyPr/>
        <a:lstStyle/>
        <a:p>
          <a:r>
            <a:rPr lang="en-US" b="0" dirty="0">
              <a:solidFill>
                <a:schemeClr val="tx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nchor="ctr" anchorCtr="1"/>
        <a:lstStyle/>
        <a:p>
          <a:r>
            <a:rPr lang="en-US" sz="1600" b="0" i="0" u="none" dirty="0"/>
            <a:t>To start a presentation, go to the Slide Show tab, and select From Beginning.</a:t>
          </a:r>
          <a:endParaRPr lang="en-US" sz="16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phldr="0"/>
      <dgm:spPr/>
      <dgm:t>
        <a:bodyPr/>
        <a:lstStyle/>
        <a:p>
          <a:r>
            <a:rPr lang="en-US" b="0" dirty="0">
              <a:solidFill>
                <a:schemeClr val="tx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nchor="ctr" anchorCtr="1"/>
        <a:lstStyle/>
        <a:p>
          <a:r>
            <a:rPr lang="en-US" sz="1600" b="0" i="0" u="none" dirty="0"/>
            <a:t>To display Presenter view, in Slide Show view, on the control bar at the bottom left select the three dots, and then Show Presenter View. </a:t>
          </a:r>
          <a:endParaRPr lang="en-US" sz="16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phldr="0"/>
      <dgm:spPr/>
      <dgm:t>
        <a:bodyPr/>
        <a:lstStyle/>
        <a:p>
          <a:r>
            <a:rPr lang="en-US" b="0" dirty="0">
              <a:solidFill>
                <a:schemeClr val="tx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nchor="ctr" anchorCtr="1"/>
        <a:lstStyle/>
        <a:p>
          <a:r>
            <a:rPr lang="en-US" sz="1600" b="0" i="0" u="none" dirty="0"/>
            <a:t>During your presentation, the speaker notes are visible on your monitor, but aren't visible to the audience. </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D4DE44C8-3B57-473C-89F2-F36BEC5F9995}">
      <dgm:prSet phldrT="[Text]"/>
      <dgm:spPr/>
      <dgm:t>
        <a:bodyPr/>
        <a:lstStyle/>
        <a:p>
          <a:r>
            <a:rPr lang="en-US" b="0" i="0" u="none" dirty="0">
              <a:solidFill>
                <a:schemeClr val="tx1"/>
              </a:solidFill>
            </a:rPr>
            <a:t>Title</a:t>
          </a:r>
        </a:p>
      </dgm:t>
    </dgm:pt>
    <dgm:pt modelId="{F2E8A0F7-2088-479C-AAC7-7A3163580761}" type="parTrans" cxnId="{FFC4942C-97F8-4BBF-A6A5-8D2101D5AB2D}">
      <dgm:prSet/>
      <dgm:spPr/>
      <dgm:t>
        <a:bodyPr/>
        <a:lstStyle/>
        <a:p>
          <a:endParaRPr lang="en-US"/>
        </a:p>
      </dgm:t>
    </dgm:pt>
    <dgm:pt modelId="{89A14A6C-02A1-445B-AB69-C9A1A2E7A73E}" type="sibTrans" cxnId="{FFC4942C-97F8-4BBF-A6A5-8D2101D5AB2D}">
      <dgm:prSet/>
      <dgm:spPr/>
      <dgm:t>
        <a:bodyPr/>
        <a:lstStyle/>
        <a:p>
          <a:endParaRPr lang="en-US"/>
        </a:p>
      </dgm:t>
    </dgm:pt>
    <dgm:pt modelId="{EA27E16D-BB31-4CA8-85EC-2BC7A5D483CF}">
      <dgm:prSet phldrT="[Text]" custT="1"/>
      <dgm:spPr/>
      <dgm:t>
        <a:bodyPr anchor="ctr" anchorCtr="1"/>
        <a:lstStyle/>
        <a:p>
          <a:r>
            <a:rPr lang="en-US" sz="1600" b="0" i="0" u="none" dirty="0"/>
            <a:t>The Notes pane is a box that appears below each slide. Tap it to add notes. </a:t>
          </a:r>
        </a:p>
      </dgm:t>
    </dgm:pt>
    <dgm:pt modelId="{02416B52-985B-44E8-B425-EAAC8479CF76}" type="parTrans" cxnId="{4CB29D1A-54AF-494F-84A9-65452C3F560F}">
      <dgm:prSet/>
      <dgm:spPr/>
      <dgm:t>
        <a:bodyPr/>
        <a:lstStyle/>
        <a:p>
          <a:endParaRPr lang="en-US"/>
        </a:p>
      </dgm:t>
    </dgm:pt>
    <dgm:pt modelId="{0765B41A-5169-4D6F-8AF8-2E1133324375}" type="sibTrans" cxnId="{4CB29D1A-54AF-494F-84A9-65452C3F560F}">
      <dgm:prSet/>
      <dgm:spPr/>
      <dgm:t>
        <a:bodyPr/>
        <a:lstStyle/>
        <a:p>
          <a:endParaRPr lang="en-US"/>
        </a:p>
      </dgm:t>
    </dgm:pt>
    <dgm:pt modelId="{826806C1-9610-4710-B423-647F50DE2422}">
      <dgm:prSet phldrT="[Text]"/>
      <dgm:spPr/>
      <dgm:t>
        <a:bodyPr/>
        <a:lstStyle/>
        <a:p>
          <a:r>
            <a:rPr lang="en-US" b="0" i="0" u="none" dirty="0">
              <a:solidFill>
                <a:schemeClr val="tx1"/>
              </a:solidFill>
            </a:rPr>
            <a:t>Title</a:t>
          </a:r>
        </a:p>
      </dgm:t>
    </dgm:pt>
    <dgm:pt modelId="{A5208029-EE74-489A-B6D4-F235174F8B90}" type="parTrans" cxnId="{8D4CB2EE-72F9-4EFC-BD4F-C0D5A85A7059}">
      <dgm:prSet/>
      <dgm:spPr/>
      <dgm:t>
        <a:bodyPr/>
        <a:lstStyle/>
        <a:p>
          <a:endParaRPr lang="en-US"/>
        </a:p>
      </dgm:t>
    </dgm:pt>
    <dgm:pt modelId="{B186836C-A533-43E8-B8DD-733BECC0F01B}" type="sibTrans" cxnId="{8D4CB2EE-72F9-4EFC-BD4F-C0D5A85A7059}">
      <dgm:prSet/>
      <dgm:spPr/>
      <dgm:t>
        <a:bodyPr/>
        <a:lstStyle/>
        <a:p>
          <a:endParaRPr lang="en-US"/>
        </a:p>
      </dgm:t>
    </dgm:pt>
    <dgm:pt modelId="{638B9804-CCCF-4EB6-A4DE-E4329D75D8A0}">
      <dgm:prSet phldrT="[Text]" custT="1"/>
      <dgm:spPr/>
      <dgm:t>
        <a:bodyPr anchor="ctr" anchorCtr="1"/>
        <a:lstStyle/>
        <a:p>
          <a:r>
            <a:rPr lang="en-US" sz="1600" b="0" i="0" u="none" dirty="0"/>
            <a:t>If you don’t see the Notes pane or it is completely minimized, click Notes on the task bar across the bottom of the PowerPoint window. </a:t>
          </a:r>
        </a:p>
      </dgm:t>
    </dgm:pt>
    <dgm:pt modelId="{022B26EF-8A54-4991-AEC7-4531517F16A2}" type="parTrans" cxnId="{4B9D1B38-B15E-439C-A447-4C5E9F3A123B}">
      <dgm:prSet/>
      <dgm:spPr/>
      <dgm:t>
        <a:bodyPr/>
        <a:lstStyle/>
        <a:p>
          <a:endParaRPr lang="en-US"/>
        </a:p>
      </dgm:t>
    </dgm:pt>
    <dgm:pt modelId="{2CBCCE5F-A674-4AEE-8A17-3CDF27A39FD7}" type="sibTrans" cxnId="{4B9D1B38-B15E-439C-A447-4C5E9F3A123B}">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custLinFactNeighborY="3336">
        <dgm:presLayoutVars>
          <dgm:chMax val="1"/>
          <dgm:chPref val="1"/>
          <dgm:bulletEnabled val="1"/>
        </dgm:presLayoutVars>
      </dgm:prSet>
      <dgm:spPr/>
    </dgm:pt>
    <dgm:pt modelId="{A27629C2-87D9-4163-9365-FC275ADC4CA0}" type="pres">
      <dgm:prSet presAssocID="{25E771E7-8CF7-4491-9507-55BFE693DC7B}" presName="Childtext1" presStyleLbl="revTx" presStyleIdx="0" presStyleCnt="5" custScaleY="95788" custLinFactNeighborX="91" custLinFactNeighborY="-18012">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accent1"/>
          </a:solidFill>
          <a:prstDash val="dash"/>
          <a:miter lim="800000"/>
        </a:ln>
        <a:effectLst/>
      </dgm:spPr>
    </dgm:pt>
    <dgm:pt modelId="{5A62AEC3-EC27-4AFA-B56B-79326645CDDC}" type="pres">
      <dgm:prSet presAssocID="{25E771E7-8CF7-4491-9507-55BFE693DC7B}" presName="ConnectLineEnd" presStyleLbl="lnNode1" presStyleIdx="0" presStyleCnt="5"/>
      <dgm:spPr>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dgm:pt>
    <dgm:pt modelId="{381C85ED-02C3-43BB-AB7D-DF18967DB45A}" type="pres">
      <dgm:prSet presAssocID="{D76BB3CF-DF5A-41FB-B6A4-25743CF1642F}" presName="Childtext1" presStyleLbl="revTx" presStyleIdx="1" presStyleCnt="5">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accent5"/>
          </a:solidFill>
          <a:prstDash val="dash"/>
          <a:miter lim="800000"/>
        </a:ln>
        <a:effectLst/>
      </dgm:spPr>
    </dgm:pt>
    <dgm:pt modelId="{A5349257-4327-4545-9142-153EF70CC757}" type="pres">
      <dgm:prSet presAssocID="{D76BB3CF-DF5A-41FB-B6A4-25743CF1642F}" presName="ConnectLineEnd" presStyleLbl="lnNode1" presStyleIdx="1" presStyleCnt="5"/>
      <dgm:spPr>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gm:spPr>
    </dgm:pt>
    <dgm:pt modelId="{72321D10-9092-4E81-9AD7-ACA033236CC0}" type="pres">
      <dgm:prSet presAssocID="{8F3B4B19-33F4-47AC-BE4E-B66181ED98B4}" presName="ConnectLineEnd" presStyleLbl="lnNode1" presStyleIdx="2" presStyleCnt="5"/>
      <dgm:spPr>
        <a:ln>
          <a:noFill/>
        </a:ln>
      </dgm:spPr>
    </dgm:pt>
    <dgm:pt modelId="{5112F4EE-10B9-493B-9CCF-BDBDDB5CD939}" type="pres">
      <dgm:prSet presAssocID="{8F3B4B19-33F4-47AC-BE4E-B66181ED98B4}" presName="EmptyPane" presStyleCnt="0"/>
      <dgm:spPr/>
    </dgm:pt>
    <dgm:pt modelId="{3512883F-8F8F-4165-96AE-C630AEDEDD7E}" type="pres">
      <dgm:prSet presAssocID="{2C34AF2B-9D07-4B75-9E74-1C680AB14CF6}" presName="spaceBetweenRectangles" presStyleCnt="0"/>
      <dgm:spPr/>
    </dgm:pt>
    <dgm:pt modelId="{59D2DD36-EC67-4B5A-993F-3F3AAC214FBE}" type="pres">
      <dgm:prSet presAssocID="{D4DE44C8-3B57-473C-89F2-F36BEC5F9995}" presName="composite" presStyleCnt="0"/>
      <dgm:spPr/>
    </dgm:pt>
    <dgm:pt modelId="{561FEA3F-682E-49EF-AEAF-77BDC0DC6CF6}" type="pres">
      <dgm:prSet presAssocID="{D4DE44C8-3B57-473C-89F2-F36BEC5F9995}" presName="Parent1" presStyleLbl="alignNode1" presStyleIdx="3" presStyleCnt="5">
        <dgm:presLayoutVars>
          <dgm:chMax val="1"/>
          <dgm:chPref val="1"/>
          <dgm:bulletEnabled val="1"/>
        </dgm:presLayoutVars>
      </dgm:prSet>
      <dgm:spPr/>
    </dgm:pt>
    <dgm:pt modelId="{05E3E05C-1C88-4EA4-8641-DA74B85631A6}" type="pres">
      <dgm:prSet presAssocID="{D4DE44C8-3B57-473C-89F2-F36BEC5F9995}" presName="Childtext1" presStyleLbl="revTx" presStyleIdx="3" presStyleCnt="5">
        <dgm:presLayoutVars>
          <dgm:bulletEnabled val="1"/>
        </dgm:presLayoutVars>
      </dgm:prSet>
      <dgm:spPr/>
    </dgm:pt>
    <dgm:pt modelId="{A89AF324-1E36-49F9-8403-33071AF77449}" type="pres">
      <dgm:prSet presAssocID="{D4DE44C8-3B57-473C-89F2-F36BEC5F9995}" presName="ConnectLine" presStyleLbl="callout" presStyleIdx="3"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88AE7FFF-F986-415D-BCA7-47801BCC6368}" type="pres">
      <dgm:prSet presAssocID="{D4DE44C8-3B57-473C-89F2-F36BEC5F9995}" presName="ConnectLineEnd" presStyleLbl="lnNode1" presStyleIdx="3" presStyleCnt="5"/>
      <dgm:spPr>
        <a:ln>
          <a:noFill/>
        </a:ln>
      </dgm:spPr>
    </dgm:pt>
    <dgm:pt modelId="{BF80E8FE-1FF3-4955-81AA-0D119CCF8B7F}" type="pres">
      <dgm:prSet presAssocID="{D4DE44C8-3B57-473C-89F2-F36BEC5F9995}" presName="EmptyPane" presStyleCnt="0"/>
      <dgm:spPr/>
    </dgm:pt>
    <dgm:pt modelId="{FDE2B4F7-9093-47A2-8E24-6D912DD0627A}" type="pres">
      <dgm:prSet presAssocID="{89A14A6C-02A1-445B-AB69-C9A1A2E7A73E}" presName="spaceBetweenRectangles" presStyleCnt="0"/>
      <dgm:spPr/>
    </dgm:pt>
    <dgm:pt modelId="{7D44F76B-5C63-443D-A532-5D6DD5ED1AA6}" type="pres">
      <dgm:prSet presAssocID="{826806C1-9610-4710-B423-647F50DE2422}" presName="composite" presStyleCnt="0"/>
      <dgm:spPr/>
    </dgm:pt>
    <dgm:pt modelId="{30526F0C-E541-4005-AF10-52591D76F7C6}" type="pres">
      <dgm:prSet presAssocID="{826806C1-9610-4710-B423-647F50DE2422}" presName="Parent1" presStyleLbl="alignNode1" presStyleIdx="4" presStyleCnt="5">
        <dgm:presLayoutVars>
          <dgm:chMax val="1"/>
          <dgm:chPref val="1"/>
          <dgm:bulletEnabled val="1"/>
        </dgm:presLayoutVars>
      </dgm:prSet>
      <dgm:spPr/>
    </dgm:pt>
    <dgm:pt modelId="{F48F76A8-076C-4476-B2C2-A2B4460F7964}" type="pres">
      <dgm:prSet presAssocID="{826806C1-9610-4710-B423-647F50DE2422}" presName="Childtext1" presStyleLbl="revTx" presStyleIdx="4" presStyleCnt="5">
        <dgm:presLayoutVars>
          <dgm:bulletEnabled val="1"/>
        </dgm:presLayoutVars>
      </dgm:prSet>
      <dgm:spPr/>
    </dgm:pt>
    <dgm:pt modelId="{06566471-CDE8-4A5C-90B9-3383E2375B7B}" type="pres">
      <dgm:prSet presAssocID="{826806C1-9610-4710-B423-647F50DE2422}" presName="ConnectLine" presStyleLbl="callout" presStyleIdx="4" presStyleCnt="5"/>
      <dgm:spPr>
        <a:solidFill>
          <a:schemeClr val="accent5">
            <a:hueOff val="0"/>
            <a:satOff val="0"/>
            <a:lumOff val="0"/>
            <a:alphaOff val="0"/>
          </a:schemeClr>
        </a:solidFill>
        <a:ln w="12700" cap="flat" cmpd="sng" algn="ctr">
          <a:solidFill>
            <a:schemeClr val="accent6"/>
          </a:solidFill>
          <a:prstDash val="dash"/>
          <a:miter lim="800000"/>
        </a:ln>
        <a:effectLst/>
      </dgm:spPr>
    </dgm:pt>
    <dgm:pt modelId="{5B43E1CB-9625-4054-8D5F-F2A544A797CA}" type="pres">
      <dgm:prSet presAssocID="{826806C1-9610-4710-B423-647F50DE2422}" presName="ConnectLineEnd" presStyleLbl="lnNode1" presStyleIdx="4" presStyleCnt="5"/>
      <dgm:spPr>
        <a:ln>
          <a:noFill/>
        </a:ln>
      </dgm:spPr>
    </dgm:pt>
    <dgm:pt modelId="{0E97CEB8-6326-416C-9845-75BA9EE9F9F3}" type="pres">
      <dgm:prSet presAssocID="{826806C1-9610-4710-B423-647F50DE2422}"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4CB29D1A-54AF-494F-84A9-65452C3F560F}" srcId="{D4DE44C8-3B57-473C-89F2-F36BEC5F9995}" destId="{EA27E16D-BB31-4CA8-85EC-2BC7A5D483CF}" srcOrd="0" destOrd="0" parTransId="{02416B52-985B-44E8-B425-EAAC8479CF76}" sibTransId="{0765B41A-5169-4D6F-8AF8-2E1133324375}"/>
    <dgm:cxn modelId="{DD176C1E-CFBD-428E-9AE1-BC44A205AE40}" type="presOf" srcId="{D76BB3CF-DF5A-41FB-B6A4-25743CF1642F}" destId="{9C14E56E-28F6-4BF9-9EDF-2769E1A89A07}" srcOrd="0" destOrd="0" presId="urn:microsoft.com/office/officeart/2016/7/layout/RoundedRectangleTimeline#2"/>
    <dgm:cxn modelId="{FFC4942C-97F8-4BBF-A6A5-8D2101D5AB2D}" srcId="{013DD35D-9765-4E5F-95CE-DA45F3637BF5}" destId="{D4DE44C8-3B57-473C-89F2-F36BEC5F9995}" srcOrd="3" destOrd="0" parTransId="{F2E8A0F7-2088-479C-AAC7-7A3163580761}" sibTransId="{89A14A6C-02A1-445B-AB69-C9A1A2E7A73E}"/>
    <dgm:cxn modelId="{EBCB5D36-831A-4B97-8581-6B725E361406}" type="presOf" srcId="{3F378E98-4217-47A9-8134-DE6C3ABFE041}" destId="{381C85ED-02C3-43BB-AB7D-DF18967DB45A}" srcOrd="0" destOrd="0" presId="urn:microsoft.com/office/officeart/2016/7/layout/RoundedRectangleTimeline#2"/>
    <dgm:cxn modelId="{4B9D1B38-B15E-439C-A447-4C5E9F3A123B}" srcId="{826806C1-9610-4710-B423-647F50DE2422}" destId="{638B9804-CCCF-4EB6-A4DE-E4329D75D8A0}" srcOrd="0" destOrd="0" parTransId="{022B26EF-8A54-4991-AEC7-4531517F16A2}" sibTransId="{2CBCCE5F-A674-4AEE-8A17-3CDF27A39FD7}"/>
    <dgm:cxn modelId="{F8300039-5DA9-449F-B747-D0062435C4E8}" type="presOf" srcId="{826806C1-9610-4710-B423-647F50DE2422}" destId="{30526F0C-E541-4005-AF10-52591D76F7C6}"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DCA306A-CAE5-467C-99CE-41ADCAA7344E}" type="presOf" srcId="{638B9804-CCCF-4EB6-A4DE-E4329D75D8A0}" destId="{F48F76A8-076C-4476-B2C2-A2B4460F7964}" srcOrd="0" destOrd="0" presId="urn:microsoft.com/office/officeart/2016/7/layout/RoundedRectangleTimeline#2"/>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E008CC8-B8C6-4B46-94B0-C60406121E38}" srcId="{25E771E7-8CF7-4491-9507-55BFE693DC7B}" destId="{EB81D1D4-3A06-49A6-9CBB-2A11D66B1783}" srcOrd="0" destOrd="0" parTransId="{721F31C1-C769-40A8-9C34-A74470BAB532}" sibTransId="{0519A5BA-BBEC-4C39-9FFD-05D4C020199E}"/>
    <dgm:cxn modelId="{F3B9E5E9-04D1-40D8-B4CD-8CCF6C877186}" type="presOf" srcId="{D4DE44C8-3B57-473C-89F2-F36BEC5F9995}" destId="{561FEA3F-682E-49EF-AEAF-77BDC0DC6CF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8D4CB2EE-72F9-4EFC-BD4F-C0D5A85A7059}" srcId="{013DD35D-9765-4E5F-95CE-DA45F3637BF5}" destId="{826806C1-9610-4710-B423-647F50DE2422}" srcOrd="4" destOrd="0" parTransId="{A5208029-EE74-489A-B6D4-F235174F8B90}" sibTransId="{B186836C-A533-43E8-B8DD-733BECC0F01B}"/>
    <dgm:cxn modelId="{FAD69FFD-9342-44A9-A538-471986A0FE87}" type="presOf" srcId="{EA27E16D-BB31-4CA8-85EC-2BC7A5D483CF}" destId="{05E3E05C-1C88-4EA4-8641-DA74B85631A6}"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5C1F8941-FA8C-4501-BE02-D653996B1481}" type="presParOf" srcId="{FE888CE1-9F15-40DF-9718-C8B432B3BB83}" destId="{3512883F-8F8F-4165-96AE-C630AEDEDD7E}" srcOrd="5" destOrd="0" presId="urn:microsoft.com/office/officeart/2016/7/layout/RoundedRectangleTimeline#2"/>
    <dgm:cxn modelId="{6CAC6A86-94A0-40D6-9333-AE1C191D2633}" type="presParOf" srcId="{FE888CE1-9F15-40DF-9718-C8B432B3BB83}" destId="{59D2DD36-EC67-4B5A-993F-3F3AAC214FBE}" srcOrd="6" destOrd="0" presId="urn:microsoft.com/office/officeart/2016/7/layout/RoundedRectangleTimeline#2"/>
    <dgm:cxn modelId="{4AB2E593-E979-4614-9B64-0DA080E26061}" type="presParOf" srcId="{59D2DD36-EC67-4B5A-993F-3F3AAC214FBE}" destId="{561FEA3F-682E-49EF-AEAF-77BDC0DC6CF6}" srcOrd="0" destOrd="0" presId="urn:microsoft.com/office/officeart/2016/7/layout/RoundedRectangleTimeline#2"/>
    <dgm:cxn modelId="{3EAFC286-A642-4A0C-842D-96CD84700D12}" type="presParOf" srcId="{59D2DD36-EC67-4B5A-993F-3F3AAC214FBE}" destId="{05E3E05C-1C88-4EA4-8641-DA74B85631A6}" srcOrd="1" destOrd="0" presId="urn:microsoft.com/office/officeart/2016/7/layout/RoundedRectangleTimeline#2"/>
    <dgm:cxn modelId="{60492E08-F282-458A-852B-D662F807EA6F}" type="presParOf" srcId="{59D2DD36-EC67-4B5A-993F-3F3AAC214FBE}" destId="{A89AF324-1E36-49F9-8403-33071AF77449}" srcOrd="2" destOrd="0" presId="urn:microsoft.com/office/officeart/2016/7/layout/RoundedRectangleTimeline#2"/>
    <dgm:cxn modelId="{541FCBEA-630C-425B-9D0A-8B90FA02C19A}" type="presParOf" srcId="{59D2DD36-EC67-4B5A-993F-3F3AAC214FBE}" destId="{88AE7FFF-F986-415D-BCA7-47801BCC6368}" srcOrd="3" destOrd="0" presId="urn:microsoft.com/office/officeart/2016/7/layout/RoundedRectangleTimeline#2"/>
    <dgm:cxn modelId="{A02082A7-0CA2-4855-85DF-9C06F48EA63B}" type="presParOf" srcId="{59D2DD36-EC67-4B5A-993F-3F3AAC214FBE}" destId="{BF80E8FE-1FF3-4955-81AA-0D119CCF8B7F}" srcOrd="4" destOrd="0" presId="urn:microsoft.com/office/officeart/2016/7/layout/RoundedRectangleTimeline#2"/>
    <dgm:cxn modelId="{05ED469D-0D08-426D-913F-5F9FAC675808}" type="presParOf" srcId="{FE888CE1-9F15-40DF-9718-C8B432B3BB83}" destId="{FDE2B4F7-9093-47A2-8E24-6D912DD0627A}" srcOrd="7" destOrd="0" presId="urn:microsoft.com/office/officeart/2016/7/layout/RoundedRectangleTimeline#2"/>
    <dgm:cxn modelId="{1B063907-FCB3-436B-A17C-D8842DD7295F}" type="presParOf" srcId="{FE888CE1-9F15-40DF-9718-C8B432B3BB83}" destId="{7D44F76B-5C63-443D-A532-5D6DD5ED1AA6}" srcOrd="8" destOrd="0" presId="urn:microsoft.com/office/officeart/2016/7/layout/RoundedRectangleTimeline#2"/>
    <dgm:cxn modelId="{84F4CFF0-87DB-4BAD-BDA5-E075F7A9449B}" type="presParOf" srcId="{7D44F76B-5C63-443D-A532-5D6DD5ED1AA6}" destId="{30526F0C-E541-4005-AF10-52591D76F7C6}" srcOrd="0" destOrd="0" presId="urn:microsoft.com/office/officeart/2016/7/layout/RoundedRectangleTimeline#2"/>
    <dgm:cxn modelId="{9B46BAB6-F533-4BBF-81FB-262CF69DDFAF}" type="presParOf" srcId="{7D44F76B-5C63-443D-A532-5D6DD5ED1AA6}" destId="{F48F76A8-076C-4476-B2C2-A2B4460F7964}" srcOrd="1" destOrd="0" presId="urn:microsoft.com/office/officeart/2016/7/layout/RoundedRectangleTimeline#2"/>
    <dgm:cxn modelId="{44CCB252-19AF-427C-9405-02D106EE1490}" type="presParOf" srcId="{7D44F76B-5C63-443D-A532-5D6DD5ED1AA6}" destId="{06566471-CDE8-4A5C-90B9-3383E2375B7B}" srcOrd="2" destOrd="0" presId="urn:microsoft.com/office/officeart/2016/7/layout/RoundedRectangleTimeline#2"/>
    <dgm:cxn modelId="{BF4334CC-FFA3-4CC1-8AAC-5E3F59828C1A}" type="presParOf" srcId="{7D44F76B-5C63-443D-A532-5D6DD5ED1AA6}" destId="{5B43E1CB-9625-4054-8D5F-F2A544A797CA}" srcOrd="3" destOrd="0" presId="urn:microsoft.com/office/officeart/2016/7/layout/RoundedRectangleTimeline#2"/>
    <dgm:cxn modelId="{306BB935-C5A4-4F72-A512-12BA36147B6C}" type="presParOf" srcId="{7D44F76B-5C63-443D-A532-5D6DD5ED1AA6}" destId="{0E97CEB8-6326-416C-9845-75BA9EE9F9F3}"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F819E-82ED-4EF2-A244-E6E7483A3EBA}">
      <dsp:nvSpPr>
        <dsp:cNvPr id="0" name=""/>
        <dsp:cNvSpPr/>
      </dsp:nvSpPr>
      <dsp:spPr>
        <a:xfrm>
          <a:off x="5504" y="709640"/>
          <a:ext cx="2619322" cy="1804713"/>
        </a:xfrm>
        <a:prstGeom prst="rect">
          <a:avLst/>
        </a:prstGeom>
        <a:blipFill>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27136-47AD-4E6E-BFC4-CA82E4F5150D}">
      <dsp:nvSpPr>
        <dsp:cNvPr id="0" name=""/>
        <dsp:cNvSpPr/>
      </dsp:nvSpPr>
      <dsp:spPr>
        <a:xfrm>
          <a:off x="5504" y="2690146"/>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5504" y="2690146"/>
        <a:ext cx="2619322" cy="971768"/>
      </dsp:txXfrm>
    </dsp:sp>
    <dsp:sp modelId="{553196EE-AD16-4C2E-B235-D9A61748BD78}">
      <dsp:nvSpPr>
        <dsp:cNvPr id="0" name=""/>
        <dsp:cNvSpPr/>
      </dsp:nvSpPr>
      <dsp:spPr>
        <a:xfrm>
          <a:off x="2886868" y="709640"/>
          <a:ext cx="2619322" cy="1804713"/>
        </a:xfrm>
        <a:prstGeom prst="rect">
          <a:avLst/>
        </a:prstGeom>
        <a:blipFill>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E94386-1B2C-40C4-9DAC-2F3C7021D1D3}">
      <dsp:nvSpPr>
        <dsp:cNvPr id="0" name=""/>
        <dsp:cNvSpPr/>
      </dsp:nvSpPr>
      <dsp:spPr>
        <a:xfrm>
          <a:off x="2886868" y="2690146"/>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2886868" y="2690146"/>
        <a:ext cx="2619322" cy="971768"/>
      </dsp:txXfrm>
    </dsp:sp>
    <dsp:sp modelId="{5F320503-1686-4043-8565-DF29926298DA}">
      <dsp:nvSpPr>
        <dsp:cNvPr id="0" name=""/>
        <dsp:cNvSpPr/>
      </dsp:nvSpPr>
      <dsp:spPr>
        <a:xfrm>
          <a:off x="5768233" y="709640"/>
          <a:ext cx="2619322" cy="1804713"/>
        </a:xfrm>
        <a:prstGeom prst="rect">
          <a:avLst/>
        </a:prstGeom>
        <a:blipFill>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D69B62-6796-440C-9F6C-E2591DA30CA0}">
      <dsp:nvSpPr>
        <dsp:cNvPr id="0" name=""/>
        <dsp:cNvSpPr/>
      </dsp:nvSpPr>
      <dsp:spPr>
        <a:xfrm>
          <a:off x="5768233" y="2690146"/>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5768233" y="2690146"/>
        <a:ext cx="2619322" cy="971768"/>
      </dsp:txXfrm>
    </dsp:sp>
    <dsp:sp modelId="{20DF7FD2-4DD4-4AC4-830D-C816EFCC67DE}">
      <dsp:nvSpPr>
        <dsp:cNvPr id="0" name=""/>
        <dsp:cNvSpPr/>
      </dsp:nvSpPr>
      <dsp:spPr>
        <a:xfrm>
          <a:off x="8655102" y="709640"/>
          <a:ext cx="2619322" cy="1804713"/>
        </a:xfrm>
        <a:prstGeom prst="rect">
          <a:avLst/>
        </a:prstGeom>
        <a:blipFill>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110118-D069-479B-B64E-1CA46C286A16}">
      <dsp:nvSpPr>
        <dsp:cNvPr id="0" name=""/>
        <dsp:cNvSpPr/>
      </dsp:nvSpPr>
      <dsp:spPr>
        <a:xfrm>
          <a:off x="8649598" y="2690729"/>
          <a:ext cx="2619322" cy="971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0" numCol="1" spcCol="1270" anchor="t" anchorCtr="0">
          <a:noAutofit/>
        </a:bodyPr>
        <a:lstStyle/>
        <a:p>
          <a:pPr marL="0" lvl="0" indent="0" algn="ctr" defTabSz="889000">
            <a:lnSpc>
              <a:spcPct val="90000"/>
            </a:lnSpc>
            <a:spcBef>
              <a:spcPct val="0"/>
            </a:spcBef>
            <a:spcAft>
              <a:spcPct val="35000"/>
            </a:spcAft>
            <a:buNone/>
          </a:pPr>
          <a:r>
            <a:rPr lang="en-US" sz="2000" kern="1200" dirty="0"/>
            <a:t>Name</a:t>
          </a:r>
        </a:p>
        <a:p>
          <a:pPr marL="0" lvl="0" indent="0" algn="ctr" defTabSz="889000">
            <a:lnSpc>
              <a:spcPct val="90000"/>
            </a:lnSpc>
            <a:spcBef>
              <a:spcPct val="0"/>
            </a:spcBef>
            <a:spcAft>
              <a:spcPct val="35000"/>
            </a:spcAft>
            <a:buNone/>
          </a:pPr>
          <a:r>
            <a:rPr lang="en-US" sz="1600" kern="1200" dirty="0"/>
            <a:t>Title</a:t>
          </a:r>
        </a:p>
      </dsp:txBody>
      <dsp:txXfrm>
        <a:off x="8649598" y="2690729"/>
        <a:ext cx="2619322" cy="9717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50547" y="1102195"/>
          <a:ext cx="419576" cy="1988438"/>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rot="5400000">
        <a:off x="686598" y="1907108"/>
        <a:ext cx="1967956" cy="378612"/>
      </dsp:txXfrm>
    </dsp:sp>
    <dsp:sp modelId="{A27629C2-87D9-4163-9365-FC275ADC4CA0}">
      <dsp:nvSpPr>
        <dsp:cNvPr id="0" name=""/>
        <dsp:cNvSpPr/>
      </dsp:nvSpPr>
      <dsp:spPr>
        <a:xfrm>
          <a:off x="6318" y="0"/>
          <a:ext cx="3314064" cy="140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6318" y="0"/>
        <a:ext cx="3314064" cy="1406663"/>
      </dsp:txXfrm>
    </dsp:sp>
    <dsp:sp modelId="{38893DF2-F8BF-45A3-9200-4CD8C329334E}">
      <dsp:nvSpPr>
        <dsp:cNvPr id="0" name=""/>
        <dsp:cNvSpPr/>
      </dsp:nvSpPr>
      <dsp:spPr>
        <a:xfrm>
          <a:off x="1660335" y="1536968"/>
          <a:ext cx="0" cy="335661"/>
        </a:xfrm>
        <a:prstGeom prst="line">
          <a:avLst/>
        </a:prstGeom>
        <a:solidFill>
          <a:schemeClr val="accent5">
            <a:hueOff val="0"/>
            <a:satOff val="0"/>
            <a:lumOff val="0"/>
            <a:alphaOff val="0"/>
          </a:schemeClr>
        </a:solidFill>
        <a:ln w="12700" cap="flat" cmpd="sng" algn="ctr">
          <a:solidFill>
            <a:schemeClr val="accent1"/>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618377" y="1453053"/>
          <a:ext cx="83915" cy="83915"/>
        </a:xfrm>
        <a:prstGeom prst="ellipse">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54554" y="1888093"/>
          <a:ext cx="1988438" cy="419576"/>
        </a:xfrm>
        <a:prstGeom prst="rect">
          <a:avLst/>
        </a:prstGeom>
        <a:solidFill>
          <a:schemeClr val="accent5">
            <a:hueOff val="3846542"/>
            <a:satOff val="1663"/>
            <a:lumOff val="1127"/>
            <a:alphaOff val="0"/>
          </a:schemeClr>
        </a:solidFill>
        <a:ln w="12700" cap="flat" cmpd="sng" algn="ctr">
          <a:solidFill>
            <a:schemeClr val="accent5">
              <a:hueOff val="3846542"/>
              <a:satOff val="1663"/>
              <a:lumOff val="1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2654554" y="1888093"/>
        <a:ext cx="1988438" cy="419576"/>
      </dsp:txXfrm>
    </dsp:sp>
    <dsp:sp modelId="{381C85ED-02C3-43BB-AB7D-DF18967DB45A}">
      <dsp:nvSpPr>
        <dsp:cNvPr id="0" name=""/>
        <dsp:cNvSpPr/>
      </dsp:nvSpPr>
      <dsp:spPr>
        <a:xfrm>
          <a:off x="1991741"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 </a:t>
          </a:r>
          <a:endParaRPr lang="en-US" sz="1600" kern="1200" dirty="0"/>
        </a:p>
      </dsp:txBody>
      <dsp:txXfrm>
        <a:off x="1991741" y="2727245"/>
        <a:ext cx="3314064" cy="1468517"/>
      </dsp:txXfrm>
    </dsp:sp>
    <dsp:sp modelId="{F51F39F5-A989-488C-BFD6-69D558D451E8}">
      <dsp:nvSpPr>
        <dsp:cNvPr id="0" name=""/>
        <dsp:cNvSpPr/>
      </dsp:nvSpPr>
      <dsp:spPr>
        <a:xfrm>
          <a:off x="3648773" y="2307669"/>
          <a:ext cx="0" cy="335661"/>
        </a:xfrm>
        <a:prstGeom prst="line">
          <a:avLst/>
        </a:prstGeom>
        <a:solidFill>
          <a:schemeClr val="accent5">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606816" y="2643330"/>
          <a:ext cx="83915" cy="83915"/>
        </a:xfrm>
        <a:prstGeom prst="ellipse">
          <a:avLst/>
        </a:prstGeom>
        <a:solidFill>
          <a:schemeClr val="accent5">
            <a:hueOff val="3846542"/>
            <a:satOff val="1663"/>
            <a:lumOff val="1127"/>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642993" y="1888093"/>
          <a:ext cx="1988438" cy="419576"/>
        </a:xfrm>
        <a:prstGeom prst="rect">
          <a:avLst/>
        </a:prstGeom>
        <a:solidFill>
          <a:schemeClr val="accent5">
            <a:hueOff val="7693084"/>
            <a:satOff val="3327"/>
            <a:lumOff val="2255"/>
            <a:alphaOff val="0"/>
          </a:schemeClr>
        </a:solidFill>
        <a:ln w="12700" cap="flat" cmpd="sng" algn="ctr">
          <a:solidFill>
            <a:schemeClr val="accent5">
              <a:hueOff val="7693084"/>
              <a:satOff val="3327"/>
              <a:lumOff val="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kern="1200" dirty="0">
              <a:solidFill>
                <a:schemeClr val="tx1"/>
              </a:solidFill>
            </a:rPr>
            <a:t>Title</a:t>
          </a:r>
        </a:p>
      </dsp:txBody>
      <dsp:txXfrm>
        <a:off x="4642993" y="1888093"/>
        <a:ext cx="1988438" cy="419576"/>
      </dsp:txXfrm>
    </dsp:sp>
    <dsp:sp modelId="{AB0282E3-1216-4CDB-AC5F-106C1EEEB95A}">
      <dsp:nvSpPr>
        <dsp:cNvPr id="0" name=""/>
        <dsp:cNvSpPr/>
      </dsp:nvSpPr>
      <dsp:spPr>
        <a:xfrm>
          <a:off x="3980180"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p>
      </dsp:txBody>
      <dsp:txXfrm>
        <a:off x="3980180" y="0"/>
        <a:ext cx="3314064" cy="1468517"/>
      </dsp:txXfrm>
    </dsp:sp>
    <dsp:sp modelId="{0D377583-EAA6-47CC-B504-762FB6EBAB9C}">
      <dsp:nvSpPr>
        <dsp:cNvPr id="0" name=""/>
        <dsp:cNvSpPr/>
      </dsp:nvSpPr>
      <dsp:spPr>
        <a:xfrm>
          <a:off x="5637212" y="1552432"/>
          <a:ext cx="0" cy="335661"/>
        </a:xfrm>
        <a:prstGeom prst="line">
          <a:avLst/>
        </a:prstGeom>
        <a:solidFill>
          <a:schemeClr val="accent5">
            <a:hueOff val="0"/>
            <a:satOff val="0"/>
            <a:lumOff val="0"/>
            <a:alphaOff val="0"/>
          </a:schemeClr>
        </a:solidFill>
        <a:ln w="12700" cap="flat" cmpd="sng" algn="ctr">
          <a:solidFill>
            <a:schemeClr val="tx2">
              <a:lumMod val="50000"/>
              <a:lumOff val="50000"/>
            </a:schemeClr>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95254" y="1468517"/>
          <a:ext cx="83915" cy="83915"/>
        </a:xfrm>
        <a:prstGeom prst="ellipse">
          <a:avLst/>
        </a:prstGeom>
        <a:solidFill>
          <a:schemeClr val="accent5">
            <a:hueOff val="7693084"/>
            <a:satOff val="3327"/>
            <a:lumOff val="225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1FEA3F-682E-49EF-AEAF-77BDC0DC6CF6}">
      <dsp:nvSpPr>
        <dsp:cNvPr id="0" name=""/>
        <dsp:cNvSpPr/>
      </dsp:nvSpPr>
      <dsp:spPr>
        <a:xfrm>
          <a:off x="6631431" y="1888093"/>
          <a:ext cx="1988438" cy="419576"/>
        </a:xfrm>
        <a:prstGeom prst="rect">
          <a:avLst/>
        </a:prstGeom>
        <a:solidFill>
          <a:schemeClr val="accent5">
            <a:hueOff val="11539625"/>
            <a:satOff val="4990"/>
            <a:lumOff val="3382"/>
            <a:alphaOff val="0"/>
          </a:schemeClr>
        </a:solidFill>
        <a:ln w="12700" cap="flat" cmpd="sng" algn="ctr">
          <a:solidFill>
            <a:schemeClr val="accent5">
              <a:hueOff val="11539625"/>
              <a:satOff val="4990"/>
              <a:lumOff val="3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a:off x="6631431" y="1888093"/>
        <a:ext cx="1988438" cy="419576"/>
      </dsp:txXfrm>
    </dsp:sp>
    <dsp:sp modelId="{05E3E05C-1C88-4EA4-8641-DA74B85631A6}">
      <dsp:nvSpPr>
        <dsp:cNvPr id="0" name=""/>
        <dsp:cNvSpPr/>
      </dsp:nvSpPr>
      <dsp:spPr>
        <a:xfrm>
          <a:off x="5968618" y="2727245"/>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The Notes pane is a box that appears below each slide. Tap it to add notes. </a:t>
          </a:r>
        </a:p>
      </dsp:txBody>
      <dsp:txXfrm>
        <a:off x="5968618" y="2727245"/>
        <a:ext cx="3314064" cy="1468517"/>
      </dsp:txXfrm>
    </dsp:sp>
    <dsp:sp modelId="{A89AF324-1E36-49F9-8403-33071AF77449}">
      <dsp:nvSpPr>
        <dsp:cNvPr id="0" name=""/>
        <dsp:cNvSpPr/>
      </dsp:nvSpPr>
      <dsp:spPr>
        <a:xfrm>
          <a:off x="7625651" y="2307669"/>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88AE7FFF-F986-415D-BCA7-47801BCC6368}">
      <dsp:nvSpPr>
        <dsp:cNvPr id="0" name=""/>
        <dsp:cNvSpPr/>
      </dsp:nvSpPr>
      <dsp:spPr>
        <a:xfrm>
          <a:off x="7583693" y="2643330"/>
          <a:ext cx="83915" cy="83915"/>
        </a:xfrm>
        <a:prstGeom prst="ellipse">
          <a:avLst/>
        </a:prstGeom>
        <a:solidFill>
          <a:schemeClr val="accent5">
            <a:hueOff val="11539625"/>
            <a:satOff val="4990"/>
            <a:lumOff val="3382"/>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26F0C-E541-4005-AF10-52591D76F7C6}">
      <dsp:nvSpPr>
        <dsp:cNvPr id="0" name=""/>
        <dsp:cNvSpPr/>
      </dsp:nvSpPr>
      <dsp:spPr>
        <a:xfrm rot="5400000">
          <a:off x="9404301" y="1103662"/>
          <a:ext cx="419576" cy="1988438"/>
        </a:xfrm>
        <a:prstGeom prst="round2SameRect">
          <a:avLst/>
        </a:prstGeom>
        <a:solidFill>
          <a:schemeClr val="accent5">
            <a:hueOff val="15386168"/>
            <a:satOff val="6654"/>
            <a:lumOff val="4510"/>
            <a:alphaOff val="0"/>
          </a:schemeClr>
        </a:solidFill>
        <a:ln w="12700" cap="flat" cmpd="sng" algn="ctr">
          <a:solidFill>
            <a:schemeClr val="accent5">
              <a:hueOff val="15386168"/>
              <a:satOff val="6654"/>
              <a:lumOff val="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074" tIns="0" rIns="35074" bIns="0" numCol="1" spcCol="1270" anchor="ctr" anchorCtr="1">
          <a:noAutofit/>
        </a:bodyPr>
        <a:lstStyle/>
        <a:p>
          <a:pPr marL="0" lvl="0" indent="0" algn="ctr" defTabSz="800100">
            <a:lnSpc>
              <a:spcPct val="90000"/>
            </a:lnSpc>
            <a:spcBef>
              <a:spcPct val="0"/>
            </a:spcBef>
            <a:spcAft>
              <a:spcPct val="35000"/>
            </a:spcAft>
            <a:buNone/>
          </a:pPr>
          <a:r>
            <a:rPr lang="en-US" sz="1800" b="0" i="0" u="none" kern="1200" dirty="0">
              <a:solidFill>
                <a:schemeClr val="tx1"/>
              </a:solidFill>
            </a:rPr>
            <a:t>Title</a:t>
          </a:r>
        </a:p>
      </dsp:txBody>
      <dsp:txXfrm rot="-5400000">
        <a:off x="8619870" y="1908575"/>
        <a:ext cx="1967956" cy="378612"/>
      </dsp:txXfrm>
    </dsp:sp>
    <dsp:sp modelId="{F48F76A8-076C-4476-B2C2-A2B4460F7964}">
      <dsp:nvSpPr>
        <dsp:cNvPr id="0" name=""/>
        <dsp:cNvSpPr/>
      </dsp:nvSpPr>
      <dsp:spPr>
        <a:xfrm>
          <a:off x="7957057" y="0"/>
          <a:ext cx="3314064" cy="1468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56" tIns="25903" rIns="58456" bIns="25903" numCol="1" spcCol="1270" anchor="ctr" anchorCtr="1">
          <a:noAutofit/>
        </a:bodyPr>
        <a:lstStyle/>
        <a:p>
          <a:pPr marL="0" lvl="0" indent="0" algn="ctr"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p>
      </dsp:txBody>
      <dsp:txXfrm>
        <a:off x="7957057" y="0"/>
        <a:ext cx="3314064" cy="1468517"/>
      </dsp:txXfrm>
    </dsp:sp>
    <dsp:sp modelId="{06566471-CDE8-4A5C-90B9-3383E2375B7B}">
      <dsp:nvSpPr>
        <dsp:cNvPr id="0" name=""/>
        <dsp:cNvSpPr/>
      </dsp:nvSpPr>
      <dsp:spPr>
        <a:xfrm>
          <a:off x="9614089" y="1552432"/>
          <a:ext cx="0" cy="335661"/>
        </a:xfrm>
        <a:prstGeom prst="line">
          <a:avLst/>
        </a:prstGeom>
        <a:solidFill>
          <a:schemeClr val="accent5">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5B43E1CB-9625-4054-8D5F-F2A544A797CA}">
      <dsp:nvSpPr>
        <dsp:cNvPr id="0" name=""/>
        <dsp:cNvSpPr/>
      </dsp:nvSpPr>
      <dsp:spPr>
        <a:xfrm>
          <a:off x="9572132" y="1468517"/>
          <a:ext cx="83915" cy="83915"/>
        </a:xfrm>
        <a:prstGeom prst="ellipse">
          <a:avLst/>
        </a:prstGeom>
        <a:solidFill>
          <a:schemeClr val="accent5">
            <a:hueOff val="15386168"/>
            <a:satOff val="6654"/>
            <a:lumOff val="451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r>
              <a:rPr lang="en-US" sz="4400">
                <a:cs typeface="Posterama" panose="020B0504020200020000" pitchFamily="34" charset="0"/>
              </a:rPr>
              <a:t>Click to edit Master title style</a:t>
            </a:r>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lvl="0">
              <a:lnSpc>
                <a:spcPct val="110000"/>
              </a:lnSpc>
            </a:pPr>
            <a:r>
              <a:rPr lang="en-US" sz="1800"/>
              <a:t>Click to edit Master text styles</a:t>
            </a:r>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lvl="0">
              <a:lnSpc>
                <a:spcPct val="110000"/>
              </a:lnSpc>
            </a:pPr>
            <a:r>
              <a:rPr lang="en-US" sz="1800"/>
              <a:t>Click to edit Master text styles</a:t>
            </a:r>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r>
              <a:rPr lang="en-US"/>
              <a:t>Click icon to add picture</a:t>
            </a:r>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2" r:id="rId6"/>
    <p:sldLayoutId id="2147483737" r:id="rId7"/>
    <p:sldLayoutId id="2147483750" r:id="rId8"/>
    <p:sldLayoutId id="2147483745" r:id="rId9"/>
    <p:sldLayoutId id="2147483751" r:id="rId10"/>
    <p:sldLayoutId id="2147483733" r:id="rId11"/>
    <p:sldLayoutId id="2147483744" r:id="rId12"/>
    <p:sldLayoutId id="214748373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9.xml"/><Relationship Id="rId5" Type="http://schemas.openxmlformats.org/officeDocument/2006/relationships/image" Target="../media/image22.jpe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5943600" y="1066800"/>
            <a:ext cx="5257800" cy="2833528"/>
          </a:xfrm>
        </p:spPr>
        <p:txBody>
          <a:bodyPr/>
          <a:lstStyle/>
          <a:p>
            <a:r>
              <a:rPr lang="en-US" dirty="0"/>
              <a:t>Presentation title</a:t>
            </a: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5943599" y="4074784"/>
            <a:ext cx="5257799" cy="1640216"/>
          </a:xfrm>
        </p:spPr>
        <p:txBody>
          <a:bodyPr/>
          <a:lstStyle/>
          <a:p>
            <a:r>
              <a:rPr lang="en-US" dirty="0"/>
              <a:t>Presenter name</a:t>
            </a:r>
          </a:p>
        </p:txBody>
      </p:sp>
      <p:pic>
        <p:nvPicPr>
          <p:cNvPr id="6" name="Picture Placeholder 5" descr="A person boxing flowers">
            <a:extLst>
              <a:ext uri="{FF2B5EF4-FFF2-40B4-BE49-F238E27FC236}">
                <a16:creationId xmlns:a16="http://schemas.microsoft.com/office/drawing/2014/main" id="{49C250E6-60C6-4D98-8C94-8D2F836D8F2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13232" y="740664"/>
            <a:ext cx="4745736" cy="5394960"/>
          </a:xfrm>
        </p:spPr>
      </p:pic>
    </p:spTree>
    <p:extLst>
      <p:ext uri="{BB962C8B-B14F-4D97-AF65-F5344CB8AC3E}">
        <p14:creationId xmlns:p14="http://schemas.microsoft.com/office/powerpoint/2010/main" val="7322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3313-3B8D-4C32-85EB-B2B95791DF1F}"/>
              </a:ext>
            </a:extLst>
          </p:cNvPr>
          <p:cNvSpPr>
            <a:spLocks noGrp="1"/>
          </p:cNvSpPr>
          <p:nvPr>
            <p:ph type="title"/>
          </p:nvPr>
        </p:nvSpPr>
        <p:spPr>
          <a:xfrm>
            <a:off x="458694" y="365125"/>
            <a:ext cx="11274612" cy="1325563"/>
          </a:xfrm>
        </p:spPr>
        <p:txBody>
          <a:bodyPr/>
          <a:lstStyle/>
          <a:p>
            <a:r>
              <a:rPr lang="en-US" dirty="0"/>
              <a:t>Content</a:t>
            </a:r>
          </a:p>
        </p:txBody>
      </p:sp>
      <p:sp>
        <p:nvSpPr>
          <p:cNvPr id="3" name="Text Placeholder 2">
            <a:extLst>
              <a:ext uri="{FF2B5EF4-FFF2-40B4-BE49-F238E27FC236}">
                <a16:creationId xmlns:a16="http://schemas.microsoft.com/office/drawing/2014/main" id="{FBD10A77-73FD-4A3B-A8D4-5562D103CD43}"/>
              </a:ext>
            </a:extLst>
          </p:cNvPr>
          <p:cNvSpPr>
            <a:spLocks noGrp="1"/>
          </p:cNvSpPr>
          <p:nvPr>
            <p:ph type="body" idx="1"/>
          </p:nvPr>
        </p:nvSpPr>
        <p:spPr>
          <a:xfrm>
            <a:off x="465256" y="1752600"/>
            <a:ext cx="5532319" cy="823912"/>
          </a:xfrm>
        </p:spPr>
        <p:txBody>
          <a:bodyPr/>
          <a:lstStyle/>
          <a:p>
            <a:r>
              <a:rPr lang="en-US" dirty="0"/>
              <a:t>Subtitle</a:t>
            </a:r>
          </a:p>
        </p:txBody>
      </p:sp>
      <p:sp>
        <p:nvSpPr>
          <p:cNvPr id="4" name="Content Placeholder 3">
            <a:extLst>
              <a:ext uri="{FF2B5EF4-FFF2-40B4-BE49-F238E27FC236}">
                <a16:creationId xmlns:a16="http://schemas.microsoft.com/office/drawing/2014/main" id="{6E36B71F-36CA-47A0-9595-E4E7C8E20560}"/>
              </a:ext>
            </a:extLst>
          </p:cNvPr>
          <p:cNvSpPr>
            <a:spLocks noGrp="1"/>
          </p:cNvSpPr>
          <p:nvPr>
            <p:ph sz="half" idx="2"/>
          </p:nvPr>
        </p:nvSpPr>
        <p:spPr>
          <a:xfrm>
            <a:off x="465256" y="2666999"/>
            <a:ext cx="5532319"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3BE9C284-4858-4AD0-994F-5438B3F867FD}"/>
              </a:ext>
            </a:extLst>
          </p:cNvPr>
          <p:cNvSpPr>
            <a:spLocks noGrp="1"/>
          </p:cNvSpPr>
          <p:nvPr>
            <p:ph type="body" sz="quarter" idx="3"/>
          </p:nvPr>
        </p:nvSpPr>
        <p:spPr>
          <a:xfrm>
            <a:off x="6172200" y="1752600"/>
            <a:ext cx="5561106" cy="823912"/>
          </a:xfrm>
        </p:spPr>
        <p:txBody>
          <a:bodyPr/>
          <a:lstStyle/>
          <a:p>
            <a:r>
              <a:rPr lang="en-US" dirty="0"/>
              <a:t>Subtitle</a:t>
            </a:r>
          </a:p>
        </p:txBody>
      </p:sp>
      <p:sp>
        <p:nvSpPr>
          <p:cNvPr id="6" name="Content Placeholder 5">
            <a:extLst>
              <a:ext uri="{FF2B5EF4-FFF2-40B4-BE49-F238E27FC236}">
                <a16:creationId xmlns:a16="http://schemas.microsoft.com/office/drawing/2014/main" id="{01B18E4D-228E-4CDD-AB90-95FE43C8970C}"/>
              </a:ext>
            </a:extLst>
          </p:cNvPr>
          <p:cNvSpPr>
            <a:spLocks noGrp="1"/>
          </p:cNvSpPr>
          <p:nvPr>
            <p:ph sz="quarter" idx="4"/>
          </p:nvPr>
        </p:nvSpPr>
        <p:spPr>
          <a:xfrm>
            <a:off x="6172200" y="2666999"/>
            <a:ext cx="5561106"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Date Placeholder 6">
            <a:extLst>
              <a:ext uri="{FF2B5EF4-FFF2-40B4-BE49-F238E27FC236}">
                <a16:creationId xmlns:a16="http://schemas.microsoft.com/office/drawing/2014/main" id="{331D9339-5015-4970-8B49-316C985A4EE7}"/>
              </a:ext>
            </a:extLst>
          </p:cNvPr>
          <p:cNvSpPr>
            <a:spLocks noGrp="1"/>
          </p:cNvSpPr>
          <p:nvPr>
            <p:ph type="dt" sz="half" idx="10"/>
          </p:nvPr>
        </p:nvSpPr>
        <p:spPr>
          <a:xfrm>
            <a:off x="458694" y="6416675"/>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C5538C1E-90B6-4CE5-B406-D97C8DCC0A50}"/>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CE092B6D-3B16-4B06-900F-48092EB0F52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10</a:t>
            </a:fld>
            <a:endParaRPr lang="en-US" dirty="0"/>
          </a:p>
        </p:txBody>
      </p:sp>
    </p:spTree>
    <p:extLst>
      <p:ext uri="{BB962C8B-B14F-4D97-AF65-F5344CB8AC3E}">
        <p14:creationId xmlns:p14="http://schemas.microsoft.com/office/powerpoint/2010/main" val="80061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2667-6866-49FD-94D8-EA18D1E2E4FC}"/>
              </a:ext>
            </a:extLst>
          </p:cNvPr>
          <p:cNvSpPr>
            <a:spLocks noGrp="1"/>
          </p:cNvSpPr>
          <p:nvPr>
            <p:ph type="title"/>
          </p:nvPr>
        </p:nvSpPr>
        <p:spPr>
          <a:xfrm>
            <a:off x="458694" y="365125"/>
            <a:ext cx="11274612" cy="1325563"/>
          </a:xfrm>
        </p:spPr>
        <p:txBody>
          <a:bodyPr/>
          <a:lstStyle/>
          <a:p>
            <a:r>
              <a:rPr lang="en-US"/>
              <a:t>Additional content</a:t>
            </a:r>
            <a:endParaRPr lang="en-US" dirty="0"/>
          </a:p>
        </p:txBody>
      </p:sp>
      <p:sp>
        <p:nvSpPr>
          <p:cNvPr id="3" name="Text Placeholder 2">
            <a:extLst>
              <a:ext uri="{FF2B5EF4-FFF2-40B4-BE49-F238E27FC236}">
                <a16:creationId xmlns:a16="http://schemas.microsoft.com/office/drawing/2014/main" id="{2BF5C676-1CD3-4A4B-BC5B-2E8A3ED1C730}"/>
              </a:ext>
            </a:extLst>
          </p:cNvPr>
          <p:cNvSpPr>
            <a:spLocks noGrp="1"/>
          </p:cNvSpPr>
          <p:nvPr>
            <p:ph type="body" idx="1"/>
          </p:nvPr>
        </p:nvSpPr>
        <p:spPr>
          <a:xfrm>
            <a:off x="465256" y="1752600"/>
            <a:ext cx="3291840" cy="823912"/>
          </a:xfrm>
        </p:spPr>
        <p:txBody>
          <a:bodyPr/>
          <a:lstStyle/>
          <a:p>
            <a:r>
              <a:rPr lang="en-US" dirty="0"/>
              <a:t>Subtitle	</a:t>
            </a:r>
          </a:p>
        </p:txBody>
      </p:sp>
      <p:sp>
        <p:nvSpPr>
          <p:cNvPr id="4" name="Content Placeholder 3">
            <a:extLst>
              <a:ext uri="{FF2B5EF4-FFF2-40B4-BE49-F238E27FC236}">
                <a16:creationId xmlns:a16="http://schemas.microsoft.com/office/drawing/2014/main" id="{D877F40A-D6F5-43ED-8AD0-77021456CF70}"/>
              </a:ext>
            </a:extLst>
          </p:cNvPr>
          <p:cNvSpPr>
            <a:spLocks noGrp="1"/>
          </p:cNvSpPr>
          <p:nvPr>
            <p:ph sz="half" idx="2"/>
          </p:nvPr>
        </p:nvSpPr>
        <p:spPr>
          <a:xfrm>
            <a:off x="465256" y="2666999"/>
            <a:ext cx="3291840" cy="35226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1DA967CB-50C2-4985-B7AF-9F120DAD513B}"/>
              </a:ext>
            </a:extLst>
          </p:cNvPr>
          <p:cNvSpPr>
            <a:spLocks noGrp="1"/>
          </p:cNvSpPr>
          <p:nvPr>
            <p:ph type="body" sz="quarter" idx="3"/>
          </p:nvPr>
        </p:nvSpPr>
        <p:spPr>
          <a:xfrm>
            <a:off x="4453361" y="1752600"/>
            <a:ext cx="3291840" cy="823912"/>
          </a:xfrm>
        </p:spPr>
        <p:txBody>
          <a:bodyPr/>
          <a:lstStyle/>
          <a:p>
            <a:r>
              <a:rPr lang="en-US" dirty="0"/>
              <a:t>Subtitle</a:t>
            </a:r>
          </a:p>
        </p:txBody>
      </p:sp>
      <p:sp>
        <p:nvSpPr>
          <p:cNvPr id="6" name="Content Placeholder 5">
            <a:extLst>
              <a:ext uri="{FF2B5EF4-FFF2-40B4-BE49-F238E27FC236}">
                <a16:creationId xmlns:a16="http://schemas.microsoft.com/office/drawing/2014/main" id="{482EF994-5030-4E07-840C-7244552D986B}"/>
              </a:ext>
            </a:extLst>
          </p:cNvPr>
          <p:cNvSpPr>
            <a:spLocks noGrp="1"/>
          </p:cNvSpPr>
          <p:nvPr>
            <p:ph sz="quarter" idx="4"/>
          </p:nvPr>
        </p:nvSpPr>
        <p:spPr>
          <a:xfrm>
            <a:off x="4453361" y="2666999"/>
            <a:ext cx="3291840" cy="352266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4AD23BD3-930E-4738-8CE3-AD28F78749B4}"/>
              </a:ext>
            </a:extLst>
          </p:cNvPr>
          <p:cNvSpPr>
            <a:spLocks noGrp="1"/>
          </p:cNvSpPr>
          <p:nvPr>
            <p:ph type="body" sz="quarter" idx="13"/>
          </p:nvPr>
        </p:nvSpPr>
        <p:spPr>
          <a:xfrm>
            <a:off x="8441466" y="1757319"/>
            <a:ext cx="3291840" cy="823912"/>
          </a:xfrm>
        </p:spPr>
        <p:txBody>
          <a:bodyPr/>
          <a:lstStyle/>
          <a:p>
            <a:r>
              <a:rPr lang="en-US" dirty="0"/>
              <a:t>Subtitle</a:t>
            </a:r>
          </a:p>
        </p:txBody>
      </p:sp>
      <p:sp>
        <p:nvSpPr>
          <p:cNvPr id="8" name="Content Placeholder 7">
            <a:extLst>
              <a:ext uri="{FF2B5EF4-FFF2-40B4-BE49-F238E27FC236}">
                <a16:creationId xmlns:a16="http://schemas.microsoft.com/office/drawing/2014/main" id="{40CC3728-DDD8-4CD6-A441-B8E6C24AD6C4}"/>
              </a:ext>
            </a:extLst>
          </p:cNvPr>
          <p:cNvSpPr>
            <a:spLocks noGrp="1"/>
          </p:cNvSpPr>
          <p:nvPr>
            <p:ph sz="quarter" idx="14"/>
          </p:nvPr>
        </p:nvSpPr>
        <p:spPr>
          <a:xfrm>
            <a:off x="8441466" y="2671718"/>
            <a:ext cx="3291840" cy="35226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9" name="Date Placeholder 8">
            <a:extLst>
              <a:ext uri="{FF2B5EF4-FFF2-40B4-BE49-F238E27FC236}">
                <a16:creationId xmlns:a16="http://schemas.microsoft.com/office/drawing/2014/main" id="{25A6D0DC-C806-4223-814C-F368FABDF7A7}"/>
              </a:ext>
            </a:extLst>
          </p:cNvPr>
          <p:cNvSpPr>
            <a:spLocks noGrp="1"/>
          </p:cNvSpPr>
          <p:nvPr>
            <p:ph type="dt" sz="half" idx="10"/>
          </p:nvPr>
        </p:nvSpPr>
        <p:spPr>
          <a:xfrm>
            <a:off x="458694" y="6416675"/>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734A5D3F-D016-4901-BA4A-142F67A053A1}"/>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1E86CC9B-7D25-4B39-8677-4C84DD12F5ED}"/>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11</a:t>
            </a:fld>
            <a:endParaRPr lang="en-US" dirty="0"/>
          </a:p>
        </p:txBody>
      </p:sp>
    </p:spTree>
    <p:extLst>
      <p:ext uri="{BB962C8B-B14F-4D97-AF65-F5344CB8AC3E}">
        <p14:creationId xmlns:p14="http://schemas.microsoft.com/office/powerpoint/2010/main" val="318492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838200" y="393192"/>
            <a:ext cx="4524956" cy="2130552"/>
          </a:xfrm>
        </p:spPr>
        <p:txBody>
          <a:bodyPr/>
          <a:lstStyle/>
          <a:p>
            <a:r>
              <a:rPr lang="en-US" dirty="0"/>
              <a:t>Summary</a:t>
            </a:r>
          </a:p>
        </p:txBody>
      </p:sp>
      <p:sp>
        <p:nvSpPr>
          <p:cNvPr id="3" name="Content Placeholder 2">
            <a:extLst>
              <a:ext uri="{FF2B5EF4-FFF2-40B4-BE49-F238E27FC236}">
                <a16:creationId xmlns:a16="http://schemas.microsoft.com/office/drawing/2014/main" id="{B1D0CE80-526E-48B1-B2DA-C85E67C0F85C}"/>
              </a:ext>
            </a:extLst>
          </p:cNvPr>
          <p:cNvSpPr>
            <a:spLocks noGrp="1"/>
          </p:cNvSpPr>
          <p:nvPr>
            <p:ph idx="1"/>
          </p:nvPr>
        </p:nvSpPr>
        <p:spPr>
          <a:xfrm>
            <a:off x="838200" y="2727297"/>
            <a:ext cx="4524664" cy="3412969"/>
          </a:xfrm>
        </p:spPr>
        <p:txBody>
          <a:bodyPr anchor="t" anchorCtr="0">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1" name="Picture Placeholder 10" descr="A hand holding a sign">
            <a:extLst>
              <a:ext uri="{FF2B5EF4-FFF2-40B4-BE49-F238E27FC236}">
                <a16:creationId xmlns:a16="http://schemas.microsoft.com/office/drawing/2014/main" id="{D2E14100-F835-4C99-9055-0F12058286D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879592" y="740664"/>
            <a:ext cx="2798762" cy="2606040"/>
          </a:xfrm>
        </p:spPr>
      </p:pic>
      <p:pic>
        <p:nvPicPr>
          <p:cNvPr id="13" name="Picture Placeholder 12" descr="A person cutting flowers">
            <a:extLst>
              <a:ext uri="{FF2B5EF4-FFF2-40B4-BE49-F238E27FC236}">
                <a16:creationId xmlns:a16="http://schemas.microsoft.com/office/drawing/2014/main" id="{A733BA33-AE5B-45E8-B9BD-9163D1AF1A8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78824" y="740664"/>
            <a:ext cx="2798762" cy="2606040"/>
          </a:xfrm>
        </p:spPr>
      </p:pic>
      <p:pic>
        <p:nvPicPr>
          <p:cNvPr id="15" name="Picture Placeholder 14" descr="A bunch of flowers">
            <a:extLst>
              <a:ext uri="{FF2B5EF4-FFF2-40B4-BE49-F238E27FC236}">
                <a16:creationId xmlns:a16="http://schemas.microsoft.com/office/drawing/2014/main" id="{97330ACA-B8F2-4749-A572-895C6975B43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5879592" y="3529584"/>
            <a:ext cx="2798762" cy="2606040"/>
          </a:xfrm>
        </p:spPr>
      </p:pic>
      <p:pic>
        <p:nvPicPr>
          <p:cNvPr id="17" name="Picture Placeholder 16" descr="A person smiling for the camera with an apron on">
            <a:extLst>
              <a:ext uri="{FF2B5EF4-FFF2-40B4-BE49-F238E27FC236}">
                <a16:creationId xmlns:a16="http://schemas.microsoft.com/office/drawing/2014/main" id="{CE0F719B-40D6-4669-945A-BF20CF680BCD}"/>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869680" y="3529584"/>
            <a:ext cx="2798762" cy="2606040"/>
          </a:xfrm>
        </p:spPr>
      </p:pic>
      <p:sp>
        <p:nvSpPr>
          <p:cNvPr id="4" name="Date Placeholder 3">
            <a:extLst>
              <a:ext uri="{FF2B5EF4-FFF2-40B4-BE49-F238E27FC236}">
                <a16:creationId xmlns:a16="http://schemas.microsoft.com/office/drawing/2014/main" id="{F4A6B911-85AC-4D51-9274-A9F47BD4CD89}"/>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FB47D7BA-5863-41A3-B873-B1DB20B8F6E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02CB87F6-DDB9-4203-B293-91A0DBC60A45}"/>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12</a:t>
            </a:fld>
            <a:endParaRPr lang="en-US" dirty="0"/>
          </a:p>
        </p:txBody>
      </p:sp>
    </p:spTree>
    <p:extLst>
      <p:ext uri="{BB962C8B-B14F-4D97-AF65-F5344CB8AC3E}">
        <p14:creationId xmlns:p14="http://schemas.microsoft.com/office/powerpoint/2010/main" val="134984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1D8-DFFF-4518-A87C-2FF7F02CCDA1}"/>
              </a:ext>
            </a:extLst>
          </p:cNvPr>
          <p:cNvSpPr>
            <a:spLocks noGrp="1"/>
          </p:cNvSpPr>
          <p:nvPr>
            <p:ph type="ctrTitle"/>
          </p:nvPr>
        </p:nvSpPr>
        <p:spPr>
          <a:xfrm>
            <a:off x="996275" y="394623"/>
            <a:ext cx="5996619" cy="2131033"/>
          </a:xfrm>
        </p:spPr>
        <p:txBody>
          <a:bodyPr/>
          <a:lstStyle/>
          <a:p>
            <a:r>
              <a:rPr lang="en-US" dirty="0"/>
              <a:t>Thank you</a:t>
            </a:r>
          </a:p>
        </p:txBody>
      </p:sp>
      <p:sp>
        <p:nvSpPr>
          <p:cNvPr id="3" name="Subtitle 2">
            <a:extLst>
              <a:ext uri="{FF2B5EF4-FFF2-40B4-BE49-F238E27FC236}">
                <a16:creationId xmlns:a16="http://schemas.microsoft.com/office/drawing/2014/main" id="{4DF80084-FC54-42F2-9B3A-553D97B02633}"/>
              </a:ext>
            </a:extLst>
          </p:cNvPr>
          <p:cNvSpPr>
            <a:spLocks noGrp="1"/>
          </p:cNvSpPr>
          <p:nvPr>
            <p:ph type="subTitle" idx="1"/>
          </p:nvPr>
        </p:nvSpPr>
        <p:spPr>
          <a:xfrm>
            <a:off x="7185429" y="381000"/>
            <a:ext cx="3997745" cy="2133600"/>
          </a:xfrm>
        </p:spPr>
        <p:txBody>
          <a:bodyPr/>
          <a:lstStyle/>
          <a:p>
            <a:r>
              <a:rPr lang="en-US" dirty="0"/>
              <a:t>Presenter name</a:t>
            </a:r>
          </a:p>
          <a:p>
            <a:r>
              <a:rPr lang="en-US" dirty="0"/>
              <a:t>Email address</a:t>
            </a:r>
          </a:p>
          <a:p>
            <a:r>
              <a:rPr lang="en-US" dirty="0"/>
              <a:t>Website</a:t>
            </a:r>
          </a:p>
        </p:txBody>
      </p:sp>
      <p:pic>
        <p:nvPicPr>
          <p:cNvPr id="7" name="Picture Placeholder 6" descr="A person boxing flowers">
            <a:extLst>
              <a:ext uri="{FF2B5EF4-FFF2-40B4-BE49-F238E27FC236}">
                <a16:creationId xmlns:a16="http://schemas.microsoft.com/office/drawing/2014/main" id="{5BF31D2B-C056-4DF4-B56D-B79671C937B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3816" y="2670048"/>
            <a:ext cx="5175504" cy="3639312"/>
          </a:xfrm>
        </p:spPr>
      </p:pic>
      <p:pic>
        <p:nvPicPr>
          <p:cNvPr id="9" name="Picture Placeholder 8" descr="A basket of flowers">
            <a:extLst>
              <a:ext uri="{FF2B5EF4-FFF2-40B4-BE49-F238E27FC236}">
                <a16:creationId xmlns:a16="http://schemas.microsoft.com/office/drawing/2014/main" id="{18FA2AC7-49CD-49AE-8CF7-9D33C8C4E73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90488" y="2670048"/>
            <a:ext cx="5175504" cy="3639312"/>
          </a:xfrm>
        </p:spPr>
      </p:pic>
      <p:sp>
        <p:nvSpPr>
          <p:cNvPr id="4" name="Date Placeholder 3">
            <a:extLst>
              <a:ext uri="{FF2B5EF4-FFF2-40B4-BE49-F238E27FC236}">
                <a16:creationId xmlns:a16="http://schemas.microsoft.com/office/drawing/2014/main" id="{9E8C4EB8-FE5E-4752-81EF-DAF2F54E7E0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6346BE14-BD4F-4DBD-9B58-FC4C6EC5D2B9}"/>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1BEF0E49-62B5-488C-B988-BDE7F7F305F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13</a:t>
            </a:fld>
            <a:endParaRPr lang="en-US" dirty="0"/>
          </a:p>
        </p:txBody>
      </p:sp>
    </p:spTree>
    <p:extLst>
      <p:ext uri="{BB962C8B-B14F-4D97-AF65-F5344CB8AC3E}">
        <p14:creationId xmlns:p14="http://schemas.microsoft.com/office/powerpoint/2010/main" val="113453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B7C9-365A-47FF-90E1-6016251BBD01}"/>
              </a:ext>
            </a:extLst>
          </p:cNvPr>
          <p:cNvSpPr>
            <a:spLocks noGrp="1"/>
          </p:cNvSpPr>
          <p:nvPr>
            <p:ph type="title"/>
          </p:nvPr>
        </p:nvSpPr>
        <p:spPr>
          <a:xfrm>
            <a:off x="1143000" y="990599"/>
            <a:ext cx="4953000" cy="2130552"/>
          </a:xfrm>
        </p:spPr>
        <p:txBody>
          <a:bodyPr/>
          <a:lstStyle/>
          <a:p>
            <a:r>
              <a:rPr lang="en-US" dirty="0"/>
              <a:t>Agenda</a:t>
            </a:r>
          </a:p>
        </p:txBody>
      </p:sp>
      <p:sp>
        <p:nvSpPr>
          <p:cNvPr id="3" name="Content Placeholder 2">
            <a:extLst>
              <a:ext uri="{FF2B5EF4-FFF2-40B4-BE49-F238E27FC236}">
                <a16:creationId xmlns:a16="http://schemas.microsoft.com/office/drawing/2014/main" id="{186DD3DD-072F-4103-B534-27A7CD671D9A}"/>
              </a:ext>
            </a:extLst>
          </p:cNvPr>
          <p:cNvSpPr>
            <a:spLocks noGrp="1"/>
          </p:cNvSpPr>
          <p:nvPr>
            <p:ph idx="1"/>
          </p:nvPr>
        </p:nvSpPr>
        <p:spPr>
          <a:xfrm>
            <a:off x="1143000" y="3352800"/>
            <a:ext cx="4953000" cy="2514600"/>
          </a:xfrm>
        </p:spPr>
        <p:txBody>
          <a:bodyPr>
            <a:normAutofit fontScale="92500" lnSpcReduction="20000"/>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7" name="Picture Placeholder 6" descr="A hand holding a sign">
            <a:extLst>
              <a:ext uri="{FF2B5EF4-FFF2-40B4-BE49-F238E27FC236}">
                <a16:creationId xmlns:a16="http://schemas.microsoft.com/office/drawing/2014/main" id="{FBA8EE09-C66B-4072-B4E9-9DEE8394E20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813816"/>
            <a:ext cx="4617720" cy="2551176"/>
          </a:xfrm>
        </p:spPr>
      </p:pic>
      <p:pic>
        <p:nvPicPr>
          <p:cNvPr id="9" name="Picture Placeholder 8" descr="A person smiling for the camera with an apron on">
            <a:extLst>
              <a:ext uri="{FF2B5EF4-FFF2-40B4-BE49-F238E27FC236}">
                <a16:creationId xmlns:a16="http://schemas.microsoft.com/office/drawing/2014/main" id="{0D6D0E59-E139-4D64-A9D8-5CA5C961F9E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465576"/>
            <a:ext cx="4617720" cy="2551176"/>
          </a:xfrm>
        </p:spPr>
      </p:pic>
      <p:sp>
        <p:nvSpPr>
          <p:cNvPr id="4" name="Date Placeholder 3">
            <a:extLst>
              <a:ext uri="{FF2B5EF4-FFF2-40B4-BE49-F238E27FC236}">
                <a16:creationId xmlns:a16="http://schemas.microsoft.com/office/drawing/2014/main" id="{E88686C7-C736-4CA1-84E6-AAAD3ABFE9DC}"/>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D12A2CC8-5849-451C-81F5-731A40CD354B}"/>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3C2688BC-7E88-411A-A72F-BA96A981DF6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dirty="0"/>
          </a:p>
        </p:txBody>
      </p:sp>
    </p:spTree>
    <p:extLst>
      <p:ext uri="{BB962C8B-B14F-4D97-AF65-F5344CB8AC3E}">
        <p14:creationId xmlns:p14="http://schemas.microsoft.com/office/powerpoint/2010/main" val="2205158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838200" y="393192"/>
            <a:ext cx="4953000" cy="2130552"/>
          </a:xfrm>
        </p:spPr>
        <p:txBody>
          <a:bodyPr/>
          <a:lstStyle/>
          <a:p>
            <a:r>
              <a:rPr lang="en-US" dirty="0"/>
              <a:t>Introduction</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838200" y="2724912"/>
            <a:ext cx="4952681" cy="3410712"/>
          </a:xfrm>
        </p:spPr>
        <p:txBody>
          <a:bodyPr>
            <a:normAutofit fontScale="85000"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12" name="Picture Placeholder 11" descr="A person cutting flowers">
            <a:extLst>
              <a:ext uri="{FF2B5EF4-FFF2-40B4-BE49-F238E27FC236}">
                <a16:creationId xmlns:a16="http://schemas.microsoft.com/office/drawing/2014/main" id="{985884F0-C48A-45A9-A8BE-181304834F9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86600" y="568324"/>
            <a:ext cx="4727448" cy="5715000"/>
          </a:xfrm>
        </p:spPr>
      </p:pic>
      <p:sp>
        <p:nvSpPr>
          <p:cNvPr id="2" name="Date Placeholder 1">
            <a:extLst>
              <a:ext uri="{FF2B5EF4-FFF2-40B4-BE49-F238E27FC236}">
                <a16:creationId xmlns:a16="http://schemas.microsoft.com/office/drawing/2014/main" id="{6B335B82-405E-4242-85B4-2B74C39FB6B2}"/>
              </a:ext>
            </a:extLst>
          </p:cNvPr>
          <p:cNvSpPr>
            <a:spLocks noGrp="1"/>
          </p:cNvSpPr>
          <p:nvPr>
            <p:ph type="dt" sz="half" idx="10"/>
          </p:nvPr>
        </p:nvSpPr>
        <p:spPr>
          <a:xfrm>
            <a:off x="458694" y="6416675"/>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47708B8-0261-4F63-A150-F20B7678753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3</a:t>
            </a:fld>
            <a:endParaRPr lang="en-US" dirty="0"/>
          </a:p>
        </p:txBody>
      </p:sp>
    </p:spTree>
    <p:extLst>
      <p:ext uri="{BB962C8B-B14F-4D97-AF65-F5344CB8AC3E}">
        <p14:creationId xmlns:p14="http://schemas.microsoft.com/office/powerpoint/2010/main" val="170396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6424-35BF-4DF1-BD71-2A332E958E2A}"/>
              </a:ext>
            </a:extLst>
          </p:cNvPr>
          <p:cNvSpPr>
            <a:spLocks noGrp="1"/>
          </p:cNvSpPr>
          <p:nvPr>
            <p:ph type="ctrTitle"/>
          </p:nvPr>
        </p:nvSpPr>
        <p:spPr>
          <a:xfrm>
            <a:off x="1293876" y="304801"/>
            <a:ext cx="9601200" cy="2301875"/>
          </a:xfrm>
        </p:spPr>
        <p:txBody>
          <a:bodyPr/>
          <a:lstStyle/>
          <a:p>
            <a:r>
              <a:rPr lang="en-US" dirty="0"/>
              <a:t>Topic one</a:t>
            </a:r>
          </a:p>
        </p:txBody>
      </p:sp>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1712976" y="2743201"/>
            <a:ext cx="8763001" cy="914400"/>
          </a:xfrm>
        </p:spPr>
        <p:txBody>
          <a:bodyPr/>
          <a:lstStyle/>
          <a:p>
            <a:r>
              <a:rPr lang="en-US" dirty="0"/>
              <a:t>Subtitle</a:t>
            </a:r>
          </a:p>
        </p:txBody>
      </p:sp>
      <p:pic>
        <p:nvPicPr>
          <p:cNvPr id="8" name="Picture Placeholder 7" descr="A person working on a computer">
            <a:extLst>
              <a:ext uri="{FF2B5EF4-FFF2-40B4-BE49-F238E27FC236}">
                <a16:creationId xmlns:a16="http://schemas.microsoft.com/office/drawing/2014/main" id="{6F6F1BE9-F0C4-46DC-91BA-5F4B45093B2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3886200"/>
            <a:ext cx="4059936" cy="2971800"/>
          </a:xfrm>
        </p:spPr>
      </p:pic>
      <p:pic>
        <p:nvPicPr>
          <p:cNvPr id="10" name="Picture Placeholder 9" descr="A person smiling for the camera with an apron on">
            <a:extLst>
              <a:ext uri="{FF2B5EF4-FFF2-40B4-BE49-F238E27FC236}">
                <a16:creationId xmlns:a16="http://schemas.microsoft.com/office/drawing/2014/main" id="{AB22055B-C672-4A29-A75A-BF6CA546190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59936" y="3886200"/>
            <a:ext cx="4087368" cy="2971800"/>
          </a:xfrm>
        </p:spPr>
      </p:pic>
      <p:pic>
        <p:nvPicPr>
          <p:cNvPr id="12" name="Picture Placeholder 11" descr="A person smiling and holding a potted plant">
            <a:extLst>
              <a:ext uri="{FF2B5EF4-FFF2-40B4-BE49-F238E27FC236}">
                <a16:creationId xmlns:a16="http://schemas.microsoft.com/office/drawing/2014/main" id="{874FDFF7-0DFC-4712-8AE1-D19EA660B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32064" y="3886200"/>
            <a:ext cx="4059936" cy="2971800"/>
          </a:xfrm>
        </p:spPr>
      </p:pic>
    </p:spTree>
    <p:extLst>
      <p:ext uri="{BB962C8B-B14F-4D97-AF65-F5344CB8AC3E}">
        <p14:creationId xmlns:p14="http://schemas.microsoft.com/office/powerpoint/2010/main" val="396673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07C6-0899-4D6B-8522-FDD63855ED39}"/>
              </a:ext>
            </a:extLst>
          </p:cNvPr>
          <p:cNvSpPr>
            <a:spLocks noGrp="1"/>
          </p:cNvSpPr>
          <p:nvPr>
            <p:ph type="title"/>
          </p:nvPr>
        </p:nvSpPr>
        <p:spPr>
          <a:xfrm>
            <a:off x="458694" y="365760"/>
            <a:ext cx="10895106" cy="1325563"/>
          </a:xfrm>
        </p:spPr>
        <p:txBody>
          <a:bodyPr>
            <a:normAutofit/>
          </a:bodyPr>
          <a:lstStyle/>
          <a:p>
            <a:r>
              <a:rPr lang="en-US" dirty="0"/>
              <a:t>Chart</a:t>
            </a:r>
          </a:p>
        </p:txBody>
      </p:sp>
      <p:graphicFrame>
        <p:nvGraphicFramePr>
          <p:cNvPr id="6" name="Content Placeholder 5" descr="Chart">
            <a:extLst>
              <a:ext uri="{FF2B5EF4-FFF2-40B4-BE49-F238E27FC236}">
                <a16:creationId xmlns:a16="http://schemas.microsoft.com/office/drawing/2014/main" id="{538E321B-9C06-4B05-AB98-A15DFBD7F60A}"/>
              </a:ext>
            </a:extLst>
          </p:cNvPr>
          <p:cNvGraphicFramePr>
            <a:graphicFrameLocks noGrp="1"/>
          </p:cNvGraphicFramePr>
          <p:nvPr>
            <p:ph idx="1"/>
            <p:extLst>
              <p:ext uri="{D42A27DB-BD31-4B8C-83A1-F6EECF244321}">
                <p14:modId xmlns:p14="http://schemas.microsoft.com/office/powerpoint/2010/main" val="1675595883"/>
              </p:ext>
            </p:extLst>
          </p:nvPr>
        </p:nvGraphicFramePr>
        <p:xfrm>
          <a:off x="458788" y="1949450"/>
          <a:ext cx="11274425" cy="4195763"/>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643ACF68-D003-4A43-B7B9-920004182B8A}"/>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E5EE13B5-A94C-4B2E-BC90-89EA8C6A9C5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497FCDC-3D84-40C2-9992-32E41951F8B3}"/>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5</a:t>
            </a:fld>
            <a:endParaRPr lang="en-US" dirty="0"/>
          </a:p>
        </p:txBody>
      </p:sp>
    </p:spTree>
    <p:extLst>
      <p:ext uri="{BB962C8B-B14F-4D97-AF65-F5344CB8AC3E}">
        <p14:creationId xmlns:p14="http://schemas.microsoft.com/office/powerpoint/2010/main" val="327056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D5D2-DF17-48BE-9B8D-D30FA1D97188}"/>
              </a:ext>
            </a:extLst>
          </p:cNvPr>
          <p:cNvSpPr>
            <a:spLocks noGrp="1"/>
          </p:cNvSpPr>
          <p:nvPr>
            <p:ph type="title"/>
          </p:nvPr>
        </p:nvSpPr>
        <p:spPr>
          <a:xfrm>
            <a:off x="458694" y="365760"/>
            <a:ext cx="10895106" cy="1325563"/>
          </a:xfrm>
        </p:spPr>
        <p:txBody>
          <a:bodyPr/>
          <a:lstStyle/>
          <a:p>
            <a:r>
              <a:rPr lang="en-US" dirty="0"/>
              <a:t>Table</a:t>
            </a:r>
          </a:p>
        </p:txBody>
      </p:sp>
      <p:graphicFrame>
        <p:nvGraphicFramePr>
          <p:cNvPr id="5" name="Table 5">
            <a:extLst>
              <a:ext uri="{FF2B5EF4-FFF2-40B4-BE49-F238E27FC236}">
                <a16:creationId xmlns:a16="http://schemas.microsoft.com/office/drawing/2014/main" id="{9B27E721-0778-4988-AD00-62B8F9CD8CF2}"/>
              </a:ext>
            </a:extLst>
          </p:cNvPr>
          <p:cNvGraphicFramePr>
            <a:graphicFrameLocks noGrp="1"/>
          </p:cNvGraphicFramePr>
          <p:nvPr>
            <p:ph idx="1"/>
            <p:extLst>
              <p:ext uri="{D42A27DB-BD31-4B8C-83A1-F6EECF244321}">
                <p14:modId xmlns:p14="http://schemas.microsoft.com/office/powerpoint/2010/main" val="2527899291"/>
              </p:ext>
            </p:extLst>
          </p:nvPr>
        </p:nvGraphicFramePr>
        <p:xfrm>
          <a:off x="458788" y="1949450"/>
          <a:ext cx="11274425" cy="3172810"/>
        </p:xfrm>
        <a:graphic>
          <a:graphicData uri="http://schemas.openxmlformats.org/drawingml/2006/table">
            <a:tbl>
              <a:tblPr firstRow="1" bandRow="1">
                <a:tableStyleId>{FABFCF23-3B69-468F-B69F-88F6DE6A72F2}</a:tableStyleId>
              </a:tblPr>
              <a:tblGrid>
                <a:gridCol w="2254885">
                  <a:extLst>
                    <a:ext uri="{9D8B030D-6E8A-4147-A177-3AD203B41FA5}">
                      <a16:colId xmlns:a16="http://schemas.microsoft.com/office/drawing/2014/main" val="2668618782"/>
                    </a:ext>
                  </a:extLst>
                </a:gridCol>
                <a:gridCol w="2254885">
                  <a:extLst>
                    <a:ext uri="{9D8B030D-6E8A-4147-A177-3AD203B41FA5}">
                      <a16:colId xmlns:a16="http://schemas.microsoft.com/office/drawing/2014/main" val="55055441"/>
                    </a:ext>
                  </a:extLst>
                </a:gridCol>
                <a:gridCol w="2254885">
                  <a:extLst>
                    <a:ext uri="{9D8B030D-6E8A-4147-A177-3AD203B41FA5}">
                      <a16:colId xmlns:a16="http://schemas.microsoft.com/office/drawing/2014/main" val="2267044822"/>
                    </a:ext>
                  </a:extLst>
                </a:gridCol>
                <a:gridCol w="2254885">
                  <a:extLst>
                    <a:ext uri="{9D8B030D-6E8A-4147-A177-3AD203B41FA5}">
                      <a16:colId xmlns:a16="http://schemas.microsoft.com/office/drawing/2014/main" val="2573511141"/>
                    </a:ext>
                  </a:extLst>
                </a:gridCol>
                <a:gridCol w="2254885">
                  <a:extLst>
                    <a:ext uri="{9D8B030D-6E8A-4147-A177-3AD203B41FA5}">
                      <a16:colId xmlns:a16="http://schemas.microsoft.com/office/drawing/2014/main" val="4062844997"/>
                    </a:ext>
                  </a:extLst>
                </a:gridCol>
              </a:tblGrid>
              <a:tr h="634562">
                <a:tc>
                  <a:txBody>
                    <a:bodyPr/>
                    <a:lstStyle/>
                    <a:p>
                      <a:endParaRPr lang="en-US" dirty="0"/>
                    </a:p>
                  </a:txBody>
                  <a:tcPr anchor="ctr"/>
                </a:tc>
                <a:tc>
                  <a:txBody>
                    <a:bodyPr/>
                    <a:lstStyle/>
                    <a:p>
                      <a:pPr algn="ctr"/>
                      <a:r>
                        <a:rPr lang="en-US" b="0" dirty="0">
                          <a:solidFill>
                            <a:schemeClr val="tx1"/>
                          </a:solidFill>
                        </a:rPr>
                        <a:t>Category 1</a:t>
                      </a:r>
                    </a:p>
                  </a:txBody>
                  <a:tcPr anchor="ctr"/>
                </a:tc>
                <a:tc>
                  <a:txBody>
                    <a:bodyPr/>
                    <a:lstStyle/>
                    <a:p>
                      <a:pPr algn="ctr"/>
                      <a:r>
                        <a:rPr lang="en-US" b="0" dirty="0">
                          <a:solidFill>
                            <a:schemeClr val="tx1"/>
                          </a:solidFill>
                        </a:rPr>
                        <a:t>Category 2</a:t>
                      </a:r>
                    </a:p>
                  </a:txBody>
                  <a:tcPr anchor="ctr"/>
                </a:tc>
                <a:tc>
                  <a:txBody>
                    <a:bodyPr/>
                    <a:lstStyle/>
                    <a:p>
                      <a:pPr algn="ctr"/>
                      <a:r>
                        <a:rPr lang="en-US" b="0" dirty="0">
                          <a:solidFill>
                            <a:schemeClr val="tx1"/>
                          </a:solidFill>
                        </a:rPr>
                        <a:t>Category 3</a:t>
                      </a:r>
                    </a:p>
                  </a:txBody>
                  <a:tcPr anchor="ctr"/>
                </a:tc>
                <a:tc>
                  <a:txBody>
                    <a:bodyPr/>
                    <a:lstStyle/>
                    <a:p>
                      <a:pPr algn="ctr"/>
                      <a:r>
                        <a:rPr lang="en-US" b="0" dirty="0">
                          <a:solidFill>
                            <a:schemeClr val="tx1"/>
                          </a:solidFill>
                        </a:rPr>
                        <a:t>Category 4</a:t>
                      </a:r>
                    </a:p>
                  </a:txBody>
                  <a:tcPr anchor="ctr"/>
                </a:tc>
                <a:extLst>
                  <a:ext uri="{0D108BD9-81ED-4DB2-BD59-A6C34878D82A}">
                    <a16:rowId xmlns:a16="http://schemas.microsoft.com/office/drawing/2014/main" val="350798894"/>
                  </a:ext>
                </a:extLst>
              </a:tr>
              <a:tr h="634562">
                <a:tc>
                  <a:txBody>
                    <a:bodyPr/>
                    <a:lstStyle/>
                    <a:p>
                      <a:pPr algn="ctr"/>
                      <a:r>
                        <a:rPr lang="en-US" dirty="0"/>
                        <a:t>Item 1</a:t>
                      </a:r>
                    </a:p>
                  </a:txBody>
                  <a:tcPr anchor="ctr">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2.3</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B w="6350" cap="flat" cmpd="sng" algn="ctr">
                      <a:solidFill>
                        <a:schemeClr val="accent1"/>
                      </a:solidFill>
                      <a:prstDash val="solid"/>
                      <a:round/>
                      <a:headEnd type="none" w="med" len="med"/>
                      <a:tailEnd type="none" w="med" len="med"/>
                    </a:lnB>
                  </a:tcPr>
                </a:tc>
                <a:tc>
                  <a:txBody>
                    <a:bodyPr/>
                    <a:lstStyle/>
                    <a:p>
                      <a:pPr algn="ctr"/>
                      <a:r>
                        <a:rPr lang="en-US" dirty="0"/>
                        <a:t>5</a:t>
                      </a:r>
                      <a:r>
                        <a:rPr lang="en-US" sz="1800" dirty="0"/>
                        <a:t>.0</a:t>
                      </a:r>
                      <a:endParaRPr lang="en-US" dirty="0"/>
                    </a:p>
                  </a:txBody>
                  <a:tcPr anchor="ctr">
                    <a:lnL w="6350" cap="flat" cmpd="sng" algn="ctr">
                      <a:solidFill>
                        <a:schemeClr val="accent1"/>
                      </a:solidFill>
                      <a:prstDash val="solid"/>
                      <a:round/>
                      <a:headEnd type="none" w="med" len="med"/>
                      <a:tailEnd type="none" w="med" len="med"/>
                    </a:lnL>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33223861"/>
                  </a:ext>
                </a:extLst>
              </a:tr>
              <a:tr h="634562">
                <a:tc>
                  <a:txBody>
                    <a:bodyPr/>
                    <a:lstStyle/>
                    <a:p>
                      <a:pPr algn="ctr"/>
                      <a:r>
                        <a:rPr lang="en-US" dirty="0"/>
                        <a:t>Item 2</a:t>
                      </a:r>
                    </a:p>
                  </a:txBody>
                  <a:tcPr anchor="ctr">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3.2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5.1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4.4</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3</a:t>
                      </a:r>
                      <a:r>
                        <a:rPr lang="en-US" sz="1800" dirty="0"/>
                        <a:t>.0</a:t>
                      </a:r>
                      <a:endParaRPr lang="en-US" dirty="0"/>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89937582"/>
                  </a:ext>
                </a:extLst>
              </a:tr>
              <a:tr h="634562">
                <a:tc>
                  <a:txBody>
                    <a:bodyPr/>
                    <a:lstStyle/>
                    <a:p>
                      <a:pPr algn="ctr"/>
                      <a:r>
                        <a:rPr lang="en-US" dirty="0"/>
                        <a:t>Item 3</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2.1</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tc>
                  <a:txBody>
                    <a:bodyPr/>
                    <a:lstStyle/>
                    <a:p>
                      <a:pPr algn="ctr"/>
                      <a:r>
                        <a:rPr lang="en-US" dirty="0"/>
                        <a:t>2.8</a:t>
                      </a:r>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59109582"/>
                  </a:ext>
                </a:extLst>
              </a:tr>
              <a:tr h="634562">
                <a:tc>
                  <a:txBody>
                    <a:bodyPr/>
                    <a:lstStyle/>
                    <a:p>
                      <a:pPr algn="ctr"/>
                      <a:r>
                        <a:rPr lang="en-US" dirty="0"/>
                        <a:t>Item 4</a:t>
                      </a:r>
                    </a:p>
                  </a:txBody>
                  <a:tcPr anchor="ctr">
                    <a:lnR w="6350" cap="flat" cmpd="sng" algn="ctr">
                      <a:solidFill>
                        <a:schemeClr val="accent1"/>
                      </a:solidFill>
                      <a:prstDash val="solid"/>
                      <a:round/>
                      <a:headEnd type="none" w="med" len="med"/>
                      <a:tailEnd type="none" w="med" len="med"/>
                    </a:lnR>
                  </a:tcPr>
                </a:tc>
                <a:tc>
                  <a:txBody>
                    <a:bodyPr/>
                    <a:lstStyle/>
                    <a:p>
                      <a:pPr algn="ctr"/>
                      <a:r>
                        <a:rPr lang="en-US" dirty="0"/>
                        <a:t>4.5</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2.2</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L w="6350" cap="flat" cmpd="sng" algn="ctr">
                      <a:solidFill>
                        <a:schemeClr val="accent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tcPr>
                </a:tc>
                <a:tc>
                  <a:txBody>
                    <a:bodyPr/>
                    <a:lstStyle/>
                    <a:p>
                      <a:pPr algn="ctr"/>
                      <a:r>
                        <a:rPr lang="en-US" dirty="0"/>
                        <a:t>7</a:t>
                      </a:r>
                      <a:r>
                        <a:rPr lang="en-US" sz="1800" dirty="0"/>
                        <a:t>.0</a:t>
                      </a:r>
                      <a:endParaRPr lang="en-US" dirty="0"/>
                    </a:p>
                  </a:txBody>
                  <a:tcPr anchor="ctr">
                    <a:lnL w="6350" cap="flat" cmpd="sng" algn="ctr">
                      <a:solidFill>
                        <a:schemeClr val="accent1"/>
                      </a:solidFill>
                      <a:prstDash val="solid"/>
                      <a:round/>
                      <a:headEnd type="none" w="med" len="med"/>
                      <a:tailEnd type="none" w="med" len="med"/>
                    </a:lnL>
                    <a:lnT w="63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56496180"/>
                  </a:ext>
                </a:extLst>
              </a:tr>
            </a:tbl>
          </a:graphicData>
        </a:graphic>
      </p:graphicFrame>
      <p:sp>
        <p:nvSpPr>
          <p:cNvPr id="3" name="Date Placeholder 2">
            <a:extLst>
              <a:ext uri="{FF2B5EF4-FFF2-40B4-BE49-F238E27FC236}">
                <a16:creationId xmlns:a16="http://schemas.microsoft.com/office/drawing/2014/main" id="{B9E587FE-8311-4A07-BDAC-4C704111FE76}"/>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21CDBEE9-7D92-41C6-B322-6903EA868E65}"/>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2FBE9EC0-9538-4165-858A-443630651406}"/>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6</a:t>
            </a:fld>
            <a:endParaRPr lang="en-US" dirty="0"/>
          </a:p>
        </p:txBody>
      </p:sp>
    </p:spTree>
    <p:extLst>
      <p:ext uri="{BB962C8B-B14F-4D97-AF65-F5344CB8AC3E}">
        <p14:creationId xmlns:p14="http://schemas.microsoft.com/office/powerpoint/2010/main" val="353542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5114-0355-4D19-9113-93130B3EC822}"/>
              </a:ext>
            </a:extLst>
          </p:cNvPr>
          <p:cNvSpPr>
            <a:spLocks noGrp="1"/>
          </p:cNvSpPr>
          <p:nvPr>
            <p:ph type="ctrTitle"/>
          </p:nvPr>
        </p:nvSpPr>
        <p:spPr>
          <a:xfrm>
            <a:off x="1071223" y="1066800"/>
            <a:ext cx="5367527" cy="2833528"/>
          </a:xfrm>
        </p:spPr>
        <p:txBody>
          <a:bodyPr/>
          <a:lstStyle/>
          <a:p>
            <a:r>
              <a:rPr lang="en-US" dirty="0"/>
              <a:t>The way to get started is to quit talking and begin doing.</a:t>
            </a:r>
          </a:p>
        </p:txBody>
      </p:sp>
      <p:sp>
        <p:nvSpPr>
          <p:cNvPr id="3" name="Subtitle 2">
            <a:extLst>
              <a:ext uri="{FF2B5EF4-FFF2-40B4-BE49-F238E27FC236}">
                <a16:creationId xmlns:a16="http://schemas.microsoft.com/office/drawing/2014/main" id="{1512BB8A-9200-4610-BA7C-A6095EE22836}"/>
              </a:ext>
            </a:extLst>
          </p:cNvPr>
          <p:cNvSpPr>
            <a:spLocks noGrp="1"/>
          </p:cNvSpPr>
          <p:nvPr>
            <p:ph type="subTitle" idx="1"/>
          </p:nvPr>
        </p:nvSpPr>
        <p:spPr>
          <a:xfrm>
            <a:off x="1071223" y="4074784"/>
            <a:ext cx="5367526" cy="1640216"/>
          </a:xfrm>
        </p:spPr>
        <p:txBody>
          <a:bodyPr/>
          <a:lstStyle/>
          <a:p>
            <a:r>
              <a:rPr lang="en-US" dirty="0"/>
              <a:t>Walt Disney</a:t>
            </a:r>
          </a:p>
        </p:txBody>
      </p:sp>
      <p:pic>
        <p:nvPicPr>
          <p:cNvPr id="7" name="Picture Placeholder 6" descr="A person smiling and holding a potted plant">
            <a:extLst>
              <a:ext uri="{FF2B5EF4-FFF2-40B4-BE49-F238E27FC236}">
                <a16:creationId xmlns:a16="http://schemas.microsoft.com/office/drawing/2014/main" id="{5EED15B2-5A37-4992-B758-F650744AD86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013448" y="1014984"/>
            <a:ext cx="4123944" cy="2322576"/>
          </a:xfrm>
        </p:spPr>
      </p:pic>
      <p:pic>
        <p:nvPicPr>
          <p:cNvPr id="9" name="Picture Placeholder 8" descr="A person smiling for the camera with an apron on">
            <a:extLst>
              <a:ext uri="{FF2B5EF4-FFF2-40B4-BE49-F238E27FC236}">
                <a16:creationId xmlns:a16="http://schemas.microsoft.com/office/drawing/2014/main" id="{CE40F3D6-7D7D-487C-88CC-23A425AE734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013448" y="3511296"/>
            <a:ext cx="4123944" cy="2322576"/>
          </a:xfrm>
        </p:spPr>
      </p:pic>
      <p:sp>
        <p:nvSpPr>
          <p:cNvPr id="4" name="Date Placeholder 3">
            <a:extLst>
              <a:ext uri="{FF2B5EF4-FFF2-40B4-BE49-F238E27FC236}">
                <a16:creationId xmlns:a16="http://schemas.microsoft.com/office/drawing/2014/main" id="{0BA23363-83BE-4349-92EA-EE099CAC8637}"/>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04F0EFF-0C75-4FEF-ABD0-39CCA9A0507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714A52A-BBC9-424C-B7FC-90581F09AFE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7</a:t>
            </a:fld>
            <a:endParaRPr lang="en-US" dirty="0"/>
          </a:p>
        </p:txBody>
      </p:sp>
    </p:spTree>
    <p:extLst>
      <p:ext uri="{BB962C8B-B14F-4D97-AF65-F5344CB8AC3E}">
        <p14:creationId xmlns:p14="http://schemas.microsoft.com/office/powerpoint/2010/main" val="206676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5E966C-348A-4612-AA0F-4CB332FE559C}"/>
              </a:ext>
            </a:extLst>
          </p:cNvPr>
          <p:cNvSpPr>
            <a:spLocks noGrp="1"/>
          </p:cNvSpPr>
          <p:nvPr>
            <p:ph type="title"/>
          </p:nvPr>
        </p:nvSpPr>
        <p:spPr>
          <a:xfrm>
            <a:off x="458694" y="365760"/>
            <a:ext cx="10895106" cy="1325563"/>
          </a:xfrm>
        </p:spPr>
        <p:txBody>
          <a:bodyPr/>
          <a:lstStyle/>
          <a:p>
            <a:r>
              <a:rPr lang="en-US" dirty="0"/>
              <a:t>Team</a:t>
            </a:r>
          </a:p>
        </p:txBody>
      </p:sp>
      <p:graphicFrame>
        <p:nvGraphicFramePr>
          <p:cNvPr id="5" name="SmartArt Placeholder 4" descr="Team headshots&#10;">
            <a:extLst>
              <a:ext uri="{FF2B5EF4-FFF2-40B4-BE49-F238E27FC236}">
                <a16:creationId xmlns:a16="http://schemas.microsoft.com/office/drawing/2014/main" id="{B27B1572-67BC-44DF-9728-D4CE35FD0CFE}"/>
              </a:ext>
            </a:extLst>
          </p:cNvPr>
          <p:cNvGraphicFramePr>
            <a:graphicFrameLocks noGrp="1"/>
          </p:cNvGraphicFramePr>
          <p:nvPr>
            <p:ph idx="1"/>
            <p:extLst>
              <p:ext uri="{D42A27DB-BD31-4B8C-83A1-F6EECF244321}">
                <p14:modId xmlns:p14="http://schemas.microsoft.com/office/powerpoint/2010/main" val="3745757953"/>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FB60A4A6-1E81-4E15-BACB-2FC11969FDCB}"/>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CA1C940-7337-4F75-A34B-2EB108EEA12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8</a:t>
            </a:fld>
            <a:endParaRPr lang="en-US" dirty="0"/>
          </a:p>
        </p:txBody>
      </p:sp>
    </p:spTree>
    <p:extLst>
      <p:ext uri="{BB962C8B-B14F-4D97-AF65-F5344CB8AC3E}">
        <p14:creationId xmlns:p14="http://schemas.microsoft.com/office/powerpoint/2010/main" val="39813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59E5-0BC7-42C6-BC0B-3D488D9792E9}"/>
              </a:ext>
            </a:extLst>
          </p:cNvPr>
          <p:cNvSpPr>
            <a:spLocks noGrp="1"/>
          </p:cNvSpPr>
          <p:nvPr>
            <p:ph type="title"/>
          </p:nvPr>
        </p:nvSpPr>
        <p:spPr/>
        <p:txBody>
          <a:bodyPr/>
          <a:lstStyle/>
          <a:p>
            <a:r>
              <a:rPr lang="en-US" dirty="0"/>
              <a:t>Timeline</a:t>
            </a:r>
          </a:p>
        </p:txBody>
      </p:sp>
      <p:sp>
        <p:nvSpPr>
          <p:cNvPr id="4" name="Date Placeholder 3">
            <a:extLst>
              <a:ext uri="{FF2B5EF4-FFF2-40B4-BE49-F238E27FC236}">
                <a16:creationId xmlns:a16="http://schemas.microsoft.com/office/drawing/2014/main" id="{D04946FB-0B58-4026-9CFD-E2BFA402DD3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8BDD9C-2E01-4EB8-B100-11CA7C79DC2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76AA91B1-CE13-4E9D-B254-A069EA1AC13C}"/>
              </a:ext>
            </a:extLst>
          </p:cNvPr>
          <p:cNvSpPr>
            <a:spLocks noGrp="1"/>
          </p:cNvSpPr>
          <p:nvPr>
            <p:ph type="sldNum" sz="quarter" idx="12"/>
          </p:nvPr>
        </p:nvSpPr>
        <p:spPr/>
        <p:txBody>
          <a:bodyPr/>
          <a:lstStyle/>
          <a:p>
            <a:fld id="{73B850FF-6169-4056-8077-06FFA93A5366}" type="slidenum">
              <a:rPr lang="en-US" smtClean="0"/>
              <a:pPr/>
              <a:t>9</a:t>
            </a:fld>
            <a:endParaRPr lang="en-US" dirty="0"/>
          </a:p>
        </p:txBody>
      </p:sp>
      <p:graphicFrame>
        <p:nvGraphicFramePr>
          <p:cNvPr id="12" name="Content Placeholder 3" descr="Timeline&#10;">
            <a:extLst>
              <a:ext uri="{FF2B5EF4-FFF2-40B4-BE49-F238E27FC236}">
                <a16:creationId xmlns:a16="http://schemas.microsoft.com/office/drawing/2014/main" id="{16A2867D-83B6-4894-A076-808EB7E02505}"/>
              </a:ext>
            </a:extLst>
          </p:cNvPr>
          <p:cNvGraphicFramePr>
            <a:graphicFrameLocks noGrp="1"/>
          </p:cNvGraphicFramePr>
          <p:nvPr>
            <p:ph idx="1"/>
            <p:extLst>
              <p:ext uri="{D42A27DB-BD31-4B8C-83A1-F6EECF244321}">
                <p14:modId xmlns:p14="http://schemas.microsoft.com/office/powerpoint/2010/main" val="555971855"/>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43724"/>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_win32_JB_SL_v2.potx" id="{ADBA094C-A0EC-4C0A-B446-BFAC587CD452}" vid="{5D925AC9-0F62-4DD1-AF7D-A39A21A96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41D0F8-A96E-436B-B6A7-2AFF6F30F9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8EF3A0-5A01-4576-8764-452FD3A2CB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41377AF-B80E-4F93-8088-50DE225F345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Dappled design</Template>
  <TotalTime>0</TotalTime>
  <Words>542</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AvenirNext LT Pro Medium</vt:lpstr>
      <vt:lpstr>Calibri</vt:lpstr>
      <vt:lpstr>Sabon Next LT</vt:lpstr>
      <vt:lpstr>DappledVTI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pandu</dc:creator>
  <cp:lastModifiedBy>pandu</cp:lastModifiedBy>
  <cp:revision>1</cp:revision>
  <dcterms:created xsi:type="dcterms:W3CDTF">2022-02-08T15:32:05Z</dcterms:created>
  <dcterms:modified xsi:type="dcterms:W3CDTF">2022-02-08T15:32:46Z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