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50"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0FC-F588-182E-0DAB-30EA86123E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960286-331D-35CE-F814-EC555930B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03AA40-E668-3269-F666-B89EFB1DF676}"/>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5" name="Footer Placeholder 4">
            <a:extLst>
              <a:ext uri="{FF2B5EF4-FFF2-40B4-BE49-F238E27FC236}">
                <a16:creationId xmlns:a16="http://schemas.microsoft.com/office/drawing/2014/main" id="{B24E770E-E851-AEDC-2A35-572877403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D87FC-2F9D-0D5F-D8AF-1D12414E0C9F}"/>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382609557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4354-C3CE-E859-0318-CAD1C49CC9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BC6C21-79D8-1269-103E-B634AEC8E4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E7B652-A4E0-4CB3-463F-F29711F5E892}"/>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5" name="Footer Placeholder 4">
            <a:extLst>
              <a:ext uri="{FF2B5EF4-FFF2-40B4-BE49-F238E27FC236}">
                <a16:creationId xmlns:a16="http://schemas.microsoft.com/office/drawing/2014/main" id="{E1E1B6B3-1937-7186-5C41-97EA6186D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78D4B-7B07-115C-B106-B56BB4875BF3}"/>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306061919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302911-CAD1-F44B-BA78-C29C20EDB8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633B2-93F3-2434-5B60-AEFADD7537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E40B7-899B-8877-AAA6-9E8FC917FFC4}"/>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5" name="Footer Placeholder 4">
            <a:extLst>
              <a:ext uri="{FF2B5EF4-FFF2-40B4-BE49-F238E27FC236}">
                <a16:creationId xmlns:a16="http://schemas.microsoft.com/office/drawing/2014/main" id="{E147E017-D41C-3012-0A63-F8DFE324C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4A669-EFCA-9A63-D1D9-6C47F8968940}"/>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4187286019"/>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EE2F-A2CA-D6C8-AB92-FC29ACA88F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B2437B-EC04-BF90-DA06-4516013545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5FFD39-C9E7-3BFE-194A-AC90C08E9743}"/>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5" name="Footer Placeholder 4">
            <a:extLst>
              <a:ext uri="{FF2B5EF4-FFF2-40B4-BE49-F238E27FC236}">
                <a16:creationId xmlns:a16="http://schemas.microsoft.com/office/drawing/2014/main" id="{0CD8B8F8-DE17-53F8-C841-841483428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37354-24CD-A5F1-451E-4C765567B5BF}"/>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1857175050"/>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DD96-CD0B-F3AE-103A-8F6995ACF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C8B7C0-FBC5-B531-B0D9-2BAFFA52C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CA421-0F4E-9C44-83A1-F7A0CCA7544D}"/>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5" name="Footer Placeholder 4">
            <a:extLst>
              <a:ext uri="{FF2B5EF4-FFF2-40B4-BE49-F238E27FC236}">
                <a16:creationId xmlns:a16="http://schemas.microsoft.com/office/drawing/2014/main" id="{8768F69F-A152-1AEF-C6A2-C2EC4E1C4E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61A9DA-1BE9-5378-ABF1-DFD868891FA8}"/>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41383191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DF65-F8BE-DEDF-2FF1-63C2C284A7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588EA2-71AB-23C0-49F5-128EA2942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A87BB7-1168-AC17-B238-2A5E42109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4C8E23-8C9E-0909-435B-FFAC47EB903F}"/>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6" name="Footer Placeholder 5">
            <a:extLst>
              <a:ext uri="{FF2B5EF4-FFF2-40B4-BE49-F238E27FC236}">
                <a16:creationId xmlns:a16="http://schemas.microsoft.com/office/drawing/2014/main" id="{6D6FCC75-7F45-B3DB-E665-A85009C79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844764-39BD-9011-2595-8376B7A0304F}"/>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1680992799"/>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5E21-8616-39E7-1279-73BF406E86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77167D-FF63-724F-2F07-9A7A04029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7883CB-86A9-DC46-9265-DC7F40ACA0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29BC80-38E0-2B92-E0F0-B9DC87D2E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F6543A-E88F-6F7E-D8F9-E3EF8F8E04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E937B9-F059-E82F-BB72-C3781E5BF0E9}"/>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8" name="Footer Placeholder 7">
            <a:extLst>
              <a:ext uri="{FF2B5EF4-FFF2-40B4-BE49-F238E27FC236}">
                <a16:creationId xmlns:a16="http://schemas.microsoft.com/office/drawing/2014/main" id="{106AF8AE-CBB5-897D-E5E6-97AA86188E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A21432-22F0-1CB1-0348-A4745AEF59E5}"/>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3949076587"/>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A169-EB36-6B61-D7F9-61EC9E149C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5F5680-AD04-6044-ABDC-5C9118218D94}"/>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4" name="Footer Placeholder 3">
            <a:extLst>
              <a:ext uri="{FF2B5EF4-FFF2-40B4-BE49-F238E27FC236}">
                <a16:creationId xmlns:a16="http://schemas.microsoft.com/office/drawing/2014/main" id="{A49A9D41-55AB-84DB-4C33-7D71598613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58CDF9-B0A2-52C1-03C2-86A2376ED0AC}"/>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1883148748"/>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1D718-1261-5C9B-978A-DD78D729BF87}"/>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3" name="Footer Placeholder 2">
            <a:extLst>
              <a:ext uri="{FF2B5EF4-FFF2-40B4-BE49-F238E27FC236}">
                <a16:creationId xmlns:a16="http://schemas.microsoft.com/office/drawing/2014/main" id="{89E675B5-66A2-07C2-0D10-074F2B6DAD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EAF4FC-3C39-9DEC-8D61-A849472E29AC}"/>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277538135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9ABE-8900-E2F9-C52F-FD3A8B36C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F595A7-29EC-AB9D-0FFD-A2C815D04E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664791-6977-D958-5E22-82022C1C6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D0F73-E25B-FD1A-20CF-143BBB17FE5B}"/>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6" name="Footer Placeholder 5">
            <a:extLst>
              <a:ext uri="{FF2B5EF4-FFF2-40B4-BE49-F238E27FC236}">
                <a16:creationId xmlns:a16="http://schemas.microsoft.com/office/drawing/2014/main" id="{FFBA5A99-922B-105E-DA6F-871C8E35C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761A0-68FD-6B08-48F0-86CA4818935A}"/>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3766781279"/>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D826-0243-E3C8-ACC6-5FC89D46E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9AC198-5C2A-7B61-9747-68FEDFE01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D9D67D1-A164-F3A1-118E-5BD2B64CC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ACF12D-BD28-3044-BA3A-47925A0BE1FB}"/>
              </a:ext>
            </a:extLst>
          </p:cNvPr>
          <p:cNvSpPr>
            <a:spLocks noGrp="1"/>
          </p:cNvSpPr>
          <p:nvPr>
            <p:ph type="dt" sz="half" idx="10"/>
          </p:nvPr>
        </p:nvSpPr>
        <p:spPr/>
        <p:txBody>
          <a:bodyPr/>
          <a:lstStyle/>
          <a:p>
            <a:fld id="{2836FE84-FF9F-4234-933A-7487B1EC8776}" type="datetimeFigureOut">
              <a:rPr lang="en-IN" smtClean="0"/>
              <a:t>29-11-2022</a:t>
            </a:fld>
            <a:endParaRPr lang="en-IN"/>
          </a:p>
        </p:txBody>
      </p:sp>
      <p:sp>
        <p:nvSpPr>
          <p:cNvPr id="6" name="Footer Placeholder 5">
            <a:extLst>
              <a:ext uri="{FF2B5EF4-FFF2-40B4-BE49-F238E27FC236}">
                <a16:creationId xmlns:a16="http://schemas.microsoft.com/office/drawing/2014/main" id="{700B8D5E-901E-3809-C2C6-3E987B29BD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5FD51E-1E24-74CD-9CA9-661CFECD1CA9}"/>
              </a:ext>
            </a:extLst>
          </p:cNvPr>
          <p:cNvSpPr>
            <a:spLocks noGrp="1"/>
          </p:cNvSpPr>
          <p:nvPr>
            <p:ph type="sldNum" sz="quarter" idx="12"/>
          </p:nvPr>
        </p:nvSpPr>
        <p:spPr/>
        <p:txBody>
          <a:bodyPr/>
          <a:lstStyle/>
          <a:p>
            <a:fld id="{D8DB607B-A74D-42FF-ACAF-817C451C5DBB}" type="slidenum">
              <a:rPr lang="en-IN" smtClean="0"/>
              <a:t>‹#›</a:t>
            </a:fld>
            <a:endParaRPr lang="en-IN"/>
          </a:p>
        </p:txBody>
      </p:sp>
    </p:spTree>
    <p:extLst>
      <p:ext uri="{BB962C8B-B14F-4D97-AF65-F5344CB8AC3E}">
        <p14:creationId xmlns:p14="http://schemas.microsoft.com/office/powerpoint/2010/main" val="3728322022"/>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5EDF1B-4AE8-C097-B9DB-0521A42BD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9187E0-5CEA-C44A-D0EE-B0A411730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544B6-8AD3-5B90-1ACE-2B3CF09E7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6FE84-FF9F-4234-933A-7487B1EC8776}" type="datetimeFigureOut">
              <a:rPr lang="en-IN" smtClean="0"/>
              <a:t>29-11-2022</a:t>
            </a:fld>
            <a:endParaRPr lang="en-IN"/>
          </a:p>
        </p:txBody>
      </p:sp>
      <p:sp>
        <p:nvSpPr>
          <p:cNvPr id="5" name="Footer Placeholder 4">
            <a:extLst>
              <a:ext uri="{FF2B5EF4-FFF2-40B4-BE49-F238E27FC236}">
                <a16:creationId xmlns:a16="http://schemas.microsoft.com/office/drawing/2014/main" id="{25F1959E-ED4D-DA91-5026-F41A3199D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BC590F-1714-5AC4-F6CF-910828D41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B607B-A74D-42FF-ACAF-817C451C5DBB}" type="slidenum">
              <a:rPr lang="en-IN" smtClean="0"/>
              <a:t>‹#›</a:t>
            </a:fld>
            <a:endParaRPr lang="en-IN"/>
          </a:p>
        </p:txBody>
      </p:sp>
    </p:spTree>
    <p:extLst>
      <p:ext uri="{BB962C8B-B14F-4D97-AF65-F5344CB8AC3E}">
        <p14:creationId xmlns:p14="http://schemas.microsoft.com/office/powerpoint/2010/main" val="1205898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slide" Target="slide3.xml"/><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11.sv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0.png"/><Relationship Id="rId5" Type="http://schemas.openxmlformats.org/officeDocument/2006/relationships/slide" Target="slide3.xml"/><Relationship Id="rId10" Type="http://schemas.openxmlformats.org/officeDocument/2006/relationships/slide" Target="slide2.xml"/><Relationship Id="rId4" Type="http://schemas.openxmlformats.org/officeDocument/2006/relationships/image" Target="../media/image13.sv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21.svg"/><Relationship Id="rId3" Type="http://schemas.openxmlformats.org/officeDocument/2006/relationships/slide" Target="slide4.xml"/><Relationship Id="rId7" Type="http://schemas.openxmlformats.org/officeDocument/2006/relationships/image" Target="../media/image4.png"/><Relationship Id="rId12"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slide" Target="slide2.xml"/><Relationship Id="rId5" Type="http://schemas.openxmlformats.org/officeDocument/2006/relationships/image" Target="../media/image13.svg"/><Relationship Id="rId10" Type="http://schemas.openxmlformats.org/officeDocument/2006/relationships/image" Target="../media/image7.svg"/><Relationship Id="rId4" Type="http://schemas.openxmlformats.org/officeDocument/2006/relationships/image" Target="../media/image12.png"/><Relationship Id="rId9" Type="http://schemas.openxmlformats.org/officeDocument/2006/relationships/image" Target="../media/image6.pn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AutoShape 4" descr="MySQL Logo Vector (2)">
            <a:extLst>
              <a:ext uri="{FF2B5EF4-FFF2-40B4-BE49-F238E27FC236}">
                <a16:creationId xmlns:a16="http://schemas.microsoft.com/office/drawing/2014/main" id="{920F20A3-882D-19D6-0252-BA8E821AAC6E}"/>
              </a:ext>
            </a:extLst>
          </p:cNvPr>
          <p:cNvSpPr>
            <a:spLocks noChangeAspect="1" noChangeArrowheads="1"/>
          </p:cNvSpPr>
          <p:nvPr/>
        </p:nvSpPr>
        <p:spPr bwMode="auto">
          <a:xfrm>
            <a:off x="1979271" y="3357879"/>
            <a:ext cx="4269129" cy="42691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2" name="Picture 18" descr="python icon">
            <a:extLst>
              <a:ext uri="{FF2B5EF4-FFF2-40B4-BE49-F238E27FC236}">
                <a16:creationId xmlns:a16="http://schemas.microsoft.com/office/drawing/2014/main" id="{D6CC5515-0D02-4074-06C3-08AAFA01A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596" y="872039"/>
            <a:ext cx="2244808" cy="23357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11E3E69-4CE2-3B8E-349F-072FDCCB9D59}"/>
              </a:ext>
            </a:extLst>
          </p:cNvPr>
          <p:cNvSpPr txBox="1"/>
          <p:nvPr/>
        </p:nvSpPr>
        <p:spPr>
          <a:xfrm>
            <a:off x="3072501" y="3429000"/>
            <a:ext cx="7860054" cy="461665"/>
          </a:xfrm>
          <a:prstGeom prst="rect">
            <a:avLst/>
          </a:prstGeom>
          <a:noFill/>
        </p:spPr>
        <p:txBody>
          <a:bodyPr wrap="square" rtlCol="0">
            <a:spAutoFit/>
          </a:bodyPr>
          <a:lstStyle/>
          <a:p>
            <a:r>
              <a:rPr lang="en-IN" sz="2400" b="1" dirty="0"/>
              <a:t>TRAVEL AND TOUR GUIDE MANAGEMENT SYSTEM</a:t>
            </a:r>
          </a:p>
        </p:txBody>
      </p:sp>
      <p:sp>
        <p:nvSpPr>
          <p:cNvPr id="10" name="TextBox 9">
            <a:extLst>
              <a:ext uri="{FF2B5EF4-FFF2-40B4-BE49-F238E27FC236}">
                <a16:creationId xmlns:a16="http://schemas.microsoft.com/office/drawing/2014/main" id="{78E102A5-7D17-E131-3E25-6FE904A88A53}"/>
              </a:ext>
            </a:extLst>
          </p:cNvPr>
          <p:cNvSpPr txBox="1"/>
          <p:nvPr/>
        </p:nvSpPr>
        <p:spPr>
          <a:xfrm>
            <a:off x="5197540" y="4190999"/>
            <a:ext cx="3609975" cy="2031325"/>
          </a:xfrm>
          <a:prstGeom prst="rect">
            <a:avLst/>
          </a:prstGeom>
          <a:noFill/>
        </p:spPr>
        <p:txBody>
          <a:bodyPr wrap="square" rtlCol="0">
            <a:spAutoFit/>
          </a:bodyPr>
          <a:lstStyle/>
          <a:p>
            <a:r>
              <a:rPr lang="en-IN" b="1" dirty="0"/>
              <a:t>Contributed by :</a:t>
            </a:r>
          </a:p>
          <a:p>
            <a:r>
              <a:rPr lang="en-IN" b="1" dirty="0"/>
              <a:t>1.</a:t>
            </a:r>
          </a:p>
          <a:p>
            <a:r>
              <a:rPr lang="en-IN" b="1" dirty="0"/>
              <a:t>2.</a:t>
            </a:r>
          </a:p>
          <a:p>
            <a:r>
              <a:rPr lang="en-IN" b="1" dirty="0"/>
              <a:t>3.</a:t>
            </a:r>
          </a:p>
          <a:p>
            <a:r>
              <a:rPr lang="en-IN" b="1" dirty="0"/>
              <a:t>4.</a:t>
            </a:r>
          </a:p>
          <a:p>
            <a:r>
              <a:rPr lang="en-IN" b="1" dirty="0"/>
              <a:t>5.</a:t>
            </a:r>
          </a:p>
          <a:p>
            <a:endParaRPr lang="en-IN" b="1" dirty="0"/>
          </a:p>
        </p:txBody>
      </p:sp>
    </p:spTree>
    <p:extLst>
      <p:ext uri="{BB962C8B-B14F-4D97-AF65-F5344CB8AC3E}">
        <p14:creationId xmlns:p14="http://schemas.microsoft.com/office/powerpoint/2010/main" val="4237088808"/>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062381EB-3248-0326-D4CF-5AF6423FB2B3}"/>
              </a:ext>
            </a:extLst>
          </p:cNvPr>
          <p:cNvSpPr/>
          <p:nvPr/>
        </p:nvSpPr>
        <p:spPr>
          <a:xfrm>
            <a:off x="10728960" y="-2956560"/>
            <a:ext cx="2042160" cy="12283439"/>
          </a:xfrm>
          <a:custGeom>
            <a:avLst/>
            <a:gdLst>
              <a:gd name="connsiteX0" fmla="*/ 0 w 2042160"/>
              <a:gd name="connsiteY0" fmla="*/ 14660879 h 14660879"/>
              <a:gd name="connsiteX1" fmla="*/ 0 w 2042160"/>
              <a:gd name="connsiteY1" fmla="*/ 11487004 h 14660879"/>
              <a:gd name="connsiteX2" fmla="*/ 432411 w 2042160"/>
              <a:gd name="connsiteY2" fmla="*/ 11487004 h 14660879"/>
              <a:gd name="connsiteX3" fmla="*/ 864822 w 2042160"/>
              <a:gd name="connsiteY3" fmla="*/ 11054593 h 14660879"/>
              <a:gd name="connsiteX4" fmla="*/ 864822 w 2042160"/>
              <a:gd name="connsiteY4" fmla="*/ 10657775 h 14660879"/>
              <a:gd name="connsiteX5" fmla="*/ 432411 w 2042160"/>
              <a:gd name="connsiteY5" fmla="*/ 10225364 h 14660879"/>
              <a:gd name="connsiteX6" fmla="*/ 0 w 2042160"/>
              <a:gd name="connsiteY6" fmla="*/ 10225364 h 14660879"/>
              <a:gd name="connsiteX7" fmla="*/ 0 w 2042160"/>
              <a:gd name="connsiteY7" fmla="*/ 9416005 h 14660879"/>
              <a:gd name="connsiteX8" fmla="*/ 432411 w 2042160"/>
              <a:gd name="connsiteY8" fmla="*/ 9416005 h 14660879"/>
              <a:gd name="connsiteX9" fmla="*/ 864822 w 2042160"/>
              <a:gd name="connsiteY9" fmla="*/ 8983594 h 14660879"/>
              <a:gd name="connsiteX10" fmla="*/ 864822 w 2042160"/>
              <a:gd name="connsiteY10" fmla="*/ 8586776 h 14660879"/>
              <a:gd name="connsiteX11" fmla="*/ 432411 w 2042160"/>
              <a:gd name="connsiteY11" fmla="*/ 8154365 h 14660879"/>
              <a:gd name="connsiteX12" fmla="*/ 0 w 2042160"/>
              <a:gd name="connsiteY12" fmla="*/ 8154365 h 14660879"/>
              <a:gd name="connsiteX13" fmla="*/ 0 w 2042160"/>
              <a:gd name="connsiteY13" fmla="*/ 7345005 h 14660879"/>
              <a:gd name="connsiteX14" fmla="*/ 432411 w 2042160"/>
              <a:gd name="connsiteY14" fmla="*/ 7345005 h 14660879"/>
              <a:gd name="connsiteX15" fmla="*/ 864822 w 2042160"/>
              <a:gd name="connsiteY15" fmla="*/ 6912594 h 14660879"/>
              <a:gd name="connsiteX16" fmla="*/ 864822 w 2042160"/>
              <a:gd name="connsiteY16" fmla="*/ 6515776 h 14660879"/>
              <a:gd name="connsiteX17" fmla="*/ 432411 w 2042160"/>
              <a:gd name="connsiteY17" fmla="*/ 6083365 h 14660879"/>
              <a:gd name="connsiteX18" fmla="*/ 0 w 2042160"/>
              <a:gd name="connsiteY18" fmla="*/ 6083365 h 14660879"/>
              <a:gd name="connsiteX19" fmla="*/ 0 w 2042160"/>
              <a:gd name="connsiteY19" fmla="*/ 5274005 h 14660879"/>
              <a:gd name="connsiteX20" fmla="*/ 432411 w 2042160"/>
              <a:gd name="connsiteY20" fmla="*/ 5274005 h 14660879"/>
              <a:gd name="connsiteX21" fmla="*/ 864822 w 2042160"/>
              <a:gd name="connsiteY21" fmla="*/ 4841594 h 14660879"/>
              <a:gd name="connsiteX22" fmla="*/ 864822 w 2042160"/>
              <a:gd name="connsiteY22" fmla="*/ 4444776 h 14660879"/>
              <a:gd name="connsiteX23" fmla="*/ 432411 w 2042160"/>
              <a:gd name="connsiteY23" fmla="*/ 4012365 h 14660879"/>
              <a:gd name="connsiteX24" fmla="*/ 0 w 2042160"/>
              <a:gd name="connsiteY24" fmla="*/ 4012365 h 14660879"/>
              <a:gd name="connsiteX25" fmla="*/ 0 w 2042160"/>
              <a:gd name="connsiteY25" fmla="*/ 0 h 14660879"/>
              <a:gd name="connsiteX26" fmla="*/ 2042160 w 2042160"/>
              <a:gd name="connsiteY26" fmla="*/ 0 h 14660879"/>
              <a:gd name="connsiteX27" fmla="*/ 2042160 w 2042160"/>
              <a:gd name="connsiteY27" fmla="*/ 14660879 h 1466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42160" h="14660879">
                <a:moveTo>
                  <a:pt x="0" y="14660879"/>
                </a:moveTo>
                <a:lnTo>
                  <a:pt x="0" y="11487004"/>
                </a:lnTo>
                <a:lnTo>
                  <a:pt x="432411" y="11487004"/>
                </a:lnTo>
                <a:cubicBezTo>
                  <a:pt x="671225" y="11487004"/>
                  <a:pt x="864822" y="11293407"/>
                  <a:pt x="864822" y="11054593"/>
                </a:cubicBezTo>
                <a:lnTo>
                  <a:pt x="864822" y="10657775"/>
                </a:lnTo>
                <a:cubicBezTo>
                  <a:pt x="864822" y="10418961"/>
                  <a:pt x="671225" y="10225364"/>
                  <a:pt x="432411" y="10225364"/>
                </a:cubicBezTo>
                <a:lnTo>
                  <a:pt x="0" y="10225364"/>
                </a:lnTo>
                <a:lnTo>
                  <a:pt x="0" y="9416005"/>
                </a:lnTo>
                <a:lnTo>
                  <a:pt x="432411" y="9416005"/>
                </a:lnTo>
                <a:cubicBezTo>
                  <a:pt x="671225" y="9416005"/>
                  <a:pt x="864822" y="9222408"/>
                  <a:pt x="864822" y="8983594"/>
                </a:cubicBezTo>
                <a:lnTo>
                  <a:pt x="864822" y="8586776"/>
                </a:lnTo>
                <a:cubicBezTo>
                  <a:pt x="864822" y="8347962"/>
                  <a:pt x="671225" y="8154365"/>
                  <a:pt x="432411" y="8154365"/>
                </a:cubicBezTo>
                <a:lnTo>
                  <a:pt x="0" y="8154365"/>
                </a:lnTo>
                <a:lnTo>
                  <a:pt x="0" y="7345005"/>
                </a:lnTo>
                <a:lnTo>
                  <a:pt x="432411" y="7345005"/>
                </a:lnTo>
                <a:cubicBezTo>
                  <a:pt x="671225" y="7345005"/>
                  <a:pt x="864822" y="7151408"/>
                  <a:pt x="864822" y="6912594"/>
                </a:cubicBezTo>
                <a:lnTo>
                  <a:pt x="864822" y="6515776"/>
                </a:lnTo>
                <a:cubicBezTo>
                  <a:pt x="864822" y="6276962"/>
                  <a:pt x="671225" y="6083365"/>
                  <a:pt x="432411" y="6083365"/>
                </a:cubicBezTo>
                <a:lnTo>
                  <a:pt x="0" y="6083365"/>
                </a:lnTo>
                <a:lnTo>
                  <a:pt x="0" y="5274005"/>
                </a:lnTo>
                <a:lnTo>
                  <a:pt x="432411" y="5274005"/>
                </a:lnTo>
                <a:cubicBezTo>
                  <a:pt x="671225" y="5274005"/>
                  <a:pt x="864822" y="5080408"/>
                  <a:pt x="864822" y="4841594"/>
                </a:cubicBezTo>
                <a:lnTo>
                  <a:pt x="864822" y="4444776"/>
                </a:lnTo>
                <a:cubicBezTo>
                  <a:pt x="864822" y="4205962"/>
                  <a:pt x="671225" y="4012365"/>
                  <a:pt x="432411" y="4012365"/>
                </a:cubicBezTo>
                <a:lnTo>
                  <a:pt x="0" y="4012365"/>
                </a:lnTo>
                <a:lnTo>
                  <a:pt x="0" y="0"/>
                </a:lnTo>
                <a:lnTo>
                  <a:pt x="2042160" y="0"/>
                </a:lnTo>
                <a:lnTo>
                  <a:pt x="2042160" y="146608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0" name="Graphic 29" descr="Web design">
            <a:hlinkClick r:id="rId2" action="ppaction://hlinksldjump"/>
            <a:extLst>
              <a:ext uri="{FF2B5EF4-FFF2-40B4-BE49-F238E27FC236}">
                <a16:creationId xmlns:a16="http://schemas.microsoft.com/office/drawing/2014/main" id="{4C0F0C0B-FD3B-ED90-A100-B0B33D61E1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30840" y="5669280"/>
            <a:ext cx="914400" cy="914400"/>
          </a:xfrm>
          <a:prstGeom prst="rect">
            <a:avLst/>
          </a:prstGeom>
        </p:spPr>
      </p:pic>
      <p:pic>
        <p:nvPicPr>
          <p:cNvPr id="32" name="Graphic 31" descr="Database">
            <a:hlinkClick r:id="rId5" action="ppaction://hlinksldjump"/>
            <a:extLst>
              <a:ext uri="{FF2B5EF4-FFF2-40B4-BE49-F238E27FC236}">
                <a16:creationId xmlns:a16="http://schemas.microsoft.com/office/drawing/2014/main" id="{3E266384-7FF9-EAD6-9F9A-D569F2D3A0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0840" y="2270759"/>
            <a:ext cx="914400" cy="914400"/>
          </a:xfrm>
          <a:prstGeom prst="rect">
            <a:avLst/>
          </a:prstGeom>
        </p:spPr>
      </p:pic>
      <p:pic>
        <p:nvPicPr>
          <p:cNvPr id="34" name="Graphic 33" descr="Open folder">
            <a:hlinkClick r:id="rId5" action="ppaction://hlinksldjump"/>
            <a:extLst>
              <a:ext uri="{FF2B5EF4-FFF2-40B4-BE49-F238E27FC236}">
                <a16:creationId xmlns:a16="http://schemas.microsoft.com/office/drawing/2014/main" id="{6CD9D7D3-B409-8EA4-D766-D44BB62487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0840" y="3970019"/>
            <a:ext cx="914400" cy="914400"/>
          </a:xfrm>
          <a:prstGeom prst="rect">
            <a:avLst/>
          </a:prstGeom>
        </p:spPr>
      </p:pic>
      <p:pic>
        <p:nvPicPr>
          <p:cNvPr id="40" name="Graphic 39" descr="Presentation with checklist RTL">
            <a:hlinkClick r:id="rId5" action="ppaction://hlinksldjump"/>
            <a:extLst>
              <a:ext uri="{FF2B5EF4-FFF2-40B4-BE49-F238E27FC236}">
                <a16:creationId xmlns:a16="http://schemas.microsoft.com/office/drawing/2014/main" id="{5623DADD-4D31-B0C5-3A49-37BEE79828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0840" y="510537"/>
            <a:ext cx="914400" cy="914400"/>
          </a:xfrm>
          <a:prstGeom prst="rect">
            <a:avLst/>
          </a:prstGeom>
        </p:spPr>
      </p:pic>
      <p:pic>
        <p:nvPicPr>
          <p:cNvPr id="41" name="Graphic 40" descr="Presentation with checklist RTL">
            <a:hlinkClick r:id="rId12" action="ppaction://hlinksldjump"/>
            <a:extLst>
              <a:ext uri="{FF2B5EF4-FFF2-40B4-BE49-F238E27FC236}">
                <a16:creationId xmlns:a16="http://schemas.microsoft.com/office/drawing/2014/main" id="{6595FEA7-49BD-5D41-7226-ED06976EB8F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30840" y="506729"/>
            <a:ext cx="914400" cy="914400"/>
          </a:xfrm>
          <a:prstGeom prst="rect">
            <a:avLst/>
          </a:prstGeom>
        </p:spPr>
      </p:pic>
      <p:sp>
        <p:nvSpPr>
          <p:cNvPr id="2" name="TextBox 1">
            <a:extLst>
              <a:ext uri="{FF2B5EF4-FFF2-40B4-BE49-F238E27FC236}">
                <a16:creationId xmlns:a16="http://schemas.microsoft.com/office/drawing/2014/main" id="{C86E8DEE-A24D-0475-6576-8294080DCE5F}"/>
              </a:ext>
            </a:extLst>
          </p:cNvPr>
          <p:cNvSpPr txBox="1"/>
          <p:nvPr/>
        </p:nvSpPr>
        <p:spPr>
          <a:xfrm>
            <a:off x="188259" y="168175"/>
            <a:ext cx="10174941" cy="677108"/>
          </a:xfrm>
          <a:prstGeom prst="rect">
            <a:avLst/>
          </a:prstGeom>
          <a:noFill/>
        </p:spPr>
        <p:txBody>
          <a:bodyPr wrap="square" rtlCol="0">
            <a:spAutoFit/>
          </a:bodyPr>
          <a:lstStyle/>
          <a:p>
            <a:r>
              <a:rPr lang="en-IN" sz="2000" b="1" dirty="0">
                <a:solidFill>
                  <a:srgbClr val="FF0000"/>
                </a:solidFill>
                <a:latin typeface="Consolas" panose="020B0609020204030204" pitchFamily="49" charset="0"/>
              </a:rPr>
              <a:t>PACKAGES USED IN SDBMS</a:t>
            </a:r>
            <a:endParaRPr lang="en-IN" sz="2000" b="1" dirty="0">
              <a:solidFill>
                <a:srgbClr val="FF0000"/>
              </a:solidFill>
              <a:effectLst/>
              <a:latin typeface="Consolas" panose="020B0609020204030204" pitchFamily="49" charset="0"/>
            </a:endParaRPr>
          </a:p>
          <a:p>
            <a:r>
              <a:rPr lang="en-IN" b="1" dirty="0">
                <a:latin typeface="Consolas" panose="020B0609020204030204" pitchFamily="49" charset="0"/>
              </a:rPr>
              <a:t>OS, Time, main(user defined python module class), random</a:t>
            </a:r>
            <a:endParaRPr lang="en-IN" b="1" dirty="0">
              <a:effectLst/>
              <a:latin typeface="Consolas" panose="020B0609020204030204" pitchFamily="49" charset="0"/>
            </a:endParaRPr>
          </a:p>
        </p:txBody>
      </p:sp>
      <p:sp>
        <p:nvSpPr>
          <p:cNvPr id="4" name="TextBox 3">
            <a:extLst>
              <a:ext uri="{FF2B5EF4-FFF2-40B4-BE49-F238E27FC236}">
                <a16:creationId xmlns:a16="http://schemas.microsoft.com/office/drawing/2014/main" id="{C52FC44D-BDE9-E5C6-01C2-5CC679FFAC16}"/>
              </a:ext>
            </a:extLst>
          </p:cNvPr>
          <p:cNvSpPr txBox="1"/>
          <p:nvPr/>
        </p:nvSpPr>
        <p:spPr>
          <a:xfrm>
            <a:off x="188259" y="845283"/>
            <a:ext cx="6387352" cy="5386090"/>
          </a:xfrm>
          <a:prstGeom prst="rect">
            <a:avLst/>
          </a:prstGeom>
          <a:noFill/>
        </p:spPr>
        <p:txBody>
          <a:bodyPr wrap="square">
            <a:spAutoFit/>
          </a:bodyPr>
          <a:lstStyle/>
          <a:p>
            <a:r>
              <a:rPr lang="en-IN" sz="2000" b="1" dirty="0">
                <a:solidFill>
                  <a:srgbClr val="FF0000"/>
                </a:solidFill>
                <a:effectLst/>
                <a:latin typeface="Consolas" panose="020B0609020204030204" pitchFamily="49" charset="0"/>
              </a:rPr>
              <a:t>FUNCTIONS IN TTGMS</a:t>
            </a:r>
            <a:endParaRPr lang="en-IN" sz="1600" b="1" dirty="0">
              <a:solidFill>
                <a:srgbClr val="002060"/>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dirty="0">
                <a:effectLst/>
                <a:latin typeface="Consolas" panose="020B0609020204030204" pitchFamily="49" charset="0"/>
              </a:rPr>
              <a:t>Display(self)</a:t>
            </a:r>
          </a:p>
          <a:p>
            <a:pPr marL="285750" indent="-285750">
              <a:buFont typeface="Wingdings" panose="05000000000000000000" pitchFamily="2" charset="2"/>
              <a:buChar char="§"/>
            </a:pPr>
            <a:r>
              <a:rPr lang="en-IN" b="1" dirty="0" err="1">
                <a:latin typeface="Consolas" panose="020B0609020204030204" pitchFamily="49" charset="0"/>
              </a:rPr>
              <a:t>Costid</a:t>
            </a:r>
            <a:r>
              <a:rPr lang="en-IN" b="1" dirty="0">
                <a:latin typeface="Consolas" panose="020B0609020204030204" pitchFamily="49" charset="0"/>
              </a:rPr>
              <a:t>(</a:t>
            </a:r>
            <a:r>
              <a:rPr lang="en-IN" b="1" dirty="0" err="1">
                <a:latin typeface="Consolas" panose="020B0609020204030204" pitchFamily="49" charset="0"/>
              </a:rPr>
              <a:t>self,place</a:t>
            </a:r>
            <a:r>
              <a:rPr lang="en-IN" b="1" dirty="0">
                <a:latin typeface="Consolas" panose="020B0609020204030204" pitchFamily="49" charset="0"/>
              </a:rPr>
              <a:t>)</a:t>
            </a:r>
          </a:p>
          <a:p>
            <a:pPr marL="285750" indent="-285750">
              <a:buFont typeface="Wingdings" panose="05000000000000000000" pitchFamily="2" charset="2"/>
              <a:buChar char="§"/>
            </a:pPr>
            <a:r>
              <a:rPr lang="en-IN" b="1" dirty="0" err="1">
                <a:effectLst/>
                <a:latin typeface="Consolas" panose="020B0609020204030204" pitchFamily="49" charset="0"/>
              </a:rPr>
              <a:t>Print</a:t>
            </a:r>
            <a:r>
              <a:rPr lang="en-IN" b="1" dirty="0" err="1">
                <a:latin typeface="Consolas" panose="020B0609020204030204" pitchFamily="49" charset="0"/>
              </a:rPr>
              <a:t>city</a:t>
            </a:r>
            <a:r>
              <a:rPr lang="en-IN" b="1" dirty="0">
                <a:latin typeface="Consolas" panose="020B0609020204030204" pitchFamily="49" charset="0"/>
              </a:rPr>
              <a:t>(</a:t>
            </a:r>
            <a:r>
              <a:rPr lang="en-IN" b="1" dirty="0" err="1">
                <a:latin typeface="Consolas" panose="020B0609020204030204" pitchFamily="49" charset="0"/>
              </a:rPr>
              <a:t>self,place</a:t>
            </a:r>
            <a:r>
              <a:rPr lang="en-IN" b="1" dirty="0">
                <a:latin typeface="Consolas" panose="020B0609020204030204" pitchFamily="49" charset="0"/>
              </a:rPr>
              <a:t>)</a:t>
            </a:r>
          </a:p>
          <a:p>
            <a:pPr marL="285750" indent="-285750">
              <a:buFont typeface="Wingdings" panose="05000000000000000000" pitchFamily="2" charset="2"/>
              <a:buChar char="§"/>
            </a:pPr>
            <a:r>
              <a:rPr lang="en-IN" b="1" dirty="0">
                <a:effectLst/>
                <a:latin typeface="Consolas" panose="020B0609020204030204" pitchFamily="49" charset="0"/>
              </a:rPr>
              <a:t>Journey(self)</a:t>
            </a:r>
          </a:p>
          <a:p>
            <a:pPr marL="285750" indent="-285750">
              <a:buFont typeface="Wingdings" panose="05000000000000000000" pitchFamily="2" charset="2"/>
              <a:buChar char="§"/>
            </a:pPr>
            <a:r>
              <a:rPr lang="en-IN" b="1" dirty="0" err="1">
                <a:effectLst/>
                <a:latin typeface="Consolas" panose="020B0609020204030204" pitchFamily="49" charset="0"/>
              </a:rPr>
              <a:t>Selectguide</a:t>
            </a:r>
            <a:r>
              <a:rPr lang="en-IN" b="1" dirty="0">
                <a:latin typeface="Consolas" panose="020B0609020204030204" pitchFamily="49" charset="0"/>
              </a:rPr>
              <a:t>(self)</a:t>
            </a:r>
          </a:p>
          <a:p>
            <a:pPr marL="285750" indent="-285750">
              <a:buFont typeface="Wingdings" panose="05000000000000000000" pitchFamily="2" charset="2"/>
              <a:buChar char="§"/>
            </a:pPr>
            <a:r>
              <a:rPr lang="en-IN" b="1" dirty="0" err="1">
                <a:effectLst/>
                <a:latin typeface="Consolas" panose="020B0609020204030204" pitchFamily="49" charset="0"/>
              </a:rPr>
              <a:t>Time.Sleep</a:t>
            </a:r>
            <a:r>
              <a:rPr lang="en-IN" b="1" dirty="0">
                <a:effectLst/>
                <a:latin typeface="Consolas" panose="020B0609020204030204" pitchFamily="49" charset="0"/>
              </a:rPr>
              <a:t>(time)</a:t>
            </a:r>
          </a:p>
          <a:p>
            <a:pPr marL="285750" indent="-285750">
              <a:buFont typeface="Wingdings" panose="05000000000000000000" pitchFamily="2" charset="2"/>
              <a:buChar char="§"/>
            </a:pPr>
            <a:r>
              <a:rPr lang="en-IN" b="1" dirty="0" err="1">
                <a:effectLst/>
                <a:latin typeface="Consolas" panose="020B0609020204030204" pitchFamily="49" charset="0"/>
              </a:rPr>
              <a:t>Random.sample</a:t>
            </a:r>
            <a:r>
              <a:rPr lang="en-IN" b="1" dirty="0">
                <a:effectLst/>
                <a:latin typeface="Consolas" panose="020B0609020204030204" pitchFamily="49" charset="0"/>
              </a:rPr>
              <a:t>(range(</a:t>
            </a:r>
            <a:r>
              <a:rPr lang="en-IN" b="1" dirty="0" err="1">
                <a:effectLst/>
                <a:latin typeface="Consolas" panose="020B0609020204030204" pitchFamily="49" charset="0"/>
              </a:rPr>
              <a:t>a,b</a:t>
            </a:r>
            <a:r>
              <a:rPr lang="en-IN" b="1" dirty="0">
                <a:effectLst/>
                <a:latin typeface="Consolas" panose="020B0609020204030204" pitchFamily="49" charset="0"/>
              </a:rPr>
              <a:t>),</a:t>
            </a:r>
            <a:r>
              <a:rPr lang="en-IN" b="1" dirty="0" err="1">
                <a:effectLst/>
                <a:latin typeface="Consolas" panose="020B0609020204030204" pitchFamily="49" charset="0"/>
              </a:rPr>
              <a:t>output_count</a:t>
            </a:r>
            <a:r>
              <a:rPr lang="en-IN" b="1" dirty="0">
                <a:effectLst/>
                <a:latin typeface="Consolas" panose="020B0609020204030204" pitchFamily="49" charset="0"/>
              </a:rPr>
              <a:t>)</a:t>
            </a:r>
            <a:endParaRPr lang="en-IN" b="1" dirty="0">
              <a:latin typeface="Consolas" panose="020B0609020204030204" pitchFamily="49" charset="0"/>
            </a:endParaRPr>
          </a:p>
          <a:p>
            <a:endParaRPr lang="en-IN" b="1" dirty="0">
              <a:effectLst/>
              <a:latin typeface="Consolas" panose="020B0609020204030204" pitchFamily="49" charset="0"/>
            </a:endParaRPr>
          </a:p>
          <a:p>
            <a:r>
              <a:rPr lang="en-IN" b="1" dirty="0">
                <a:solidFill>
                  <a:srgbClr val="FF0000"/>
                </a:solidFill>
                <a:latin typeface="Consolas" panose="020B0609020204030204" pitchFamily="49" charset="0"/>
              </a:rPr>
              <a:t>DATA STORAGE CLASSES:</a:t>
            </a:r>
          </a:p>
          <a:p>
            <a:pPr marL="285750" indent="-285750">
              <a:buFont typeface="Wingdings" panose="05000000000000000000" pitchFamily="2" charset="2"/>
              <a:buChar char="§"/>
            </a:pPr>
            <a:r>
              <a:rPr lang="en-IN" b="1" dirty="0">
                <a:latin typeface="Consolas" panose="020B0609020204030204" pitchFamily="49" charset="0"/>
              </a:rPr>
              <a:t>List</a:t>
            </a:r>
          </a:p>
          <a:p>
            <a:pPr marL="285750" indent="-285750">
              <a:buFont typeface="Wingdings" panose="05000000000000000000" pitchFamily="2" charset="2"/>
              <a:buChar char="§"/>
            </a:pPr>
            <a:r>
              <a:rPr lang="en-IN" b="1" dirty="0">
                <a:latin typeface="Consolas" panose="020B0609020204030204" pitchFamily="49" charset="0"/>
              </a:rPr>
              <a:t>Dictionaries</a:t>
            </a:r>
          </a:p>
          <a:p>
            <a:pPr marL="285750" indent="-285750">
              <a:buFont typeface="Wingdings" panose="05000000000000000000" pitchFamily="2" charset="2"/>
              <a:buChar char="§"/>
            </a:pPr>
            <a:r>
              <a:rPr lang="en-IN" b="1" dirty="0">
                <a:latin typeface="Consolas" panose="020B0609020204030204" pitchFamily="49" charset="0"/>
              </a:rPr>
              <a:t>Integers</a:t>
            </a:r>
          </a:p>
          <a:p>
            <a:pPr marL="285750" indent="-285750">
              <a:buFont typeface="Wingdings" panose="05000000000000000000" pitchFamily="2" charset="2"/>
              <a:buChar char="§"/>
            </a:pPr>
            <a:r>
              <a:rPr lang="en-IN" b="1" dirty="0">
                <a:latin typeface="Consolas" panose="020B0609020204030204" pitchFamily="49" charset="0"/>
              </a:rPr>
              <a:t>Strings</a:t>
            </a:r>
          </a:p>
          <a:p>
            <a:endParaRPr lang="en-IN" dirty="0">
              <a:solidFill>
                <a:srgbClr val="D4D4D4"/>
              </a:solidFill>
              <a:latin typeface="Consolas" panose="020B0609020204030204" pitchFamily="49" charset="0"/>
            </a:endParaRPr>
          </a:p>
          <a:p>
            <a:r>
              <a:rPr lang="en-IN" sz="2000" b="1" dirty="0">
                <a:solidFill>
                  <a:srgbClr val="FF0000"/>
                </a:solidFill>
                <a:latin typeface="Consolas" panose="020B0609020204030204" pitchFamily="49" charset="0"/>
              </a:rPr>
              <a:t>MAIN MODULE:</a:t>
            </a:r>
          </a:p>
          <a:p>
            <a:r>
              <a:rPr lang="en-IN" b="1" dirty="0">
                <a:latin typeface="Consolas" panose="020B0609020204030204" pitchFamily="49" charset="0"/>
              </a:rPr>
              <a:t>Class name: com</a:t>
            </a:r>
          </a:p>
          <a:p>
            <a:r>
              <a:rPr lang="en-IN" b="1" dirty="0">
                <a:latin typeface="Consolas" panose="020B0609020204030204" pitchFamily="49" charset="0"/>
              </a:rPr>
              <a:t>Class attributes scope: private</a:t>
            </a:r>
          </a:p>
          <a:p>
            <a:r>
              <a:rPr lang="en-IN" b="1" dirty="0">
                <a:latin typeface="Consolas" panose="020B0609020204030204" pitchFamily="49" charset="0"/>
              </a:rPr>
              <a:t>Class functions scope : public</a:t>
            </a:r>
          </a:p>
        </p:txBody>
      </p:sp>
    </p:spTree>
    <p:extLst>
      <p:ext uri="{BB962C8B-B14F-4D97-AF65-F5344CB8AC3E}">
        <p14:creationId xmlns:p14="http://schemas.microsoft.com/office/powerpoint/2010/main" val="32598080"/>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39F1C05-E088-6CF9-1CA3-E6CBC7B4AA3D}"/>
              </a:ext>
            </a:extLst>
          </p:cNvPr>
          <p:cNvGrpSpPr/>
          <p:nvPr/>
        </p:nvGrpSpPr>
        <p:grpSpPr>
          <a:xfrm>
            <a:off x="10430611" y="-3000494"/>
            <a:ext cx="2255520" cy="12283439"/>
            <a:chOff x="10515600" y="-2956560"/>
            <a:chExt cx="2255520" cy="12283439"/>
          </a:xfrm>
          <a:solidFill>
            <a:schemeClr val="accent2"/>
          </a:solidFill>
        </p:grpSpPr>
        <p:sp>
          <p:nvSpPr>
            <p:cNvPr id="28" name="Freeform: Shape 27">
              <a:extLst>
                <a:ext uri="{FF2B5EF4-FFF2-40B4-BE49-F238E27FC236}">
                  <a16:creationId xmlns:a16="http://schemas.microsoft.com/office/drawing/2014/main" id="{062381EB-3248-0326-D4CF-5AF6423FB2B3}"/>
                </a:ext>
              </a:extLst>
            </p:cNvPr>
            <p:cNvSpPr/>
            <p:nvPr/>
          </p:nvSpPr>
          <p:spPr>
            <a:xfrm>
              <a:off x="10728960" y="-2956560"/>
              <a:ext cx="2042160" cy="12283439"/>
            </a:xfrm>
            <a:custGeom>
              <a:avLst/>
              <a:gdLst>
                <a:gd name="connsiteX0" fmla="*/ 0 w 2042160"/>
                <a:gd name="connsiteY0" fmla="*/ 14660879 h 14660879"/>
                <a:gd name="connsiteX1" fmla="*/ 0 w 2042160"/>
                <a:gd name="connsiteY1" fmla="*/ 11487004 h 14660879"/>
                <a:gd name="connsiteX2" fmla="*/ 432411 w 2042160"/>
                <a:gd name="connsiteY2" fmla="*/ 11487004 h 14660879"/>
                <a:gd name="connsiteX3" fmla="*/ 864822 w 2042160"/>
                <a:gd name="connsiteY3" fmla="*/ 11054593 h 14660879"/>
                <a:gd name="connsiteX4" fmla="*/ 864822 w 2042160"/>
                <a:gd name="connsiteY4" fmla="*/ 10657775 h 14660879"/>
                <a:gd name="connsiteX5" fmla="*/ 432411 w 2042160"/>
                <a:gd name="connsiteY5" fmla="*/ 10225364 h 14660879"/>
                <a:gd name="connsiteX6" fmla="*/ 0 w 2042160"/>
                <a:gd name="connsiteY6" fmla="*/ 10225364 h 14660879"/>
                <a:gd name="connsiteX7" fmla="*/ 0 w 2042160"/>
                <a:gd name="connsiteY7" fmla="*/ 9416005 h 14660879"/>
                <a:gd name="connsiteX8" fmla="*/ 432411 w 2042160"/>
                <a:gd name="connsiteY8" fmla="*/ 9416005 h 14660879"/>
                <a:gd name="connsiteX9" fmla="*/ 864822 w 2042160"/>
                <a:gd name="connsiteY9" fmla="*/ 8983594 h 14660879"/>
                <a:gd name="connsiteX10" fmla="*/ 864822 w 2042160"/>
                <a:gd name="connsiteY10" fmla="*/ 8586776 h 14660879"/>
                <a:gd name="connsiteX11" fmla="*/ 432411 w 2042160"/>
                <a:gd name="connsiteY11" fmla="*/ 8154365 h 14660879"/>
                <a:gd name="connsiteX12" fmla="*/ 0 w 2042160"/>
                <a:gd name="connsiteY12" fmla="*/ 8154365 h 14660879"/>
                <a:gd name="connsiteX13" fmla="*/ 0 w 2042160"/>
                <a:gd name="connsiteY13" fmla="*/ 7345005 h 14660879"/>
                <a:gd name="connsiteX14" fmla="*/ 432411 w 2042160"/>
                <a:gd name="connsiteY14" fmla="*/ 7345005 h 14660879"/>
                <a:gd name="connsiteX15" fmla="*/ 864822 w 2042160"/>
                <a:gd name="connsiteY15" fmla="*/ 6912594 h 14660879"/>
                <a:gd name="connsiteX16" fmla="*/ 864822 w 2042160"/>
                <a:gd name="connsiteY16" fmla="*/ 6515776 h 14660879"/>
                <a:gd name="connsiteX17" fmla="*/ 432411 w 2042160"/>
                <a:gd name="connsiteY17" fmla="*/ 6083365 h 14660879"/>
                <a:gd name="connsiteX18" fmla="*/ 0 w 2042160"/>
                <a:gd name="connsiteY18" fmla="*/ 6083365 h 14660879"/>
                <a:gd name="connsiteX19" fmla="*/ 0 w 2042160"/>
                <a:gd name="connsiteY19" fmla="*/ 5274005 h 14660879"/>
                <a:gd name="connsiteX20" fmla="*/ 432411 w 2042160"/>
                <a:gd name="connsiteY20" fmla="*/ 5274005 h 14660879"/>
                <a:gd name="connsiteX21" fmla="*/ 864822 w 2042160"/>
                <a:gd name="connsiteY21" fmla="*/ 4841594 h 14660879"/>
                <a:gd name="connsiteX22" fmla="*/ 864822 w 2042160"/>
                <a:gd name="connsiteY22" fmla="*/ 4444776 h 14660879"/>
                <a:gd name="connsiteX23" fmla="*/ 432411 w 2042160"/>
                <a:gd name="connsiteY23" fmla="*/ 4012365 h 14660879"/>
                <a:gd name="connsiteX24" fmla="*/ 0 w 2042160"/>
                <a:gd name="connsiteY24" fmla="*/ 4012365 h 14660879"/>
                <a:gd name="connsiteX25" fmla="*/ 0 w 2042160"/>
                <a:gd name="connsiteY25" fmla="*/ 0 h 14660879"/>
                <a:gd name="connsiteX26" fmla="*/ 2042160 w 2042160"/>
                <a:gd name="connsiteY26" fmla="*/ 0 h 14660879"/>
                <a:gd name="connsiteX27" fmla="*/ 2042160 w 2042160"/>
                <a:gd name="connsiteY27" fmla="*/ 14660879 h 1466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42160" h="14660879">
                  <a:moveTo>
                    <a:pt x="0" y="14660879"/>
                  </a:moveTo>
                  <a:lnTo>
                    <a:pt x="0" y="11487004"/>
                  </a:lnTo>
                  <a:lnTo>
                    <a:pt x="432411" y="11487004"/>
                  </a:lnTo>
                  <a:cubicBezTo>
                    <a:pt x="671225" y="11487004"/>
                    <a:pt x="864822" y="11293407"/>
                    <a:pt x="864822" y="11054593"/>
                  </a:cubicBezTo>
                  <a:lnTo>
                    <a:pt x="864822" y="10657775"/>
                  </a:lnTo>
                  <a:cubicBezTo>
                    <a:pt x="864822" y="10418961"/>
                    <a:pt x="671225" y="10225364"/>
                    <a:pt x="432411" y="10225364"/>
                  </a:cubicBezTo>
                  <a:lnTo>
                    <a:pt x="0" y="10225364"/>
                  </a:lnTo>
                  <a:lnTo>
                    <a:pt x="0" y="9416005"/>
                  </a:lnTo>
                  <a:lnTo>
                    <a:pt x="432411" y="9416005"/>
                  </a:lnTo>
                  <a:cubicBezTo>
                    <a:pt x="671225" y="9416005"/>
                    <a:pt x="864822" y="9222408"/>
                    <a:pt x="864822" y="8983594"/>
                  </a:cubicBezTo>
                  <a:lnTo>
                    <a:pt x="864822" y="8586776"/>
                  </a:lnTo>
                  <a:cubicBezTo>
                    <a:pt x="864822" y="8347962"/>
                    <a:pt x="671225" y="8154365"/>
                    <a:pt x="432411" y="8154365"/>
                  </a:cubicBezTo>
                  <a:lnTo>
                    <a:pt x="0" y="8154365"/>
                  </a:lnTo>
                  <a:lnTo>
                    <a:pt x="0" y="7345005"/>
                  </a:lnTo>
                  <a:lnTo>
                    <a:pt x="432411" y="7345005"/>
                  </a:lnTo>
                  <a:cubicBezTo>
                    <a:pt x="671225" y="7345005"/>
                    <a:pt x="864822" y="7151408"/>
                    <a:pt x="864822" y="6912594"/>
                  </a:cubicBezTo>
                  <a:lnTo>
                    <a:pt x="864822" y="6515776"/>
                  </a:lnTo>
                  <a:cubicBezTo>
                    <a:pt x="864822" y="6276962"/>
                    <a:pt x="671225" y="6083365"/>
                    <a:pt x="432411" y="6083365"/>
                  </a:cubicBezTo>
                  <a:lnTo>
                    <a:pt x="0" y="6083365"/>
                  </a:lnTo>
                  <a:lnTo>
                    <a:pt x="0" y="5274005"/>
                  </a:lnTo>
                  <a:lnTo>
                    <a:pt x="432411" y="5274005"/>
                  </a:lnTo>
                  <a:cubicBezTo>
                    <a:pt x="671225" y="5274005"/>
                    <a:pt x="864822" y="5080408"/>
                    <a:pt x="864822" y="4841594"/>
                  </a:cubicBezTo>
                  <a:lnTo>
                    <a:pt x="864822" y="4444776"/>
                  </a:lnTo>
                  <a:cubicBezTo>
                    <a:pt x="864822" y="4205962"/>
                    <a:pt x="671225" y="4012365"/>
                    <a:pt x="432411" y="4012365"/>
                  </a:cubicBezTo>
                  <a:lnTo>
                    <a:pt x="0" y="4012365"/>
                  </a:lnTo>
                  <a:lnTo>
                    <a:pt x="0" y="0"/>
                  </a:lnTo>
                  <a:lnTo>
                    <a:pt x="2042160" y="0"/>
                  </a:lnTo>
                  <a:lnTo>
                    <a:pt x="2042160" y="146608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0" name="Graphic 29" descr="Web design">
              <a:hlinkClick r:id="rId2" action="ppaction://hlinksldjump"/>
              <a:extLst>
                <a:ext uri="{FF2B5EF4-FFF2-40B4-BE49-F238E27FC236}">
                  <a16:creationId xmlns:a16="http://schemas.microsoft.com/office/drawing/2014/main" id="{4C0F0C0B-FD3B-ED90-A100-B0B33D61E1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30840" y="5669280"/>
              <a:ext cx="914400" cy="914400"/>
            </a:xfrm>
            <a:prstGeom prst="rect">
              <a:avLst/>
            </a:prstGeom>
          </p:spPr>
        </p:pic>
        <p:pic>
          <p:nvPicPr>
            <p:cNvPr id="32" name="Graphic 31" descr="Database">
              <a:hlinkClick r:id="rId5" action="ppaction://hlinksldjump"/>
              <a:extLst>
                <a:ext uri="{FF2B5EF4-FFF2-40B4-BE49-F238E27FC236}">
                  <a16:creationId xmlns:a16="http://schemas.microsoft.com/office/drawing/2014/main" id="{3E266384-7FF9-EAD6-9F9A-D569F2D3A0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0840" y="2270759"/>
              <a:ext cx="914400" cy="914400"/>
            </a:xfrm>
            <a:prstGeom prst="rect">
              <a:avLst/>
            </a:prstGeom>
          </p:spPr>
        </p:pic>
        <p:pic>
          <p:nvPicPr>
            <p:cNvPr id="34" name="Graphic 33" descr="Open folder">
              <a:hlinkClick r:id="rId5" action="ppaction://hlinksldjump"/>
              <a:extLst>
                <a:ext uri="{FF2B5EF4-FFF2-40B4-BE49-F238E27FC236}">
                  <a16:creationId xmlns:a16="http://schemas.microsoft.com/office/drawing/2014/main" id="{6CD9D7D3-B409-8EA4-D766-D44BB62487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0840" y="3970019"/>
              <a:ext cx="914400" cy="914400"/>
            </a:xfrm>
            <a:prstGeom prst="rect">
              <a:avLst/>
            </a:prstGeom>
          </p:spPr>
        </p:pic>
        <p:pic>
          <p:nvPicPr>
            <p:cNvPr id="40" name="Graphic 39" descr="Presentation with checklist RTL">
              <a:hlinkClick r:id="rId10" action="ppaction://hlinksldjump"/>
              <a:extLst>
                <a:ext uri="{FF2B5EF4-FFF2-40B4-BE49-F238E27FC236}">
                  <a16:creationId xmlns:a16="http://schemas.microsoft.com/office/drawing/2014/main" id="{5623DADD-4D31-B0C5-3A49-37BEE798285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515600" y="510537"/>
              <a:ext cx="914400" cy="914400"/>
            </a:xfrm>
            <a:prstGeom prst="rect">
              <a:avLst/>
            </a:prstGeom>
          </p:spPr>
        </p:pic>
      </p:grpSp>
      <p:sp>
        <p:nvSpPr>
          <p:cNvPr id="2" name="TextBox 1">
            <a:extLst>
              <a:ext uri="{FF2B5EF4-FFF2-40B4-BE49-F238E27FC236}">
                <a16:creationId xmlns:a16="http://schemas.microsoft.com/office/drawing/2014/main" id="{56915292-5EF9-6316-E946-438BD5A8FC8D}"/>
              </a:ext>
            </a:extLst>
          </p:cNvPr>
          <p:cNvSpPr txBox="1"/>
          <p:nvPr/>
        </p:nvSpPr>
        <p:spPr>
          <a:xfrm>
            <a:off x="284480" y="355600"/>
            <a:ext cx="9865360" cy="400110"/>
          </a:xfrm>
          <a:prstGeom prst="rect">
            <a:avLst/>
          </a:prstGeom>
          <a:noFill/>
        </p:spPr>
        <p:txBody>
          <a:bodyPr wrap="square" rtlCol="0">
            <a:spAutoFit/>
          </a:bodyPr>
          <a:lstStyle/>
          <a:p>
            <a:r>
              <a:rPr lang="en-IN" sz="2000" dirty="0">
                <a:solidFill>
                  <a:srgbClr val="FF0000"/>
                </a:solidFill>
                <a:latin typeface="Cascadia Code SemiBold" panose="020B0609020000020004" pitchFamily="49" charset="0"/>
                <a:cs typeface="Cascadia Code SemiBold" panose="020B0609020000020004" pitchFamily="49" charset="0"/>
              </a:rPr>
              <a:t>Folder TRAVEL AND TOUR GUIDE MANAGEMENT SYSTEM </a:t>
            </a:r>
            <a:r>
              <a:rPr lang="en-IN" sz="2000" dirty="0" err="1">
                <a:solidFill>
                  <a:srgbClr val="FF0000"/>
                </a:solidFill>
                <a:latin typeface="Cascadia Code SemiBold" panose="020B0609020000020004" pitchFamily="49" charset="0"/>
                <a:cs typeface="Cascadia Code SemiBold" panose="020B0609020000020004" pitchFamily="49" charset="0"/>
              </a:rPr>
              <a:t>Detailization</a:t>
            </a:r>
            <a:r>
              <a:rPr lang="en-IN" sz="2000" dirty="0">
                <a:solidFill>
                  <a:srgbClr val="FF0000"/>
                </a:solidFill>
                <a:latin typeface="Cascadia Code SemiBold" panose="020B0609020000020004" pitchFamily="49" charset="0"/>
                <a:cs typeface="Cascadia Code SemiBold" panose="020B0609020000020004" pitchFamily="49" charset="0"/>
              </a:rPr>
              <a:t>   </a:t>
            </a:r>
          </a:p>
        </p:txBody>
      </p:sp>
      <p:pic>
        <p:nvPicPr>
          <p:cNvPr id="7" name="Picture 6">
            <a:extLst>
              <a:ext uri="{FF2B5EF4-FFF2-40B4-BE49-F238E27FC236}">
                <a16:creationId xmlns:a16="http://schemas.microsoft.com/office/drawing/2014/main" id="{0AF779DC-4E6F-242F-1EBB-F52CDDD1BAB7}"/>
              </a:ext>
            </a:extLst>
          </p:cNvPr>
          <p:cNvPicPr>
            <a:picLocks noChangeAspect="1"/>
          </p:cNvPicPr>
          <p:nvPr/>
        </p:nvPicPr>
        <p:blipFill>
          <a:blip r:embed="rId13"/>
          <a:stretch>
            <a:fillRect/>
          </a:stretch>
        </p:blipFill>
        <p:spPr>
          <a:xfrm>
            <a:off x="891763" y="1103766"/>
            <a:ext cx="3377619" cy="2246117"/>
          </a:xfrm>
          <a:prstGeom prst="rect">
            <a:avLst/>
          </a:prstGeom>
        </p:spPr>
      </p:pic>
      <p:sp>
        <p:nvSpPr>
          <p:cNvPr id="9" name="TextBox 8">
            <a:extLst>
              <a:ext uri="{FF2B5EF4-FFF2-40B4-BE49-F238E27FC236}">
                <a16:creationId xmlns:a16="http://schemas.microsoft.com/office/drawing/2014/main" id="{1BA6A6BB-3B75-CE47-DE7C-05D4DE795884}"/>
              </a:ext>
            </a:extLst>
          </p:cNvPr>
          <p:cNvSpPr txBox="1"/>
          <p:nvPr/>
        </p:nvSpPr>
        <p:spPr>
          <a:xfrm>
            <a:off x="894891" y="3508118"/>
            <a:ext cx="8168640" cy="3416320"/>
          </a:xfrm>
          <a:prstGeom prst="rect">
            <a:avLst/>
          </a:prstGeom>
          <a:noFill/>
        </p:spPr>
        <p:txBody>
          <a:bodyPr wrap="square" rtlCol="0">
            <a:spAutoFit/>
          </a:bodyPr>
          <a:lstStyle/>
          <a:p>
            <a:r>
              <a:rPr lang="en-US" dirty="0"/>
              <a:t>Interface.py is a python file which is a interface or </a:t>
            </a:r>
            <a:r>
              <a:rPr lang="en-US" dirty="0" err="1"/>
              <a:t>ui</a:t>
            </a:r>
            <a:r>
              <a:rPr lang="en-US" dirty="0"/>
              <a:t> of  TTGMS project in this file we included all the functions which is created to TTGMS.</a:t>
            </a:r>
          </a:p>
          <a:p>
            <a:r>
              <a:rPr lang="en-US" dirty="0"/>
              <a:t>This file has implemented is mainly on match function which is to switch the control flow according to the user.</a:t>
            </a:r>
          </a:p>
          <a:p>
            <a:endParaRPr lang="en-US" dirty="0"/>
          </a:p>
          <a:p>
            <a:r>
              <a:rPr lang="en-US" dirty="0"/>
              <a:t>Main.py is a python file which is a backend frame of TTGMS project, in this file we implemented the operations regarding to TTGMS and we created a class of name com and all the operations are public and attributes are private. So when we Import the file to any other file that file cant access the encapsulated data.</a:t>
            </a:r>
          </a:p>
          <a:p>
            <a:r>
              <a:rPr lang="en-US" dirty="0"/>
              <a:t> </a:t>
            </a:r>
          </a:p>
          <a:p>
            <a:endParaRPr lang="en-US" dirty="0"/>
          </a:p>
          <a:p>
            <a:endParaRPr lang="en-IN" dirty="0"/>
          </a:p>
        </p:txBody>
      </p:sp>
    </p:spTree>
    <p:extLst>
      <p:ext uri="{BB962C8B-B14F-4D97-AF65-F5344CB8AC3E}">
        <p14:creationId xmlns:p14="http://schemas.microsoft.com/office/powerpoint/2010/main" val="4138447732"/>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AFD886-4057-3CB2-43C8-AD344B2A3BA0}"/>
              </a:ext>
            </a:extLst>
          </p:cNvPr>
          <p:cNvPicPr>
            <a:picLocks noChangeAspect="1"/>
          </p:cNvPicPr>
          <p:nvPr/>
        </p:nvPicPr>
        <p:blipFill>
          <a:blip r:embed="rId2"/>
          <a:stretch>
            <a:fillRect/>
          </a:stretch>
        </p:blipFill>
        <p:spPr>
          <a:xfrm>
            <a:off x="590738" y="239924"/>
            <a:ext cx="4092295" cy="2370025"/>
          </a:xfrm>
          <a:prstGeom prst="rect">
            <a:avLst/>
          </a:prstGeom>
        </p:spPr>
      </p:pic>
      <p:sp>
        <p:nvSpPr>
          <p:cNvPr id="28" name="Freeform: Shape 27">
            <a:extLst>
              <a:ext uri="{FF2B5EF4-FFF2-40B4-BE49-F238E27FC236}">
                <a16:creationId xmlns:a16="http://schemas.microsoft.com/office/drawing/2014/main" id="{062381EB-3248-0326-D4CF-5AF6423FB2B3}"/>
              </a:ext>
            </a:extLst>
          </p:cNvPr>
          <p:cNvSpPr/>
          <p:nvPr/>
        </p:nvSpPr>
        <p:spPr>
          <a:xfrm>
            <a:off x="10679618" y="-2956561"/>
            <a:ext cx="2042160" cy="12283439"/>
          </a:xfrm>
          <a:custGeom>
            <a:avLst/>
            <a:gdLst>
              <a:gd name="connsiteX0" fmla="*/ 0 w 2042160"/>
              <a:gd name="connsiteY0" fmla="*/ 14660879 h 14660879"/>
              <a:gd name="connsiteX1" fmla="*/ 0 w 2042160"/>
              <a:gd name="connsiteY1" fmla="*/ 11487004 h 14660879"/>
              <a:gd name="connsiteX2" fmla="*/ 432411 w 2042160"/>
              <a:gd name="connsiteY2" fmla="*/ 11487004 h 14660879"/>
              <a:gd name="connsiteX3" fmla="*/ 864822 w 2042160"/>
              <a:gd name="connsiteY3" fmla="*/ 11054593 h 14660879"/>
              <a:gd name="connsiteX4" fmla="*/ 864822 w 2042160"/>
              <a:gd name="connsiteY4" fmla="*/ 10657775 h 14660879"/>
              <a:gd name="connsiteX5" fmla="*/ 432411 w 2042160"/>
              <a:gd name="connsiteY5" fmla="*/ 10225364 h 14660879"/>
              <a:gd name="connsiteX6" fmla="*/ 0 w 2042160"/>
              <a:gd name="connsiteY6" fmla="*/ 10225364 h 14660879"/>
              <a:gd name="connsiteX7" fmla="*/ 0 w 2042160"/>
              <a:gd name="connsiteY7" fmla="*/ 9416005 h 14660879"/>
              <a:gd name="connsiteX8" fmla="*/ 432411 w 2042160"/>
              <a:gd name="connsiteY8" fmla="*/ 9416005 h 14660879"/>
              <a:gd name="connsiteX9" fmla="*/ 864822 w 2042160"/>
              <a:gd name="connsiteY9" fmla="*/ 8983594 h 14660879"/>
              <a:gd name="connsiteX10" fmla="*/ 864822 w 2042160"/>
              <a:gd name="connsiteY10" fmla="*/ 8586776 h 14660879"/>
              <a:gd name="connsiteX11" fmla="*/ 432411 w 2042160"/>
              <a:gd name="connsiteY11" fmla="*/ 8154365 h 14660879"/>
              <a:gd name="connsiteX12" fmla="*/ 0 w 2042160"/>
              <a:gd name="connsiteY12" fmla="*/ 8154365 h 14660879"/>
              <a:gd name="connsiteX13" fmla="*/ 0 w 2042160"/>
              <a:gd name="connsiteY13" fmla="*/ 7345005 h 14660879"/>
              <a:gd name="connsiteX14" fmla="*/ 432411 w 2042160"/>
              <a:gd name="connsiteY14" fmla="*/ 7345005 h 14660879"/>
              <a:gd name="connsiteX15" fmla="*/ 864822 w 2042160"/>
              <a:gd name="connsiteY15" fmla="*/ 6912594 h 14660879"/>
              <a:gd name="connsiteX16" fmla="*/ 864822 w 2042160"/>
              <a:gd name="connsiteY16" fmla="*/ 6515776 h 14660879"/>
              <a:gd name="connsiteX17" fmla="*/ 432411 w 2042160"/>
              <a:gd name="connsiteY17" fmla="*/ 6083365 h 14660879"/>
              <a:gd name="connsiteX18" fmla="*/ 0 w 2042160"/>
              <a:gd name="connsiteY18" fmla="*/ 6083365 h 14660879"/>
              <a:gd name="connsiteX19" fmla="*/ 0 w 2042160"/>
              <a:gd name="connsiteY19" fmla="*/ 5274005 h 14660879"/>
              <a:gd name="connsiteX20" fmla="*/ 432411 w 2042160"/>
              <a:gd name="connsiteY20" fmla="*/ 5274005 h 14660879"/>
              <a:gd name="connsiteX21" fmla="*/ 864822 w 2042160"/>
              <a:gd name="connsiteY21" fmla="*/ 4841594 h 14660879"/>
              <a:gd name="connsiteX22" fmla="*/ 864822 w 2042160"/>
              <a:gd name="connsiteY22" fmla="*/ 4444776 h 14660879"/>
              <a:gd name="connsiteX23" fmla="*/ 432411 w 2042160"/>
              <a:gd name="connsiteY23" fmla="*/ 4012365 h 14660879"/>
              <a:gd name="connsiteX24" fmla="*/ 0 w 2042160"/>
              <a:gd name="connsiteY24" fmla="*/ 4012365 h 14660879"/>
              <a:gd name="connsiteX25" fmla="*/ 0 w 2042160"/>
              <a:gd name="connsiteY25" fmla="*/ 0 h 14660879"/>
              <a:gd name="connsiteX26" fmla="*/ 2042160 w 2042160"/>
              <a:gd name="connsiteY26" fmla="*/ 0 h 14660879"/>
              <a:gd name="connsiteX27" fmla="*/ 2042160 w 2042160"/>
              <a:gd name="connsiteY27" fmla="*/ 14660879 h 1466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42160" h="14660879">
                <a:moveTo>
                  <a:pt x="0" y="14660879"/>
                </a:moveTo>
                <a:lnTo>
                  <a:pt x="0" y="11487004"/>
                </a:lnTo>
                <a:lnTo>
                  <a:pt x="432411" y="11487004"/>
                </a:lnTo>
                <a:cubicBezTo>
                  <a:pt x="671225" y="11487004"/>
                  <a:pt x="864822" y="11293407"/>
                  <a:pt x="864822" y="11054593"/>
                </a:cubicBezTo>
                <a:lnTo>
                  <a:pt x="864822" y="10657775"/>
                </a:lnTo>
                <a:cubicBezTo>
                  <a:pt x="864822" y="10418961"/>
                  <a:pt x="671225" y="10225364"/>
                  <a:pt x="432411" y="10225364"/>
                </a:cubicBezTo>
                <a:lnTo>
                  <a:pt x="0" y="10225364"/>
                </a:lnTo>
                <a:lnTo>
                  <a:pt x="0" y="9416005"/>
                </a:lnTo>
                <a:lnTo>
                  <a:pt x="432411" y="9416005"/>
                </a:lnTo>
                <a:cubicBezTo>
                  <a:pt x="671225" y="9416005"/>
                  <a:pt x="864822" y="9222408"/>
                  <a:pt x="864822" y="8983594"/>
                </a:cubicBezTo>
                <a:lnTo>
                  <a:pt x="864822" y="8586776"/>
                </a:lnTo>
                <a:cubicBezTo>
                  <a:pt x="864822" y="8347962"/>
                  <a:pt x="671225" y="8154365"/>
                  <a:pt x="432411" y="8154365"/>
                </a:cubicBezTo>
                <a:lnTo>
                  <a:pt x="0" y="8154365"/>
                </a:lnTo>
                <a:lnTo>
                  <a:pt x="0" y="7345005"/>
                </a:lnTo>
                <a:lnTo>
                  <a:pt x="432411" y="7345005"/>
                </a:lnTo>
                <a:cubicBezTo>
                  <a:pt x="671225" y="7345005"/>
                  <a:pt x="864822" y="7151408"/>
                  <a:pt x="864822" y="6912594"/>
                </a:cubicBezTo>
                <a:lnTo>
                  <a:pt x="864822" y="6515776"/>
                </a:lnTo>
                <a:cubicBezTo>
                  <a:pt x="864822" y="6276962"/>
                  <a:pt x="671225" y="6083365"/>
                  <a:pt x="432411" y="6083365"/>
                </a:cubicBezTo>
                <a:lnTo>
                  <a:pt x="0" y="6083365"/>
                </a:lnTo>
                <a:lnTo>
                  <a:pt x="0" y="5274005"/>
                </a:lnTo>
                <a:lnTo>
                  <a:pt x="432411" y="5274005"/>
                </a:lnTo>
                <a:cubicBezTo>
                  <a:pt x="671225" y="5274005"/>
                  <a:pt x="864822" y="5080408"/>
                  <a:pt x="864822" y="4841594"/>
                </a:cubicBezTo>
                <a:lnTo>
                  <a:pt x="864822" y="4444776"/>
                </a:lnTo>
                <a:cubicBezTo>
                  <a:pt x="864822" y="4205962"/>
                  <a:pt x="671225" y="4012365"/>
                  <a:pt x="432411" y="4012365"/>
                </a:cubicBezTo>
                <a:lnTo>
                  <a:pt x="0" y="4012365"/>
                </a:lnTo>
                <a:lnTo>
                  <a:pt x="0" y="0"/>
                </a:lnTo>
                <a:lnTo>
                  <a:pt x="2042160" y="0"/>
                </a:lnTo>
                <a:lnTo>
                  <a:pt x="2042160" y="146608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0" name="Graphic 29" descr="Web design">
            <a:hlinkClick r:id="rId3" action="ppaction://hlinksldjump"/>
            <a:extLst>
              <a:ext uri="{FF2B5EF4-FFF2-40B4-BE49-F238E27FC236}">
                <a16:creationId xmlns:a16="http://schemas.microsoft.com/office/drawing/2014/main" id="{4C0F0C0B-FD3B-ED90-A100-B0B33D61E1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30840" y="5669280"/>
            <a:ext cx="914400" cy="914400"/>
          </a:xfrm>
          <a:prstGeom prst="rect">
            <a:avLst/>
          </a:prstGeom>
        </p:spPr>
      </p:pic>
      <p:pic>
        <p:nvPicPr>
          <p:cNvPr id="32" name="Graphic 31" descr="Database">
            <a:hlinkClick r:id="rId6" action="ppaction://hlinksldjump"/>
            <a:extLst>
              <a:ext uri="{FF2B5EF4-FFF2-40B4-BE49-F238E27FC236}">
                <a16:creationId xmlns:a16="http://schemas.microsoft.com/office/drawing/2014/main" id="{3E266384-7FF9-EAD6-9F9A-D569F2D3A0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30840" y="2270759"/>
            <a:ext cx="914400" cy="914400"/>
          </a:xfrm>
          <a:prstGeom prst="rect">
            <a:avLst/>
          </a:prstGeom>
        </p:spPr>
      </p:pic>
      <p:pic>
        <p:nvPicPr>
          <p:cNvPr id="34" name="Graphic 33" descr="Open folder">
            <a:hlinkClick r:id="rId6" action="ppaction://hlinksldjump"/>
            <a:extLst>
              <a:ext uri="{FF2B5EF4-FFF2-40B4-BE49-F238E27FC236}">
                <a16:creationId xmlns:a16="http://schemas.microsoft.com/office/drawing/2014/main" id="{6CD9D7D3-B409-8EA4-D766-D44BB62487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30840" y="3970019"/>
            <a:ext cx="914400" cy="914400"/>
          </a:xfrm>
          <a:prstGeom prst="rect">
            <a:avLst/>
          </a:prstGeom>
        </p:spPr>
      </p:pic>
      <p:pic>
        <p:nvPicPr>
          <p:cNvPr id="40" name="Graphic 39" descr="Presentation with checklist RTL">
            <a:hlinkClick r:id="rId11" action="ppaction://hlinksldjump"/>
            <a:extLst>
              <a:ext uri="{FF2B5EF4-FFF2-40B4-BE49-F238E27FC236}">
                <a16:creationId xmlns:a16="http://schemas.microsoft.com/office/drawing/2014/main" id="{5623DADD-4D31-B0C5-3A49-37BEE798285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15600" y="510537"/>
            <a:ext cx="914400" cy="914400"/>
          </a:xfrm>
          <a:prstGeom prst="rect">
            <a:avLst/>
          </a:prstGeom>
        </p:spPr>
      </p:pic>
      <p:sp>
        <p:nvSpPr>
          <p:cNvPr id="2" name="TextBox 1">
            <a:extLst>
              <a:ext uri="{FF2B5EF4-FFF2-40B4-BE49-F238E27FC236}">
                <a16:creationId xmlns:a16="http://schemas.microsoft.com/office/drawing/2014/main" id="{CCE8DBFF-C156-3964-7D30-E78E96757727}"/>
              </a:ext>
            </a:extLst>
          </p:cNvPr>
          <p:cNvSpPr txBox="1"/>
          <p:nvPr/>
        </p:nvSpPr>
        <p:spPr>
          <a:xfrm>
            <a:off x="174884" y="175003"/>
            <a:ext cx="10200640" cy="6350000"/>
          </a:xfrm>
          <a:prstGeom prst="rect">
            <a:avLst/>
          </a:prstGeom>
          <a:noFill/>
        </p:spPr>
        <p:txBody>
          <a:bodyPr wrap="square" rtlCol="0">
            <a:spAutoFit/>
          </a:bodyPr>
          <a:lstStyle/>
          <a:p>
            <a:endParaRPr lang="en-IN" dirty="0"/>
          </a:p>
        </p:txBody>
      </p:sp>
      <p:cxnSp>
        <p:nvCxnSpPr>
          <p:cNvPr id="8" name="Straight Arrow Connector 7">
            <a:extLst>
              <a:ext uri="{FF2B5EF4-FFF2-40B4-BE49-F238E27FC236}">
                <a16:creationId xmlns:a16="http://schemas.microsoft.com/office/drawing/2014/main" id="{C5D7862D-76D5-8E84-4A3B-BFA3ACF29F3D}"/>
              </a:ext>
            </a:extLst>
          </p:cNvPr>
          <p:cNvCxnSpPr/>
          <p:nvPr/>
        </p:nvCxnSpPr>
        <p:spPr>
          <a:xfrm>
            <a:off x="2053778" y="589280"/>
            <a:ext cx="3860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9848183-FF26-D866-2EBB-4D263B850717}"/>
              </a:ext>
            </a:extLst>
          </p:cNvPr>
          <p:cNvSpPr txBox="1"/>
          <p:nvPr/>
        </p:nvSpPr>
        <p:spPr>
          <a:xfrm>
            <a:off x="5856513" y="360607"/>
            <a:ext cx="4336156" cy="646331"/>
          </a:xfrm>
          <a:prstGeom prst="rect">
            <a:avLst/>
          </a:prstGeom>
          <a:noFill/>
        </p:spPr>
        <p:txBody>
          <a:bodyPr wrap="square" rtlCol="0">
            <a:spAutoFit/>
          </a:bodyPr>
          <a:lstStyle/>
          <a:p>
            <a:r>
              <a:rPr lang="en-IN" dirty="0"/>
              <a:t>Match keyword plays a important roll in decision making </a:t>
            </a:r>
          </a:p>
        </p:txBody>
      </p:sp>
      <p:pic>
        <p:nvPicPr>
          <p:cNvPr id="7" name="Picture 6">
            <a:extLst>
              <a:ext uri="{FF2B5EF4-FFF2-40B4-BE49-F238E27FC236}">
                <a16:creationId xmlns:a16="http://schemas.microsoft.com/office/drawing/2014/main" id="{17E2940E-F725-11F0-CAD4-CC0150C1DD1C}"/>
              </a:ext>
            </a:extLst>
          </p:cNvPr>
          <p:cNvPicPr>
            <a:picLocks noChangeAspect="1"/>
          </p:cNvPicPr>
          <p:nvPr/>
        </p:nvPicPr>
        <p:blipFill>
          <a:blip r:embed="rId14"/>
          <a:stretch>
            <a:fillRect/>
          </a:stretch>
        </p:blipFill>
        <p:spPr>
          <a:xfrm>
            <a:off x="911543" y="2617229"/>
            <a:ext cx="6515417" cy="4000847"/>
          </a:xfrm>
          <a:prstGeom prst="rect">
            <a:avLst/>
          </a:prstGeom>
        </p:spPr>
      </p:pic>
      <p:sp>
        <p:nvSpPr>
          <p:cNvPr id="10" name="TextBox 9">
            <a:extLst>
              <a:ext uri="{FF2B5EF4-FFF2-40B4-BE49-F238E27FC236}">
                <a16:creationId xmlns:a16="http://schemas.microsoft.com/office/drawing/2014/main" id="{FB905E5C-435D-3803-DC70-416C30764F58}"/>
              </a:ext>
            </a:extLst>
          </p:cNvPr>
          <p:cNvSpPr txBox="1"/>
          <p:nvPr/>
        </p:nvSpPr>
        <p:spPr>
          <a:xfrm>
            <a:off x="7284720" y="2987039"/>
            <a:ext cx="2113280" cy="923330"/>
          </a:xfrm>
          <a:prstGeom prst="rect">
            <a:avLst/>
          </a:prstGeom>
          <a:noFill/>
        </p:spPr>
        <p:txBody>
          <a:bodyPr wrap="square" rtlCol="0">
            <a:spAutoFit/>
          </a:bodyPr>
          <a:lstStyle/>
          <a:p>
            <a:r>
              <a:rPr lang="en-US" dirty="0"/>
              <a:t>Private data in com class which is the </a:t>
            </a:r>
            <a:r>
              <a:rPr lang="en-US" dirty="0" err="1"/>
              <a:t>prentered</a:t>
            </a:r>
            <a:r>
              <a:rPr lang="en-US" dirty="0"/>
              <a:t> data </a:t>
            </a:r>
            <a:endParaRPr lang="en-IN" dirty="0"/>
          </a:p>
        </p:txBody>
      </p:sp>
    </p:spTree>
    <p:extLst>
      <p:ext uri="{BB962C8B-B14F-4D97-AF65-F5344CB8AC3E}">
        <p14:creationId xmlns:p14="http://schemas.microsoft.com/office/powerpoint/2010/main" val="114473161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80C5-76F1-C097-C854-553B9F84CBF7}"/>
              </a:ext>
            </a:extLst>
          </p:cNvPr>
          <p:cNvSpPr>
            <a:spLocks noGrp="1"/>
          </p:cNvSpPr>
          <p:nvPr>
            <p:ph type="title"/>
          </p:nvPr>
        </p:nvSpPr>
        <p:spPr>
          <a:xfrm>
            <a:off x="4343400" y="2847498"/>
            <a:ext cx="5196840" cy="1325563"/>
          </a:xfrm>
        </p:spPr>
        <p:txBody>
          <a:bodyPr/>
          <a:lstStyle/>
          <a:p>
            <a:r>
              <a:rPr lang="en-IN" dirty="0"/>
              <a:t>THANK YOU</a:t>
            </a:r>
          </a:p>
        </p:txBody>
      </p:sp>
    </p:spTree>
    <p:extLst>
      <p:ext uri="{BB962C8B-B14F-4D97-AF65-F5344CB8AC3E}">
        <p14:creationId xmlns:p14="http://schemas.microsoft.com/office/powerpoint/2010/main" val="652940848"/>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87E95D-D040-43E3-8210-C67AA237EE54}">
  <we:reference id="wa104381411" version="1.0.0.0" store="en-US" storeType="OMEX"/>
  <we:alternateReferences>
    <we:reference id="wa104381411" version="1.0.0.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python_ppt</Template>
  <TotalTime>26</TotalTime>
  <Words>252</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Cascadia Code SemiBold</vt:lpstr>
      <vt:lpstr>Consolas</vt:lpstr>
      <vt:lpstr>Wingdings</vt:lpstr>
      <vt:lpstr>Office Theme</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pandu sai</dc:creator>
  <cp:lastModifiedBy>pandu sai</cp:lastModifiedBy>
  <cp:revision>1</cp:revision>
  <dcterms:created xsi:type="dcterms:W3CDTF">2022-11-29T09:09:00Z</dcterms:created>
  <dcterms:modified xsi:type="dcterms:W3CDTF">2022-11-29T09:35:17Z</dcterms:modified>
</cp:coreProperties>
</file>