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0FC-F588-182E-0DAB-30EA86123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60286-331D-35CE-F814-EC555930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AA40-E668-3269-F666-B89EFB1D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770E-E851-AEDC-2A35-57287740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87FC-2F9D-0D5F-D8AF-1D12414E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4354-C3CE-E859-0318-CAD1C49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C6C21-79D8-1269-103E-B634AEC8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B652-A4E0-4CB3-463F-F29711F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B6B3-1937-7186-5C41-97EA618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8D4B-7B07-115C-B106-B56BB48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02911-CAD1-F44B-BA78-C29C20ED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33B2-93F3-2434-5B60-AEFADD75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40B7-899B-8877-AAA6-9E8FC917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E017-D41C-3012-0A63-F8DFE324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A669-EFCA-9A63-D1D9-6C47F896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8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E2F-A2CA-D6C8-AB92-FC29ACA8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437B-EC04-BF90-DA06-45160135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FD39-C9E7-3BFE-194A-AC90C08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B8F8-DE17-53F8-C841-84148342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7354-24CD-A5F1-451E-4C76556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7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DD96-CD0B-F3AE-103A-8F6995A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B7C0-FBC5-B531-B0D9-2BAFFA52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A421-0F4E-9C44-83A1-F7A0CCA7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F69F-A152-1AEF-C6A2-C2EC4E1C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A9DA-1BE9-5378-ABF1-DFD86889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1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DF65-F8BE-DEDF-2FF1-63C2C284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8EA2-71AB-23C0-49F5-128EA294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87BB7-1168-AC17-B238-2A5E4210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C8E23-8C9E-0909-435B-FFAC47E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CC75-7F45-B3DB-E665-A85009C7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4764-39BD-9011-2595-8376B7A0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9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5E21-8616-39E7-1279-73BF406E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167D-FF63-724F-2F07-9A7A0402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883CB-86A9-DC46-9265-DC7F40AC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BC80-38E0-2B92-E0F0-B9DC87D2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6543A-E88F-6F7E-D8F9-E3EF8F8E0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37B9-F059-E82F-BB72-C3781E5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F8AE-CBB5-897D-E5E6-97AA8618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432-22F0-1CB1-0348-A4745AEF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7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A169-EB36-6B61-D7F9-61EC9E1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F5680-AD04-6044-ABDC-5C911821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9D41-55AB-84DB-4C33-7D715986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CDF9-B0A2-52C1-03C2-86A2376E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4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1D718-1261-5C9B-978A-DD78D729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675B5-66A2-07C2-0D10-074F2B6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AF4FC-3C39-9DEC-8D61-A849472E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8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9ABE-8900-E2F9-C52F-FD3A8B36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95A7-29EC-AB9D-0FFD-A2C815D0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4791-6977-D958-5E22-82022C1C6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0F73-E25B-FD1A-20CF-143BBB17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5A99-922B-105E-DA6F-871C8E35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61A0-68FD-6B08-48F0-86CA4818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8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D826-0243-E3C8-ACC6-5FC89D46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C198-5C2A-7B61-9747-68FEDFE01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D67D1-A164-F3A1-118E-5BD2B64C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12D-BD28-3044-BA3A-47925A0B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B8D5E-901E-3809-C2C6-3E987B2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D51E-1E24-74CD-9CA9-661CFECD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EDF1B-4AE8-C097-B9DB-0521A42B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87E0-5CEA-C44A-D0EE-B0A41173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44B6-8AD3-5B90-1ACE-2B3CF09E7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FE84-FF9F-4234-933A-7487B1EC8776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959E-ED4D-DA91-5026-F41A3199D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590F-1714-5AC4-F6CF-910828D4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607B-A74D-42FF-ACAF-817C451C5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2.xml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image" Target="../media/image14.sv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2.xm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slide" Target="slide5.xml"/><Relationship Id="rId16" Type="http://schemas.openxmlformats.org/officeDocument/2006/relationships/hyperlink" Target="https://github.com/saiguptha2003/python-concepts-and-projects/tree/main/python%20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hyperlink" Target="https://drive.google.com/drive/folders/1KsQ74fylO5h8MbK5vopMoLVC3LHWDpRA?usp=sharing" TargetMode="External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4.svg"/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slide" Target="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19.sv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MySQL Logo Vector (2)">
            <a:extLst>
              <a:ext uri="{FF2B5EF4-FFF2-40B4-BE49-F238E27FC236}">
                <a16:creationId xmlns:a16="http://schemas.microsoft.com/office/drawing/2014/main" id="{920F20A3-882D-19D6-0252-BA8E821AA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9271" y="3357879"/>
            <a:ext cx="4269129" cy="42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55A6F2E-1A0F-369A-DD4C-41E764E00308}"/>
              </a:ext>
            </a:extLst>
          </p:cNvPr>
          <p:cNvSpPr/>
          <p:nvPr/>
        </p:nvSpPr>
        <p:spPr>
          <a:xfrm rot="10800000">
            <a:off x="0" y="-1"/>
            <a:ext cx="12188142" cy="6858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python icon">
            <a:extLst>
              <a:ext uri="{FF2B5EF4-FFF2-40B4-BE49-F238E27FC236}">
                <a16:creationId xmlns:a16="http://schemas.microsoft.com/office/drawing/2014/main" id="{D6CC5515-0D02-4074-06C3-08AAFA01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245" y="529139"/>
            <a:ext cx="2244808" cy="23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 Database Web development Computer Icons, mysql, white, mammal, text png thumbnail">
            <a:extLst>
              <a:ext uri="{FF2B5EF4-FFF2-40B4-BE49-F238E27FC236}">
                <a16:creationId xmlns:a16="http://schemas.microsoft.com/office/drawing/2014/main" id="{A9AA1C54-E8E4-80FA-4D9D-63CAB1F0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77" y="3292374"/>
            <a:ext cx="3388084" cy="34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C4632-EDA6-50D2-5478-F9399DAE933D}"/>
              </a:ext>
            </a:extLst>
          </p:cNvPr>
          <p:cNvSpPr txBox="1"/>
          <p:nvPr/>
        </p:nvSpPr>
        <p:spPr>
          <a:xfrm>
            <a:off x="1086890" y="6032266"/>
            <a:ext cx="899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</a:t>
            </a:r>
            <a:r>
              <a:rPr lang="en-IN" sz="3600" b="1" dirty="0"/>
              <a:t>STUDENT DATABASE MANAGEMENT SYSTEM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3708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2381EB-3248-0326-D4CF-5AF6423FB2B3}"/>
              </a:ext>
            </a:extLst>
          </p:cNvPr>
          <p:cNvSpPr/>
          <p:nvPr/>
        </p:nvSpPr>
        <p:spPr>
          <a:xfrm>
            <a:off x="10728960" y="-2956560"/>
            <a:ext cx="2042160" cy="12283439"/>
          </a:xfrm>
          <a:custGeom>
            <a:avLst/>
            <a:gdLst>
              <a:gd name="connsiteX0" fmla="*/ 0 w 2042160"/>
              <a:gd name="connsiteY0" fmla="*/ 14660879 h 14660879"/>
              <a:gd name="connsiteX1" fmla="*/ 0 w 2042160"/>
              <a:gd name="connsiteY1" fmla="*/ 11487004 h 14660879"/>
              <a:gd name="connsiteX2" fmla="*/ 432411 w 2042160"/>
              <a:gd name="connsiteY2" fmla="*/ 11487004 h 14660879"/>
              <a:gd name="connsiteX3" fmla="*/ 864822 w 2042160"/>
              <a:gd name="connsiteY3" fmla="*/ 11054593 h 14660879"/>
              <a:gd name="connsiteX4" fmla="*/ 864822 w 2042160"/>
              <a:gd name="connsiteY4" fmla="*/ 10657775 h 14660879"/>
              <a:gd name="connsiteX5" fmla="*/ 432411 w 2042160"/>
              <a:gd name="connsiteY5" fmla="*/ 10225364 h 14660879"/>
              <a:gd name="connsiteX6" fmla="*/ 0 w 2042160"/>
              <a:gd name="connsiteY6" fmla="*/ 10225364 h 14660879"/>
              <a:gd name="connsiteX7" fmla="*/ 0 w 2042160"/>
              <a:gd name="connsiteY7" fmla="*/ 9416005 h 14660879"/>
              <a:gd name="connsiteX8" fmla="*/ 432411 w 2042160"/>
              <a:gd name="connsiteY8" fmla="*/ 9416005 h 14660879"/>
              <a:gd name="connsiteX9" fmla="*/ 864822 w 2042160"/>
              <a:gd name="connsiteY9" fmla="*/ 8983594 h 14660879"/>
              <a:gd name="connsiteX10" fmla="*/ 864822 w 2042160"/>
              <a:gd name="connsiteY10" fmla="*/ 8586776 h 14660879"/>
              <a:gd name="connsiteX11" fmla="*/ 432411 w 2042160"/>
              <a:gd name="connsiteY11" fmla="*/ 8154365 h 14660879"/>
              <a:gd name="connsiteX12" fmla="*/ 0 w 2042160"/>
              <a:gd name="connsiteY12" fmla="*/ 8154365 h 14660879"/>
              <a:gd name="connsiteX13" fmla="*/ 0 w 2042160"/>
              <a:gd name="connsiteY13" fmla="*/ 7345005 h 14660879"/>
              <a:gd name="connsiteX14" fmla="*/ 432411 w 2042160"/>
              <a:gd name="connsiteY14" fmla="*/ 7345005 h 14660879"/>
              <a:gd name="connsiteX15" fmla="*/ 864822 w 2042160"/>
              <a:gd name="connsiteY15" fmla="*/ 6912594 h 14660879"/>
              <a:gd name="connsiteX16" fmla="*/ 864822 w 2042160"/>
              <a:gd name="connsiteY16" fmla="*/ 6515776 h 14660879"/>
              <a:gd name="connsiteX17" fmla="*/ 432411 w 2042160"/>
              <a:gd name="connsiteY17" fmla="*/ 6083365 h 14660879"/>
              <a:gd name="connsiteX18" fmla="*/ 0 w 2042160"/>
              <a:gd name="connsiteY18" fmla="*/ 6083365 h 14660879"/>
              <a:gd name="connsiteX19" fmla="*/ 0 w 2042160"/>
              <a:gd name="connsiteY19" fmla="*/ 5274005 h 14660879"/>
              <a:gd name="connsiteX20" fmla="*/ 432411 w 2042160"/>
              <a:gd name="connsiteY20" fmla="*/ 5274005 h 14660879"/>
              <a:gd name="connsiteX21" fmla="*/ 864822 w 2042160"/>
              <a:gd name="connsiteY21" fmla="*/ 4841594 h 14660879"/>
              <a:gd name="connsiteX22" fmla="*/ 864822 w 2042160"/>
              <a:gd name="connsiteY22" fmla="*/ 4444776 h 14660879"/>
              <a:gd name="connsiteX23" fmla="*/ 432411 w 2042160"/>
              <a:gd name="connsiteY23" fmla="*/ 4012365 h 14660879"/>
              <a:gd name="connsiteX24" fmla="*/ 0 w 2042160"/>
              <a:gd name="connsiteY24" fmla="*/ 4012365 h 14660879"/>
              <a:gd name="connsiteX25" fmla="*/ 0 w 2042160"/>
              <a:gd name="connsiteY25" fmla="*/ 0 h 14660879"/>
              <a:gd name="connsiteX26" fmla="*/ 2042160 w 2042160"/>
              <a:gd name="connsiteY26" fmla="*/ 0 h 14660879"/>
              <a:gd name="connsiteX27" fmla="*/ 2042160 w 2042160"/>
              <a:gd name="connsiteY27" fmla="*/ 14660879 h 146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42160" h="14660879">
                <a:moveTo>
                  <a:pt x="0" y="14660879"/>
                </a:moveTo>
                <a:lnTo>
                  <a:pt x="0" y="11487004"/>
                </a:lnTo>
                <a:lnTo>
                  <a:pt x="432411" y="11487004"/>
                </a:lnTo>
                <a:cubicBezTo>
                  <a:pt x="671225" y="11487004"/>
                  <a:pt x="864822" y="11293407"/>
                  <a:pt x="864822" y="11054593"/>
                </a:cubicBezTo>
                <a:lnTo>
                  <a:pt x="864822" y="10657775"/>
                </a:lnTo>
                <a:cubicBezTo>
                  <a:pt x="864822" y="10418961"/>
                  <a:pt x="671225" y="10225364"/>
                  <a:pt x="432411" y="10225364"/>
                </a:cubicBezTo>
                <a:lnTo>
                  <a:pt x="0" y="10225364"/>
                </a:lnTo>
                <a:lnTo>
                  <a:pt x="0" y="9416005"/>
                </a:lnTo>
                <a:lnTo>
                  <a:pt x="432411" y="9416005"/>
                </a:lnTo>
                <a:cubicBezTo>
                  <a:pt x="671225" y="9416005"/>
                  <a:pt x="864822" y="9222408"/>
                  <a:pt x="864822" y="8983594"/>
                </a:cubicBezTo>
                <a:lnTo>
                  <a:pt x="864822" y="8586776"/>
                </a:lnTo>
                <a:cubicBezTo>
                  <a:pt x="864822" y="8347962"/>
                  <a:pt x="671225" y="8154365"/>
                  <a:pt x="432411" y="8154365"/>
                </a:cubicBezTo>
                <a:lnTo>
                  <a:pt x="0" y="8154365"/>
                </a:lnTo>
                <a:lnTo>
                  <a:pt x="0" y="7345005"/>
                </a:lnTo>
                <a:lnTo>
                  <a:pt x="432411" y="7345005"/>
                </a:lnTo>
                <a:cubicBezTo>
                  <a:pt x="671225" y="7345005"/>
                  <a:pt x="864822" y="7151408"/>
                  <a:pt x="864822" y="6912594"/>
                </a:cubicBezTo>
                <a:lnTo>
                  <a:pt x="864822" y="6515776"/>
                </a:lnTo>
                <a:cubicBezTo>
                  <a:pt x="864822" y="6276962"/>
                  <a:pt x="671225" y="6083365"/>
                  <a:pt x="432411" y="6083365"/>
                </a:cubicBezTo>
                <a:lnTo>
                  <a:pt x="0" y="6083365"/>
                </a:lnTo>
                <a:lnTo>
                  <a:pt x="0" y="5274005"/>
                </a:lnTo>
                <a:lnTo>
                  <a:pt x="432411" y="5274005"/>
                </a:lnTo>
                <a:cubicBezTo>
                  <a:pt x="671225" y="5274005"/>
                  <a:pt x="864822" y="5080408"/>
                  <a:pt x="864822" y="4841594"/>
                </a:cubicBezTo>
                <a:lnTo>
                  <a:pt x="864822" y="4444776"/>
                </a:lnTo>
                <a:cubicBezTo>
                  <a:pt x="864822" y="4205962"/>
                  <a:pt x="671225" y="4012365"/>
                  <a:pt x="432411" y="4012365"/>
                </a:cubicBezTo>
                <a:lnTo>
                  <a:pt x="0" y="4012365"/>
                </a:lnTo>
                <a:lnTo>
                  <a:pt x="0" y="0"/>
                </a:lnTo>
                <a:lnTo>
                  <a:pt x="2042160" y="0"/>
                </a:lnTo>
                <a:lnTo>
                  <a:pt x="2042160" y="146608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0" name="Graphic 29" descr="Web design">
            <a:hlinkClick r:id="rId2" action="ppaction://hlinksldjump"/>
            <a:extLst>
              <a:ext uri="{FF2B5EF4-FFF2-40B4-BE49-F238E27FC236}">
                <a16:creationId xmlns:a16="http://schemas.microsoft.com/office/drawing/2014/main" id="{4C0F0C0B-FD3B-ED90-A100-B0B33D61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0840" y="5669280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hlinkClick r:id="rId5" action="ppaction://hlinksldjump"/>
            <a:extLst>
              <a:ext uri="{FF2B5EF4-FFF2-40B4-BE49-F238E27FC236}">
                <a16:creationId xmlns:a16="http://schemas.microsoft.com/office/drawing/2014/main" id="{3E266384-7FF9-EAD6-9F9A-D569F2D3A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2270759"/>
            <a:ext cx="914400" cy="914400"/>
          </a:xfrm>
          <a:prstGeom prst="rect">
            <a:avLst/>
          </a:prstGeom>
        </p:spPr>
      </p:pic>
      <p:pic>
        <p:nvPicPr>
          <p:cNvPr id="34" name="Graphic 33" descr="Open folder">
            <a:hlinkClick r:id="rId8" action="ppaction://hlinksldjump"/>
            <a:extLst>
              <a:ext uri="{FF2B5EF4-FFF2-40B4-BE49-F238E27FC236}">
                <a16:creationId xmlns:a16="http://schemas.microsoft.com/office/drawing/2014/main" id="{6CD9D7D3-B409-8EA4-D766-D44BB62487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0840" y="3970019"/>
            <a:ext cx="914400" cy="914400"/>
          </a:xfrm>
          <a:prstGeom prst="rect">
            <a:avLst/>
          </a:prstGeom>
        </p:spPr>
      </p:pic>
      <p:pic>
        <p:nvPicPr>
          <p:cNvPr id="40" name="Graphic 39" descr="Presentation with checklist RTL">
            <a:hlinkClick r:id="rId5" action="ppaction://hlinksldjump"/>
            <a:extLst>
              <a:ext uri="{FF2B5EF4-FFF2-40B4-BE49-F238E27FC236}">
                <a16:creationId xmlns:a16="http://schemas.microsoft.com/office/drawing/2014/main" id="{5623DADD-4D31-B0C5-3A49-37BEE7982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30840" y="510537"/>
            <a:ext cx="914400" cy="914400"/>
          </a:xfrm>
          <a:prstGeom prst="rect">
            <a:avLst/>
          </a:prstGeom>
        </p:spPr>
      </p:pic>
      <p:pic>
        <p:nvPicPr>
          <p:cNvPr id="41" name="Graphic 40" descr="Presentation with checklist RTL">
            <a:hlinkClick r:id="rId13" action="ppaction://hlinksldjump"/>
            <a:extLst>
              <a:ext uri="{FF2B5EF4-FFF2-40B4-BE49-F238E27FC236}">
                <a16:creationId xmlns:a16="http://schemas.microsoft.com/office/drawing/2014/main" id="{6595FEA7-49BD-5D41-7226-ED06976EB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30840" y="506729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E8DEE-A24D-0475-6576-8294080DCE5F}"/>
              </a:ext>
            </a:extLst>
          </p:cNvPr>
          <p:cNvSpPr txBox="1"/>
          <p:nvPr/>
        </p:nvSpPr>
        <p:spPr>
          <a:xfrm>
            <a:off x="188259" y="168175"/>
            <a:ext cx="101749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PACKAGES USED IN SDBMS</a:t>
            </a:r>
            <a:endParaRPr lang="en-IN" sz="20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mysql.connector, pandas, texttable, prettytable, pymysql, 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xlwtpandas.io.sql</a:t>
            </a:r>
            <a:endParaRPr lang="en-IN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FC44D-BDE9-E5C6-01C2-5CC679FFAC16}"/>
              </a:ext>
            </a:extLst>
          </p:cNvPr>
          <p:cNvSpPr txBox="1"/>
          <p:nvPr/>
        </p:nvSpPr>
        <p:spPr>
          <a:xfrm>
            <a:off x="188259" y="845283"/>
            <a:ext cx="6387352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FUNCTIONS IN SDBMS</a:t>
            </a:r>
            <a:endParaRPr lang="en-IN" sz="16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input_detail(self)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displayAllStudents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</a:t>
            </a: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self,query,namei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displayStudentsByConstraints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</a:t>
            </a: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self,query,nam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displayStundetbyName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displayStudentbyRoll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displayStudentbyID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deleted_A_student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displayStudents_who_Intrested_in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deleteAllStudent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displayStudent_exam_marks_with_limit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exportDatatoXls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 err="1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displayStudent_exam_marks_failed</a:t>
            </a:r>
            <a:r>
              <a:rPr lang="en-IN" b="1" dirty="0">
                <a:effectLst/>
                <a:latin typeface="Cascadia Code" panose="020B0609020000020004" pitchFamily="49" charset="0"/>
                <a:ea typeface="Microsoft Sans Serif" panose="020B0604020202020204" pitchFamily="34" charset="0"/>
                <a:cs typeface="Cascadia Code" panose="020B0609020000020004" pitchFamily="49" charset="0"/>
              </a:rPr>
              <a:t>(self)</a:t>
            </a:r>
          </a:p>
          <a:p>
            <a:endParaRPr lang="en-IN" b="1" dirty="0">
              <a:effectLst/>
              <a:latin typeface="Consolas" panose="020B0609020204030204" pitchFamily="49" charset="0"/>
            </a:endParaRPr>
          </a:p>
          <a:p>
            <a:endParaRPr lang="en-IN" b="1" dirty="0">
              <a:effectLst/>
              <a:latin typeface="Consolas" panose="020B0609020204030204" pitchFamily="49" charset="0"/>
            </a:endParaRPr>
          </a:p>
          <a:p>
            <a:endParaRPr lang="en-IN" b="1" dirty="0"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2381EB-3248-0326-D4CF-5AF6423FB2B3}"/>
              </a:ext>
            </a:extLst>
          </p:cNvPr>
          <p:cNvSpPr/>
          <p:nvPr/>
        </p:nvSpPr>
        <p:spPr>
          <a:xfrm>
            <a:off x="10728960" y="-2956560"/>
            <a:ext cx="2042160" cy="12283439"/>
          </a:xfrm>
          <a:custGeom>
            <a:avLst/>
            <a:gdLst>
              <a:gd name="connsiteX0" fmla="*/ 0 w 2042160"/>
              <a:gd name="connsiteY0" fmla="*/ 14660879 h 14660879"/>
              <a:gd name="connsiteX1" fmla="*/ 0 w 2042160"/>
              <a:gd name="connsiteY1" fmla="*/ 11487004 h 14660879"/>
              <a:gd name="connsiteX2" fmla="*/ 432411 w 2042160"/>
              <a:gd name="connsiteY2" fmla="*/ 11487004 h 14660879"/>
              <a:gd name="connsiteX3" fmla="*/ 864822 w 2042160"/>
              <a:gd name="connsiteY3" fmla="*/ 11054593 h 14660879"/>
              <a:gd name="connsiteX4" fmla="*/ 864822 w 2042160"/>
              <a:gd name="connsiteY4" fmla="*/ 10657775 h 14660879"/>
              <a:gd name="connsiteX5" fmla="*/ 432411 w 2042160"/>
              <a:gd name="connsiteY5" fmla="*/ 10225364 h 14660879"/>
              <a:gd name="connsiteX6" fmla="*/ 0 w 2042160"/>
              <a:gd name="connsiteY6" fmla="*/ 10225364 h 14660879"/>
              <a:gd name="connsiteX7" fmla="*/ 0 w 2042160"/>
              <a:gd name="connsiteY7" fmla="*/ 9416005 h 14660879"/>
              <a:gd name="connsiteX8" fmla="*/ 432411 w 2042160"/>
              <a:gd name="connsiteY8" fmla="*/ 9416005 h 14660879"/>
              <a:gd name="connsiteX9" fmla="*/ 864822 w 2042160"/>
              <a:gd name="connsiteY9" fmla="*/ 8983594 h 14660879"/>
              <a:gd name="connsiteX10" fmla="*/ 864822 w 2042160"/>
              <a:gd name="connsiteY10" fmla="*/ 8586776 h 14660879"/>
              <a:gd name="connsiteX11" fmla="*/ 432411 w 2042160"/>
              <a:gd name="connsiteY11" fmla="*/ 8154365 h 14660879"/>
              <a:gd name="connsiteX12" fmla="*/ 0 w 2042160"/>
              <a:gd name="connsiteY12" fmla="*/ 8154365 h 14660879"/>
              <a:gd name="connsiteX13" fmla="*/ 0 w 2042160"/>
              <a:gd name="connsiteY13" fmla="*/ 7345005 h 14660879"/>
              <a:gd name="connsiteX14" fmla="*/ 432411 w 2042160"/>
              <a:gd name="connsiteY14" fmla="*/ 7345005 h 14660879"/>
              <a:gd name="connsiteX15" fmla="*/ 864822 w 2042160"/>
              <a:gd name="connsiteY15" fmla="*/ 6912594 h 14660879"/>
              <a:gd name="connsiteX16" fmla="*/ 864822 w 2042160"/>
              <a:gd name="connsiteY16" fmla="*/ 6515776 h 14660879"/>
              <a:gd name="connsiteX17" fmla="*/ 432411 w 2042160"/>
              <a:gd name="connsiteY17" fmla="*/ 6083365 h 14660879"/>
              <a:gd name="connsiteX18" fmla="*/ 0 w 2042160"/>
              <a:gd name="connsiteY18" fmla="*/ 6083365 h 14660879"/>
              <a:gd name="connsiteX19" fmla="*/ 0 w 2042160"/>
              <a:gd name="connsiteY19" fmla="*/ 5274005 h 14660879"/>
              <a:gd name="connsiteX20" fmla="*/ 432411 w 2042160"/>
              <a:gd name="connsiteY20" fmla="*/ 5274005 h 14660879"/>
              <a:gd name="connsiteX21" fmla="*/ 864822 w 2042160"/>
              <a:gd name="connsiteY21" fmla="*/ 4841594 h 14660879"/>
              <a:gd name="connsiteX22" fmla="*/ 864822 w 2042160"/>
              <a:gd name="connsiteY22" fmla="*/ 4444776 h 14660879"/>
              <a:gd name="connsiteX23" fmla="*/ 432411 w 2042160"/>
              <a:gd name="connsiteY23" fmla="*/ 4012365 h 14660879"/>
              <a:gd name="connsiteX24" fmla="*/ 0 w 2042160"/>
              <a:gd name="connsiteY24" fmla="*/ 4012365 h 14660879"/>
              <a:gd name="connsiteX25" fmla="*/ 0 w 2042160"/>
              <a:gd name="connsiteY25" fmla="*/ 0 h 14660879"/>
              <a:gd name="connsiteX26" fmla="*/ 2042160 w 2042160"/>
              <a:gd name="connsiteY26" fmla="*/ 0 h 14660879"/>
              <a:gd name="connsiteX27" fmla="*/ 2042160 w 2042160"/>
              <a:gd name="connsiteY27" fmla="*/ 14660879 h 146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42160" h="14660879">
                <a:moveTo>
                  <a:pt x="0" y="14660879"/>
                </a:moveTo>
                <a:lnTo>
                  <a:pt x="0" y="11487004"/>
                </a:lnTo>
                <a:lnTo>
                  <a:pt x="432411" y="11487004"/>
                </a:lnTo>
                <a:cubicBezTo>
                  <a:pt x="671225" y="11487004"/>
                  <a:pt x="864822" y="11293407"/>
                  <a:pt x="864822" y="11054593"/>
                </a:cubicBezTo>
                <a:lnTo>
                  <a:pt x="864822" y="10657775"/>
                </a:lnTo>
                <a:cubicBezTo>
                  <a:pt x="864822" y="10418961"/>
                  <a:pt x="671225" y="10225364"/>
                  <a:pt x="432411" y="10225364"/>
                </a:cubicBezTo>
                <a:lnTo>
                  <a:pt x="0" y="10225364"/>
                </a:lnTo>
                <a:lnTo>
                  <a:pt x="0" y="9416005"/>
                </a:lnTo>
                <a:lnTo>
                  <a:pt x="432411" y="9416005"/>
                </a:lnTo>
                <a:cubicBezTo>
                  <a:pt x="671225" y="9416005"/>
                  <a:pt x="864822" y="9222408"/>
                  <a:pt x="864822" y="8983594"/>
                </a:cubicBezTo>
                <a:lnTo>
                  <a:pt x="864822" y="8586776"/>
                </a:lnTo>
                <a:cubicBezTo>
                  <a:pt x="864822" y="8347962"/>
                  <a:pt x="671225" y="8154365"/>
                  <a:pt x="432411" y="8154365"/>
                </a:cubicBezTo>
                <a:lnTo>
                  <a:pt x="0" y="8154365"/>
                </a:lnTo>
                <a:lnTo>
                  <a:pt x="0" y="7345005"/>
                </a:lnTo>
                <a:lnTo>
                  <a:pt x="432411" y="7345005"/>
                </a:lnTo>
                <a:cubicBezTo>
                  <a:pt x="671225" y="7345005"/>
                  <a:pt x="864822" y="7151408"/>
                  <a:pt x="864822" y="6912594"/>
                </a:cubicBezTo>
                <a:lnTo>
                  <a:pt x="864822" y="6515776"/>
                </a:lnTo>
                <a:cubicBezTo>
                  <a:pt x="864822" y="6276962"/>
                  <a:pt x="671225" y="6083365"/>
                  <a:pt x="432411" y="6083365"/>
                </a:cubicBezTo>
                <a:lnTo>
                  <a:pt x="0" y="6083365"/>
                </a:lnTo>
                <a:lnTo>
                  <a:pt x="0" y="5274005"/>
                </a:lnTo>
                <a:lnTo>
                  <a:pt x="432411" y="5274005"/>
                </a:lnTo>
                <a:cubicBezTo>
                  <a:pt x="671225" y="5274005"/>
                  <a:pt x="864822" y="5080408"/>
                  <a:pt x="864822" y="4841594"/>
                </a:cubicBezTo>
                <a:lnTo>
                  <a:pt x="864822" y="4444776"/>
                </a:lnTo>
                <a:cubicBezTo>
                  <a:pt x="864822" y="4205962"/>
                  <a:pt x="671225" y="4012365"/>
                  <a:pt x="432411" y="4012365"/>
                </a:cubicBezTo>
                <a:lnTo>
                  <a:pt x="0" y="4012365"/>
                </a:lnTo>
                <a:lnTo>
                  <a:pt x="0" y="0"/>
                </a:lnTo>
                <a:lnTo>
                  <a:pt x="2042160" y="0"/>
                </a:lnTo>
                <a:lnTo>
                  <a:pt x="2042160" y="146608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0" name="Graphic 29" descr="Web design">
            <a:hlinkClick r:id="rId2" action="ppaction://hlinksldjump"/>
            <a:extLst>
              <a:ext uri="{FF2B5EF4-FFF2-40B4-BE49-F238E27FC236}">
                <a16:creationId xmlns:a16="http://schemas.microsoft.com/office/drawing/2014/main" id="{4C0F0C0B-FD3B-ED90-A100-B0B33D61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0840" y="5669280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3E266384-7FF9-EAD6-9F9A-D569F2D3A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840" y="2270759"/>
            <a:ext cx="914400" cy="914400"/>
          </a:xfrm>
          <a:prstGeom prst="rect">
            <a:avLst/>
          </a:prstGeom>
        </p:spPr>
      </p:pic>
      <p:pic>
        <p:nvPicPr>
          <p:cNvPr id="34" name="Graphic 33" descr="Open folder">
            <a:hlinkClick r:id="rId7" action="ppaction://hlinksldjump"/>
            <a:extLst>
              <a:ext uri="{FF2B5EF4-FFF2-40B4-BE49-F238E27FC236}">
                <a16:creationId xmlns:a16="http://schemas.microsoft.com/office/drawing/2014/main" id="{6CD9D7D3-B409-8EA4-D766-D44BB6248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0840" y="3970019"/>
            <a:ext cx="914400" cy="914400"/>
          </a:xfrm>
          <a:prstGeom prst="rect">
            <a:avLst/>
          </a:prstGeom>
        </p:spPr>
      </p:pic>
      <p:pic>
        <p:nvPicPr>
          <p:cNvPr id="40" name="Graphic 39" descr="Presentation with checklist RTL">
            <a:hlinkClick r:id="rId10" action="ppaction://hlinksldjump"/>
            <a:extLst>
              <a:ext uri="{FF2B5EF4-FFF2-40B4-BE49-F238E27FC236}">
                <a16:creationId xmlns:a16="http://schemas.microsoft.com/office/drawing/2014/main" id="{5623DADD-4D31-B0C5-3A49-37BEE7982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15600" y="51053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1E00A-1D36-A0FF-DB6E-7836B5622DD8}"/>
              </a:ext>
            </a:extLst>
          </p:cNvPr>
          <p:cNvSpPr txBox="1"/>
          <p:nvPr/>
        </p:nvSpPr>
        <p:spPr>
          <a:xfrm>
            <a:off x="480060" y="506072"/>
            <a:ext cx="98221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By using </a:t>
            </a:r>
            <a:r>
              <a:rPr lang="en-IN" b="0" i="0" dirty="0">
                <a:solidFill>
                  <a:srgbClr val="0000CD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 </a:t>
            </a:r>
            <a:r>
              <a:rPr lang="en-IN" b="0" i="0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mysql.connector 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module we connected </a:t>
            </a:r>
            <a:r>
              <a:rPr lang="en-IN" b="0" i="0" dirty="0">
                <a:solidFill>
                  <a:srgbClr val="00B05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SQL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database to 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SDBMS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project</a:t>
            </a:r>
          </a:p>
          <a:p>
            <a:endParaRPr lang="en-IN" b="1" dirty="0">
              <a:solidFill>
                <a:schemeClr val="accent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W</a:t>
            </a:r>
            <a:r>
              <a:rPr lang="en-IN" b="1" dirty="0">
                <a:solidFill>
                  <a:srgbClr val="FF000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ith the help </a:t>
            </a:r>
            <a:r>
              <a:rPr lang="en-IN" b="1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of from</a:t>
            </a:r>
            <a:r>
              <a:rPr lang="en-IN" b="1" dirty="0">
                <a:solidFill>
                  <a:srgbClr val="0000CD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b="1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pymysql</a:t>
            </a:r>
            <a:r>
              <a:rPr lang="en-IN" b="1" dirty="0">
                <a:solidFill>
                  <a:schemeClr val="accent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b="0" i="0" dirty="0">
                <a:solidFill>
                  <a:srgbClr val="0000CD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import</a:t>
            </a:r>
            <a:r>
              <a:rPr lang="en-IN" b="1" dirty="0">
                <a:solidFill>
                  <a:schemeClr val="accent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IN" b="1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* </a:t>
            </a:r>
            <a:r>
              <a:rPr lang="en-IN" b="1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module implemented </a:t>
            </a:r>
            <a:r>
              <a:rPr lang="en-IN" b="1" dirty="0">
                <a:solidFill>
                  <a:srgbClr val="00B050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export</a:t>
            </a:r>
            <a:r>
              <a:rPr lang="en-IN" b="1" dirty="0"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file function</a:t>
            </a:r>
          </a:p>
          <a:p>
            <a:endParaRPr lang="en-IN" dirty="0">
              <a:solidFill>
                <a:srgbClr val="00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DETAILS REGARDING DATABASE </a:t>
            </a:r>
          </a:p>
          <a:p>
            <a:endParaRPr lang="en-IN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42A50-A295-69BC-4F29-5721EEC17140}"/>
              </a:ext>
            </a:extLst>
          </p:cNvPr>
          <p:cNvSpPr txBox="1"/>
          <p:nvPr/>
        </p:nvSpPr>
        <p:spPr>
          <a:xfrm>
            <a:off x="480060" y="2537397"/>
            <a:ext cx="100355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NAME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studentdb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TYPE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TABLES USED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studentdetail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RECORDS INSERTED 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45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TABLE_COLUMNS 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:aur, studentname, roll, email, codechef, marks, state,       interest, 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Operations</a:t>
            </a:r>
            <a:r>
              <a:rPr lang="en-IN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used are insert, show, where, create, is etc..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b="1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7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9F1C05-E088-6CF9-1CA3-E6CBC7B4AA3D}"/>
              </a:ext>
            </a:extLst>
          </p:cNvPr>
          <p:cNvGrpSpPr/>
          <p:nvPr/>
        </p:nvGrpSpPr>
        <p:grpSpPr>
          <a:xfrm>
            <a:off x="10430611" y="-3058162"/>
            <a:ext cx="2255520" cy="12283439"/>
            <a:chOff x="10515600" y="-2956560"/>
            <a:chExt cx="2255520" cy="1228343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2381EB-3248-0326-D4CF-5AF6423FB2B3}"/>
                </a:ext>
              </a:extLst>
            </p:cNvPr>
            <p:cNvSpPr/>
            <p:nvPr/>
          </p:nvSpPr>
          <p:spPr>
            <a:xfrm>
              <a:off x="10728960" y="-2956560"/>
              <a:ext cx="2042160" cy="12283439"/>
            </a:xfrm>
            <a:custGeom>
              <a:avLst/>
              <a:gdLst>
                <a:gd name="connsiteX0" fmla="*/ 0 w 2042160"/>
                <a:gd name="connsiteY0" fmla="*/ 14660879 h 14660879"/>
                <a:gd name="connsiteX1" fmla="*/ 0 w 2042160"/>
                <a:gd name="connsiteY1" fmla="*/ 11487004 h 14660879"/>
                <a:gd name="connsiteX2" fmla="*/ 432411 w 2042160"/>
                <a:gd name="connsiteY2" fmla="*/ 11487004 h 14660879"/>
                <a:gd name="connsiteX3" fmla="*/ 864822 w 2042160"/>
                <a:gd name="connsiteY3" fmla="*/ 11054593 h 14660879"/>
                <a:gd name="connsiteX4" fmla="*/ 864822 w 2042160"/>
                <a:gd name="connsiteY4" fmla="*/ 10657775 h 14660879"/>
                <a:gd name="connsiteX5" fmla="*/ 432411 w 2042160"/>
                <a:gd name="connsiteY5" fmla="*/ 10225364 h 14660879"/>
                <a:gd name="connsiteX6" fmla="*/ 0 w 2042160"/>
                <a:gd name="connsiteY6" fmla="*/ 10225364 h 14660879"/>
                <a:gd name="connsiteX7" fmla="*/ 0 w 2042160"/>
                <a:gd name="connsiteY7" fmla="*/ 9416005 h 14660879"/>
                <a:gd name="connsiteX8" fmla="*/ 432411 w 2042160"/>
                <a:gd name="connsiteY8" fmla="*/ 9416005 h 14660879"/>
                <a:gd name="connsiteX9" fmla="*/ 864822 w 2042160"/>
                <a:gd name="connsiteY9" fmla="*/ 8983594 h 14660879"/>
                <a:gd name="connsiteX10" fmla="*/ 864822 w 2042160"/>
                <a:gd name="connsiteY10" fmla="*/ 8586776 h 14660879"/>
                <a:gd name="connsiteX11" fmla="*/ 432411 w 2042160"/>
                <a:gd name="connsiteY11" fmla="*/ 8154365 h 14660879"/>
                <a:gd name="connsiteX12" fmla="*/ 0 w 2042160"/>
                <a:gd name="connsiteY12" fmla="*/ 8154365 h 14660879"/>
                <a:gd name="connsiteX13" fmla="*/ 0 w 2042160"/>
                <a:gd name="connsiteY13" fmla="*/ 7345005 h 14660879"/>
                <a:gd name="connsiteX14" fmla="*/ 432411 w 2042160"/>
                <a:gd name="connsiteY14" fmla="*/ 7345005 h 14660879"/>
                <a:gd name="connsiteX15" fmla="*/ 864822 w 2042160"/>
                <a:gd name="connsiteY15" fmla="*/ 6912594 h 14660879"/>
                <a:gd name="connsiteX16" fmla="*/ 864822 w 2042160"/>
                <a:gd name="connsiteY16" fmla="*/ 6515776 h 14660879"/>
                <a:gd name="connsiteX17" fmla="*/ 432411 w 2042160"/>
                <a:gd name="connsiteY17" fmla="*/ 6083365 h 14660879"/>
                <a:gd name="connsiteX18" fmla="*/ 0 w 2042160"/>
                <a:gd name="connsiteY18" fmla="*/ 6083365 h 14660879"/>
                <a:gd name="connsiteX19" fmla="*/ 0 w 2042160"/>
                <a:gd name="connsiteY19" fmla="*/ 5274005 h 14660879"/>
                <a:gd name="connsiteX20" fmla="*/ 432411 w 2042160"/>
                <a:gd name="connsiteY20" fmla="*/ 5274005 h 14660879"/>
                <a:gd name="connsiteX21" fmla="*/ 864822 w 2042160"/>
                <a:gd name="connsiteY21" fmla="*/ 4841594 h 14660879"/>
                <a:gd name="connsiteX22" fmla="*/ 864822 w 2042160"/>
                <a:gd name="connsiteY22" fmla="*/ 4444776 h 14660879"/>
                <a:gd name="connsiteX23" fmla="*/ 432411 w 2042160"/>
                <a:gd name="connsiteY23" fmla="*/ 4012365 h 14660879"/>
                <a:gd name="connsiteX24" fmla="*/ 0 w 2042160"/>
                <a:gd name="connsiteY24" fmla="*/ 4012365 h 14660879"/>
                <a:gd name="connsiteX25" fmla="*/ 0 w 2042160"/>
                <a:gd name="connsiteY25" fmla="*/ 0 h 14660879"/>
                <a:gd name="connsiteX26" fmla="*/ 2042160 w 2042160"/>
                <a:gd name="connsiteY26" fmla="*/ 0 h 14660879"/>
                <a:gd name="connsiteX27" fmla="*/ 2042160 w 2042160"/>
                <a:gd name="connsiteY27" fmla="*/ 14660879 h 1466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42160" h="14660879">
                  <a:moveTo>
                    <a:pt x="0" y="14660879"/>
                  </a:moveTo>
                  <a:lnTo>
                    <a:pt x="0" y="11487004"/>
                  </a:lnTo>
                  <a:lnTo>
                    <a:pt x="432411" y="11487004"/>
                  </a:lnTo>
                  <a:cubicBezTo>
                    <a:pt x="671225" y="11487004"/>
                    <a:pt x="864822" y="11293407"/>
                    <a:pt x="864822" y="11054593"/>
                  </a:cubicBezTo>
                  <a:lnTo>
                    <a:pt x="864822" y="10657775"/>
                  </a:lnTo>
                  <a:cubicBezTo>
                    <a:pt x="864822" y="10418961"/>
                    <a:pt x="671225" y="10225364"/>
                    <a:pt x="432411" y="10225364"/>
                  </a:cubicBezTo>
                  <a:lnTo>
                    <a:pt x="0" y="10225364"/>
                  </a:lnTo>
                  <a:lnTo>
                    <a:pt x="0" y="9416005"/>
                  </a:lnTo>
                  <a:lnTo>
                    <a:pt x="432411" y="9416005"/>
                  </a:lnTo>
                  <a:cubicBezTo>
                    <a:pt x="671225" y="9416005"/>
                    <a:pt x="864822" y="9222408"/>
                    <a:pt x="864822" y="8983594"/>
                  </a:cubicBezTo>
                  <a:lnTo>
                    <a:pt x="864822" y="8586776"/>
                  </a:lnTo>
                  <a:cubicBezTo>
                    <a:pt x="864822" y="8347962"/>
                    <a:pt x="671225" y="8154365"/>
                    <a:pt x="432411" y="8154365"/>
                  </a:cubicBezTo>
                  <a:lnTo>
                    <a:pt x="0" y="8154365"/>
                  </a:lnTo>
                  <a:lnTo>
                    <a:pt x="0" y="7345005"/>
                  </a:lnTo>
                  <a:lnTo>
                    <a:pt x="432411" y="7345005"/>
                  </a:lnTo>
                  <a:cubicBezTo>
                    <a:pt x="671225" y="7345005"/>
                    <a:pt x="864822" y="7151408"/>
                    <a:pt x="864822" y="6912594"/>
                  </a:cubicBezTo>
                  <a:lnTo>
                    <a:pt x="864822" y="6515776"/>
                  </a:lnTo>
                  <a:cubicBezTo>
                    <a:pt x="864822" y="6276962"/>
                    <a:pt x="671225" y="6083365"/>
                    <a:pt x="432411" y="6083365"/>
                  </a:cubicBezTo>
                  <a:lnTo>
                    <a:pt x="0" y="6083365"/>
                  </a:lnTo>
                  <a:lnTo>
                    <a:pt x="0" y="5274005"/>
                  </a:lnTo>
                  <a:lnTo>
                    <a:pt x="432411" y="5274005"/>
                  </a:lnTo>
                  <a:cubicBezTo>
                    <a:pt x="671225" y="5274005"/>
                    <a:pt x="864822" y="5080408"/>
                    <a:pt x="864822" y="4841594"/>
                  </a:cubicBezTo>
                  <a:lnTo>
                    <a:pt x="864822" y="4444776"/>
                  </a:lnTo>
                  <a:cubicBezTo>
                    <a:pt x="864822" y="4205962"/>
                    <a:pt x="671225" y="4012365"/>
                    <a:pt x="432411" y="4012365"/>
                  </a:cubicBezTo>
                  <a:lnTo>
                    <a:pt x="0" y="4012365"/>
                  </a:lnTo>
                  <a:lnTo>
                    <a:pt x="0" y="0"/>
                  </a:lnTo>
                  <a:lnTo>
                    <a:pt x="2042160" y="0"/>
                  </a:lnTo>
                  <a:lnTo>
                    <a:pt x="2042160" y="146608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0" name="Graphic 29" descr="Web design">
              <a:hlinkClick r:id="rId2" action="ppaction://hlinksldjump"/>
              <a:extLst>
                <a:ext uri="{FF2B5EF4-FFF2-40B4-BE49-F238E27FC236}">
                  <a16:creationId xmlns:a16="http://schemas.microsoft.com/office/drawing/2014/main" id="{4C0F0C0B-FD3B-ED90-A100-B0B33D61E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30840" y="5669280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Database">
              <a:hlinkClick r:id="rId5" action="ppaction://hlinksldjump"/>
              <a:extLst>
                <a:ext uri="{FF2B5EF4-FFF2-40B4-BE49-F238E27FC236}">
                  <a16:creationId xmlns:a16="http://schemas.microsoft.com/office/drawing/2014/main" id="{3E266384-7FF9-EAD6-9F9A-D569F2D3A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30840" y="227075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Open folder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9D7D3-B409-8EA4-D766-D44BB624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30840" y="3970019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Presentation with checklist RTL">
              <a:hlinkClick r:id="rId11" action="ppaction://hlinksldjump"/>
              <a:extLst>
                <a:ext uri="{FF2B5EF4-FFF2-40B4-BE49-F238E27FC236}">
                  <a16:creationId xmlns:a16="http://schemas.microsoft.com/office/drawing/2014/main" id="{5623DADD-4D31-B0C5-3A49-37BEE798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5600" y="510537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915292-5EF9-6316-E946-438BD5A8FC8D}"/>
              </a:ext>
            </a:extLst>
          </p:cNvPr>
          <p:cNvSpPr txBox="1"/>
          <p:nvPr/>
        </p:nvSpPr>
        <p:spPr>
          <a:xfrm>
            <a:off x="284480" y="355600"/>
            <a:ext cx="98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Student </a:t>
            </a:r>
            <a:r>
              <a:rPr lang="en-IN" sz="2000" dirty="0" err="1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DataBase</a:t>
            </a:r>
            <a:r>
              <a:rPr lang="en-IN" sz="20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Management System Project Folder </a:t>
            </a:r>
            <a:r>
              <a:rPr lang="en-IN" sz="2000" dirty="0" err="1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Detailization</a:t>
            </a:r>
            <a:r>
              <a:rPr lang="en-IN" sz="20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67D818-881D-C85E-36C3-2ABBB36AD934}"/>
              </a:ext>
            </a:extLst>
          </p:cNvPr>
          <p:cNvGrpSpPr/>
          <p:nvPr/>
        </p:nvGrpSpPr>
        <p:grpSpPr>
          <a:xfrm>
            <a:off x="445084" y="1197472"/>
            <a:ext cx="9544151" cy="3772173"/>
            <a:chOff x="605689" y="1299072"/>
            <a:chExt cx="9544151" cy="37721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03D4CC-F580-3750-0843-F7F1FA47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5689" y="1299072"/>
              <a:ext cx="2889351" cy="377217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F12CF5-D626-647B-2698-A98F1A78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2804160"/>
              <a:ext cx="273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F99589-C90E-235D-DD4B-A45F9810B7DB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20" y="305816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0D6D27-29E7-4226-5445-1A5701D9F6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3556000"/>
              <a:ext cx="273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7F56A1-F635-6E8E-B3DD-E5E89AEF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0" y="3820160"/>
              <a:ext cx="1955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6D5E09-D051-27CF-E4BB-67E47833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839720" y="4572000"/>
              <a:ext cx="1595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195F76-1364-3D11-E816-57C259243029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4307840"/>
              <a:ext cx="23393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24E698-B8FD-9D33-BDD5-BCDDAB6327A1}"/>
                </a:ext>
              </a:extLst>
            </p:cNvPr>
            <p:cNvSpPr txBox="1"/>
            <p:nvPr/>
          </p:nvSpPr>
          <p:spPr>
            <a:xfrm>
              <a:off x="4596231" y="2619494"/>
              <a:ext cx="420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exported from the program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1473CC-7501-FFD1-F227-A58A4D1A25A0}"/>
                </a:ext>
              </a:extLst>
            </p:cNvPr>
            <p:cNvSpPr txBox="1"/>
            <p:nvPr/>
          </p:nvSpPr>
          <p:spPr>
            <a:xfrm>
              <a:off x="4596230" y="2873494"/>
              <a:ext cx="420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Documentation of project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35CAD5-9D86-5651-118E-B5426C5E9D28}"/>
                </a:ext>
              </a:extLst>
            </p:cNvPr>
            <p:cNvSpPr txBox="1"/>
            <p:nvPr/>
          </p:nvSpPr>
          <p:spPr>
            <a:xfrm>
              <a:off x="4596229" y="3312160"/>
              <a:ext cx="420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Main Project runner file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6EB037-2F8F-C4A7-4457-3AD1FD602611}"/>
                </a:ext>
              </a:extLst>
            </p:cNvPr>
            <p:cNvSpPr txBox="1"/>
            <p:nvPr/>
          </p:nvSpPr>
          <p:spPr>
            <a:xfrm>
              <a:off x="4582159" y="3603229"/>
              <a:ext cx="420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Project work time line and status manager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8CED5F-AB1E-02BD-8C52-B836FDE934B7}"/>
                </a:ext>
              </a:extLst>
            </p:cNvPr>
            <p:cNvSpPr txBox="1"/>
            <p:nvPr/>
          </p:nvSpPr>
          <p:spPr>
            <a:xfrm>
              <a:off x="4596229" y="4123174"/>
              <a:ext cx="4913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Excel file import file to the data base or raw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F52DF4-F5B4-7FF2-F8E4-BEBF09D20538}"/>
                </a:ext>
              </a:extLst>
            </p:cNvPr>
            <p:cNvSpPr txBox="1"/>
            <p:nvPr/>
          </p:nvSpPr>
          <p:spPr>
            <a:xfrm>
              <a:off x="4582158" y="4398525"/>
              <a:ext cx="556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Utility function python file all functions and operations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5170E7-93D8-49B5-F54F-EF52C3DEBBA3}"/>
              </a:ext>
            </a:extLst>
          </p:cNvPr>
          <p:cNvSpPr txBox="1"/>
          <p:nvPr/>
        </p:nvSpPr>
        <p:spPr>
          <a:xfrm>
            <a:off x="203200" y="5273040"/>
            <a:ext cx="98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Project googledirve link: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5" tooltip="https://drive.google.com/drive/folders/1KsQ74fylO5h8MbK5vopMoLVC3LHWDpRA?usp=sha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44" name="TextBox 43">
            <a:hlinkClick r:id="rId16"/>
            <a:extLst>
              <a:ext uri="{FF2B5EF4-FFF2-40B4-BE49-F238E27FC236}">
                <a16:creationId xmlns:a16="http://schemas.microsoft.com/office/drawing/2014/main" id="{A756B607-DA35-0668-CBF5-E66FCF014F04}"/>
              </a:ext>
            </a:extLst>
          </p:cNvPr>
          <p:cNvSpPr txBox="1"/>
          <p:nvPr/>
        </p:nvSpPr>
        <p:spPr>
          <a:xfrm>
            <a:off x="375920" y="5791200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GitHub Link: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saiguptha2003GitHub Repository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4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2381EB-3248-0326-D4CF-5AF6423FB2B3}"/>
              </a:ext>
            </a:extLst>
          </p:cNvPr>
          <p:cNvSpPr/>
          <p:nvPr/>
        </p:nvSpPr>
        <p:spPr>
          <a:xfrm>
            <a:off x="10728960" y="-2956560"/>
            <a:ext cx="2042160" cy="12283439"/>
          </a:xfrm>
          <a:custGeom>
            <a:avLst/>
            <a:gdLst>
              <a:gd name="connsiteX0" fmla="*/ 0 w 2042160"/>
              <a:gd name="connsiteY0" fmla="*/ 14660879 h 14660879"/>
              <a:gd name="connsiteX1" fmla="*/ 0 w 2042160"/>
              <a:gd name="connsiteY1" fmla="*/ 11487004 h 14660879"/>
              <a:gd name="connsiteX2" fmla="*/ 432411 w 2042160"/>
              <a:gd name="connsiteY2" fmla="*/ 11487004 h 14660879"/>
              <a:gd name="connsiteX3" fmla="*/ 864822 w 2042160"/>
              <a:gd name="connsiteY3" fmla="*/ 11054593 h 14660879"/>
              <a:gd name="connsiteX4" fmla="*/ 864822 w 2042160"/>
              <a:gd name="connsiteY4" fmla="*/ 10657775 h 14660879"/>
              <a:gd name="connsiteX5" fmla="*/ 432411 w 2042160"/>
              <a:gd name="connsiteY5" fmla="*/ 10225364 h 14660879"/>
              <a:gd name="connsiteX6" fmla="*/ 0 w 2042160"/>
              <a:gd name="connsiteY6" fmla="*/ 10225364 h 14660879"/>
              <a:gd name="connsiteX7" fmla="*/ 0 w 2042160"/>
              <a:gd name="connsiteY7" fmla="*/ 9416005 h 14660879"/>
              <a:gd name="connsiteX8" fmla="*/ 432411 w 2042160"/>
              <a:gd name="connsiteY8" fmla="*/ 9416005 h 14660879"/>
              <a:gd name="connsiteX9" fmla="*/ 864822 w 2042160"/>
              <a:gd name="connsiteY9" fmla="*/ 8983594 h 14660879"/>
              <a:gd name="connsiteX10" fmla="*/ 864822 w 2042160"/>
              <a:gd name="connsiteY10" fmla="*/ 8586776 h 14660879"/>
              <a:gd name="connsiteX11" fmla="*/ 432411 w 2042160"/>
              <a:gd name="connsiteY11" fmla="*/ 8154365 h 14660879"/>
              <a:gd name="connsiteX12" fmla="*/ 0 w 2042160"/>
              <a:gd name="connsiteY12" fmla="*/ 8154365 h 14660879"/>
              <a:gd name="connsiteX13" fmla="*/ 0 w 2042160"/>
              <a:gd name="connsiteY13" fmla="*/ 7345005 h 14660879"/>
              <a:gd name="connsiteX14" fmla="*/ 432411 w 2042160"/>
              <a:gd name="connsiteY14" fmla="*/ 7345005 h 14660879"/>
              <a:gd name="connsiteX15" fmla="*/ 864822 w 2042160"/>
              <a:gd name="connsiteY15" fmla="*/ 6912594 h 14660879"/>
              <a:gd name="connsiteX16" fmla="*/ 864822 w 2042160"/>
              <a:gd name="connsiteY16" fmla="*/ 6515776 h 14660879"/>
              <a:gd name="connsiteX17" fmla="*/ 432411 w 2042160"/>
              <a:gd name="connsiteY17" fmla="*/ 6083365 h 14660879"/>
              <a:gd name="connsiteX18" fmla="*/ 0 w 2042160"/>
              <a:gd name="connsiteY18" fmla="*/ 6083365 h 14660879"/>
              <a:gd name="connsiteX19" fmla="*/ 0 w 2042160"/>
              <a:gd name="connsiteY19" fmla="*/ 5274005 h 14660879"/>
              <a:gd name="connsiteX20" fmla="*/ 432411 w 2042160"/>
              <a:gd name="connsiteY20" fmla="*/ 5274005 h 14660879"/>
              <a:gd name="connsiteX21" fmla="*/ 864822 w 2042160"/>
              <a:gd name="connsiteY21" fmla="*/ 4841594 h 14660879"/>
              <a:gd name="connsiteX22" fmla="*/ 864822 w 2042160"/>
              <a:gd name="connsiteY22" fmla="*/ 4444776 h 14660879"/>
              <a:gd name="connsiteX23" fmla="*/ 432411 w 2042160"/>
              <a:gd name="connsiteY23" fmla="*/ 4012365 h 14660879"/>
              <a:gd name="connsiteX24" fmla="*/ 0 w 2042160"/>
              <a:gd name="connsiteY24" fmla="*/ 4012365 h 14660879"/>
              <a:gd name="connsiteX25" fmla="*/ 0 w 2042160"/>
              <a:gd name="connsiteY25" fmla="*/ 0 h 14660879"/>
              <a:gd name="connsiteX26" fmla="*/ 2042160 w 2042160"/>
              <a:gd name="connsiteY26" fmla="*/ 0 h 14660879"/>
              <a:gd name="connsiteX27" fmla="*/ 2042160 w 2042160"/>
              <a:gd name="connsiteY27" fmla="*/ 14660879 h 1466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42160" h="14660879">
                <a:moveTo>
                  <a:pt x="0" y="14660879"/>
                </a:moveTo>
                <a:lnTo>
                  <a:pt x="0" y="11487004"/>
                </a:lnTo>
                <a:lnTo>
                  <a:pt x="432411" y="11487004"/>
                </a:lnTo>
                <a:cubicBezTo>
                  <a:pt x="671225" y="11487004"/>
                  <a:pt x="864822" y="11293407"/>
                  <a:pt x="864822" y="11054593"/>
                </a:cubicBezTo>
                <a:lnTo>
                  <a:pt x="864822" y="10657775"/>
                </a:lnTo>
                <a:cubicBezTo>
                  <a:pt x="864822" y="10418961"/>
                  <a:pt x="671225" y="10225364"/>
                  <a:pt x="432411" y="10225364"/>
                </a:cubicBezTo>
                <a:lnTo>
                  <a:pt x="0" y="10225364"/>
                </a:lnTo>
                <a:lnTo>
                  <a:pt x="0" y="9416005"/>
                </a:lnTo>
                <a:lnTo>
                  <a:pt x="432411" y="9416005"/>
                </a:lnTo>
                <a:cubicBezTo>
                  <a:pt x="671225" y="9416005"/>
                  <a:pt x="864822" y="9222408"/>
                  <a:pt x="864822" y="8983594"/>
                </a:cubicBezTo>
                <a:lnTo>
                  <a:pt x="864822" y="8586776"/>
                </a:lnTo>
                <a:cubicBezTo>
                  <a:pt x="864822" y="8347962"/>
                  <a:pt x="671225" y="8154365"/>
                  <a:pt x="432411" y="8154365"/>
                </a:cubicBezTo>
                <a:lnTo>
                  <a:pt x="0" y="8154365"/>
                </a:lnTo>
                <a:lnTo>
                  <a:pt x="0" y="7345005"/>
                </a:lnTo>
                <a:lnTo>
                  <a:pt x="432411" y="7345005"/>
                </a:lnTo>
                <a:cubicBezTo>
                  <a:pt x="671225" y="7345005"/>
                  <a:pt x="864822" y="7151408"/>
                  <a:pt x="864822" y="6912594"/>
                </a:cubicBezTo>
                <a:lnTo>
                  <a:pt x="864822" y="6515776"/>
                </a:lnTo>
                <a:cubicBezTo>
                  <a:pt x="864822" y="6276962"/>
                  <a:pt x="671225" y="6083365"/>
                  <a:pt x="432411" y="6083365"/>
                </a:cubicBezTo>
                <a:lnTo>
                  <a:pt x="0" y="6083365"/>
                </a:lnTo>
                <a:lnTo>
                  <a:pt x="0" y="5274005"/>
                </a:lnTo>
                <a:lnTo>
                  <a:pt x="432411" y="5274005"/>
                </a:lnTo>
                <a:cubicBezTo>
                  <a:pt x="671225" y="5274005"/>
                  <a:pt x="864822" y="5080408"/>
                  <a:pt x="864822" y="4841594"/>
                </a:cubicBezTo>
                <a:lnTo>
                  <a:pt x="864822" y="4444776"/>
                </a:lnTo>
                <a:cubicBezTo>
                  <a:pt x="864822" y="4205962"/>
                  <a:pt x="671225" y="4012365"/>
                  <a:pt x="432411" y="4012365"/>
                </a:cubicBezTo>
                <a:lnTo>
                  <a:pt x="0" y="4012365"/>
                </a:lnTo>
                <a:lnTo>
                  <a:pt x="0" y="0"/>
                </a:lnTo>
                <a:lnTo>
                  <a:pt x="2042160" y="0"/>
                </a:lnTo>
                <a:lnTo>
                  <a:pt x="2042160" y="146608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0" name="Graphic 29" descr="Web design">
            <a:hlinkClick r:id="rId2" action="ppaction://hlinksldjump"/>
            <a:extLst>
              <a:ext uri="{FF2B5EF4-FFF2-40B4-BE49-F238E27FC236}">
                <a16:creationId xmlns:a16="http://schemas.microsoft.com/office/drawing/2014/main" id="{4C0F0C0B-FD3B-ED90-A100-B0B33D61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0840" y="5669280"/>
            <a:ext cx="914400" cy="914400"/>
          </a:xfrm>
          <a:prstGeom prst="rect">
            <a:avLst/>
          </a:prstGeom>
        </p:spPr>
      </p:pic>
      <p:pic>
        <p:nvPicPr>
          <p:cNvPr id="32" name="Graphic 31" descr="Database">
            <a:hlinkClick r:id="rId5" action="ppaction://hlinksldjump"/>
            <a:extLst>
              <a:ext uri="{FF2B5EF4-FFF2-40B4-BE49-F238E27FC236}">
                <a16:creationId xmlns:a16="http://schemas.microsoft.com/office/drawing/2014/main" id="{3E266384-7FF9-EAD6-9F9A-D569F2D3A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2270759"/>
            <a:ext cx="914400" cy="914400"/>
          </a:xfrm>
          <a:prstGeom prst="rect">
            <a:avLst/>
          </a:prstGeom>
        </p:spPr>
      </p:pic>
      <p:pic>
        <p:nvPicPr>
          <p:cNvPr id="34" name="Graphic 33" descr="Open folder">
            <a:hlinkClick r:id="rId8" action="ppaction://hlinksldjump"/>
            <a:extLst>
              <a:ext uri="{FF2B5EF4-FFF2-40B4-BE49-F238E27FC236}">
                <a16:creationId xmlns:a16="http://schemas.microsoft.com/office/drawing/2014/main" id="{6CD9D7D3-B409-8EA4-D766-D44BB62487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0840" y="3970019"/>
            <a:ext cx="914400" cy="914400"/>
          </a:xfrm>
          <a:prstGeom prst="rect">
            <a:avLst/>
          </a:prstGeom>
        </p:spPr>
      </p:pic>
      <p:pic>
        <p:nvPicPr>
          <p:cNvPr id="40" name="Graphic 39" descr="Presentation with checklist RTL">
            <a:hlinkClick r:id="rId11" action="ppaction://hlinksldjump"/>
            <a:extLst>
              <a:ext uri="{FF2B5EF4-FFF2-40B4-BE49-F238E27FC236}">
                <a16:creationId xmlns:a16="http://schemas.microsoft.com/office/drawing/2014/main" id="{5623DADD-4D31-B0C5-3A49-37BEE79828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15600" y="51053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E8DBFF-C156-3964-7D30-E78E96757727}"/>
              </a:ext>
            </a:extLst>
          </p:cNvPr>
          <p:cNvSpPr txBox="1"/>
          <p:nvPr/>
        </p:nvSpPr>
        <p:spPr>
          <a:xfrm>
            <a:off x="193040" y="233680"/>
            <a:ext cx="10200640" cy="635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D4C2F-4940-A559-9663-EACB90750F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040" y="174998"/>
            <a:ext cx="4336156" cy="30101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7862D-76D5-8E84-4A3B-BFA3ACF29F3D}"/>
              </a:ext>
            </a:extLst>
          </p:cNvPr>
          <p:cNvCxnSpPr/>
          <p:nvPr/>
        </p:nvCxnSpPr>
        <p:spPr>
          <a:xfrm>
            <a:off x="1816476" y="711200"/>
            <a:ext cx="386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848183-FF26-D866-2EBB-4D263B850717}"/>
              </a:ext>
            </a:extLst>
          </p:cNvPr>
          <p:cNvSpPr txBox="1"/>
          <p:nvPr/>
        </p:nvSpPr>
        <p:spPr>
          <a:xfrm>
            <a:off x="5750560" y="426719"/>
            <a:ext cx="433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Match keyword plays a important roll in decision making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FDD74-0F8F-BD90-5B3D-CF55F88E2B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098" y="3296923"/>
            <a:ext cx="4587240" cy="3386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9EDE8-A611-C9F4-3B98-F1F0A8CDA7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14578" y="1359668"/>
            <a:ext cx="3640902" cy="52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80C5-76F1-C097-C854-553B9F84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847498"/>
            <a:ext cx="519684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94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87E95D-D040-43E3-8210-C67AA237EE54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267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Cascadia Code SemiBold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sai</dc:creator>
  <cp:lastModifiedBy>pandu sai</cp:lastModifiedBy>
  <cp:revision>2</cp:revision>
  <dcterms:created xsi:type="dcterms:W3CDTF">2022-11-18T04:41:52Z</dcterms:created>
  <dcterms:modified xsi:type="dcterms:W3CDTF">2022-11-29T09:08:40Z</dcterms:modified>
</cp:coreProperties>
</file>