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7" r:id="rId4"/>
    <p:sldId id="270" r:id="rId5"/>
    <p:sldId id="259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88" autoAdjust="0"/>
    <p:restoredTop sz="94660"/>
  </p:normalViewPr>
  <p:slideViewPr>
    <p:cSldViewPr snapToGrid="0">
      <p:cViewPr>
        <p:scale>
          <a:sx n="69" d="100"/>
          <a:sy n="69" d="100"/>
        </p:scale>
        <p:origin x="45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FCD66E-4B55-4A62-9A53-12018EFC28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Revenue Distribution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CE5AB1-A88F-48F8-8946-BDD8E400E1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D64B2-2BF8-410D-9004-137CD24A852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D7B0F-F033-4515-ADB8-C97AD1F634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F0BC4-68EE-4031-A3DD-B0892073B2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AD80E-89DD-4A74-956F-8E1DB30BC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7795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Revenue Distribution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7E0BE-5CD9-4534-A506-F8BBF8AE5117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ACE9A-4016-4B46-BEA5-3E29DF3ED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5440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outliers in revenue data were removed using </a:t>
            </a:r>
            <a:r>
              <a:rPr lang="en-US" dirty="0" err="1"/>
              <a:t>InterQuartile</a:t>
            </a:r>
            <a:r>
              <a:rPr lang="en-US" dirty="0"/>
              <a:t> range method </a:t>
            </a: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56DA8B1-5DF2-4CF7-8F25-A0F0B995074F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Revenue Distribution</a:t>
            </a:r>
          </a:p>
        </p:txBody>
      </p:sp>
    </p:spTree>
    <p:extLst>
      <p:ext uri="{BB962C8B-B14F-4D97-AF65-F5344CB8AC3E}">
        <p14:creationId xmlns:p14="http://schemas.microsoft.com/office/powerpoint/2010/main" val="883165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 features for base decision tree model </a:t>
            </a: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C4AA4AEF-B17D-4542-98EC-089EA3F912D6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Revenue Distribution</a:t>
            </a:r>
          </a:p>
        </p:txBody>
      </p:sp>
    </p:spTree>
    <p:extLst>
      <p:ext uri="{BB962C8B-B14F-4D97-AF65-F5344CB8AC3E}">
        <p14:creationId xmlns:p14="http://schemas.microsoft.com/office/powerpoint/2010/main" val="1220341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correlation </a:t>
            </a: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F58FF277-1E22-43CA-A3AC-421B70F38382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Revenue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791221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262ED-8AE4-4100-84CD-1DCF687E4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75B1D-B8C6-4504-B5F9-85AEAABFC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26E2B-4BB7-4A26-9CCA-8A12EC9F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A43D-4F59-4581-B073-FC1F9CDD624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C01CC-DF54-49E2-8C7F-47DFF4C0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38C4A-5C8C-4BBF-8F42-42689A34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7F8E-55AB-4CFF-B324-705EDA5A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4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9AAE-06B3-498C-A5E0-606837E0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64288-1A02-4DC7-A710-DB22231EA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BD28A-BC65-4FDC-9FDF-30FC717B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A43D-4F59-4581-B073-FC1F9CDD624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4109E-7D4A-4E62-A979-19FF9E43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44B12-828A-4711-9B74-3EFB21DE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7F8E-55AB-4CFF-B324-705EDA5A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0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9E2E11-5D67-46D8-B4C3-DF0E68128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D6C6F-18BD-473D-A3F0-109FA1ABD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E1F42-2187-431D-883A-76C01A7E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A43D-4F59-4581-B073-FC1F9CDD624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7FCC8-ADC2-4F89-909A-D067F07A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2EB3C-6B62-4F55-9B97-0FD240BE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7F8E-55AB-4CFF-B324-705EDA5A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2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B507-BD33-4F7E-AD73-C6C1B17C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271D-F8B5-410A-A078-FB2151926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1D6EC-CF89-48C5-A22C-50C179AFD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A43D-4F59-4581-B073-FC1F9CDD624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7B305-9E50-4C8B-8B39-C9401876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C9105-1231-42D1-9DE6-E5877C1B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7F8E-55AB-4CFF-B324-705EDA5A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2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FFB5-10B8-4613-BA65-9982AFC4A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8E44E-6048-475E-8943-03199DAC3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95052-5A8F-433C-810C-65A2D0EE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A43D-4F59-4581-B073-FC1F9CDD624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5722F-C382-4A51-9B08-7A30E432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134B2-713F-45F9-BBD9-3D8DC044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7F8E-55AB-4CFF-B324-705EDA5A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6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963DD-F9FA-4705-A718-2F7DB8EB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B850-2AF0-4078-8EE4-E0F190E2C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96188-DB58-459A-99AD-3EDE43BD4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99B5A-35CA-4D85-8C29-A95C6DA8E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A43D-4F59-4581-B073-FC1F9CDD624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34C61-E904-4E41-A7C0-41AF462E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6D575-F277-46CE-9050-85B59060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7F8E-55AB-4CFF-B324-705EDA5A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5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D5A4-27FA-4ED4-B978-C4494F986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FB84F-886E-4548-A33A-4A65602F1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681B4-23CD-430F-AA23-3C97B59A1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98774-1D49-4197-A646-91C5B239B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33826-F967-41B6-8F41-F82D867E8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10BF38-C24E-4C32-97BF-709285B90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A43D-4F59-4581-B073-FC1F9CDD624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C26E18-9EB1-4176-B17A-1730817F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B2F657-0610-4B95-889F-84CCA3ED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7F8E-55AB-4CFF-B324-705EDA5A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0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7668-6B7B-4BE3-899F-DF7F54C6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19C83C-E6DA-485B-9A7B-EAA3B0BF0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A43D-4F59-4581-B073-FC1F9CDD624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E3EFA-F0D7-454E-A2A4-23C6AE69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EB5B1-3FB5-4815-817B-585F2A8C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7F8E-55AB-4CFF-B324-705EDA5A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8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F0B99E-A610-4A11-878F-5C496448D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A43D-4F59-4581-B073-FC1F9CDD624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AF5C4-736A-4E49-BD95-D822FF61A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46A0F-55C7-435A-A97C-CB04AA17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7F8E-55AB-4CFF-B324-705EDA5A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6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1020-F0D6-4618-8F9B-D556457B4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A15A0-C0CE-4765-968A-F885B43EC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9710D-42CA-432E-81B1-A972225FC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547DA-73BE-451F-9984-E229F95A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A43D-4F59-4581-B073-FC1F9CDD624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798D3-8B2A-4B18-A2F1-7A9FBFA5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F9ECC-C5FD-4331-9FF6-01263A4D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7F8E-55AB-4CFF-B324-705EDA5A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7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2A7F-693A-4ED8-AA94-D3F87534A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D4DBE3-54CF-4692-9D00-9F3A0F7CC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702F2-9614-496F-96F4-BA083EAD0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12A5C-4F55-43A1-BCB9-1C266154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A43D-4F59-4581-B073-FC1F9CDD624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DEE85-F45B-483B-BA20-78D8DD040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9EF7E-E9C9-4D5C-9B57-8CA15D09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7F8E-55AB-4CFF-B324-705EDA5A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8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4B221B-2E32-47E3-8427-2304A594F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58E94-C0A4-46A7-A01D-9F1258EB0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09710-E918-4A59-A0E4-C377410A0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BA43D-4F59-4581-B073-FC1F9CDD624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FDC3A-1193-4D1A-B82E-8D95957AB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BBE01-6485-4D99-BA23-94C06E6CA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A7F8E-55AB-4CFF-B324-705EDA5A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35EA-D63A-4B0D-A79F-B5ACDA858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</a:t>
            </a:r>
            <a:r>
              <a:rPr lang="en-US" dirty="0" err="1"/>
              <a:t>LifeTime</a:t>
            </a:r>
            <a:r>
              <a:rPr lang="en-US" dirty="0"/>
              <a:t> Value Prediction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54630-2F88-4087-98C6-B6CAFF3DEC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Sai Jyothi </a:t>
            </a:r>
            <a:r>
              <a:rPr lang="en-US" dirty="0" err="1"/>
              <a:t>Gurram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155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14BAFE-5554-487C-AEBC-87EDCDF6E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19" y="367578"/>
            <a:ext cx="10144990" cy="612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52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75FD46-4460-48DF-9D92-2C1528425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31" y="1357745"/>
            <a:ext cx="6521082" cy="39485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BE9FFE-3DB4-4698-BEAB-A7F14EC84632}"/>
              </a:ext>
            </a:extLst>
          </p:cNvPr>
          <p:cNvSpPr txBox="1"/>
          <p:nvPr/>
        </p:nvSpPr>
        <p:spPr>
          <a:xfrm>
            <a:off x="7426036" y="2274838"/>
            <a:ext cx="38515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Kmodes</a:t>
            </a:r>
            <a:r>
              <a:rPr lang="en-US" dirty="0"/>
              <a:t> Algorithm created Product Category clusters with respect to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cost function reduced at k=4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4 clusters and removed product category features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AA7E98-A76C-47D7-95AA-F3A646C111AD}"/>
              </a:ext>
            </a:extLst>
          </p:cNvPr>
          <p:cNvSpPr txBox="1"/>
          <p:nvPr/>
        </p:nvSpPr>
        <p:spPr>
          <a:xfrm>
            <a:off x="526473" y="318655"/>
            <a:ext cx="7412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Kmodes</a:t>
            </a:r>
            <a:r>
              <a:rPr lang="en-US" sz="4400" dirty="0">
                <a:latin typeface="+mj-lt"/>
              </a:rPr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803611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A17CEA-A586-4543-BCF4-E59F529D3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54" y="1136073"/>
            <a:ext cx="8659091" cy="53755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26B276-FBD7-45CB-B200-E5DC8BFB57F8}"/>
              </a:ext>
            </a:extLst>
          </p:cNvPr>
          <p:cNvSpPr txBox="1"/>
          <p:nvPr/>
        </p:nvSpPr>
        <p:spPr>
          <a:xfrm>
            <a:off x="1274618" y="166255"/>
            <a:ext cx="60267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Correlation </a:t>
            </a:r>
          </a:p>
        </p:txBody>
      </p:sp>
    </p:spTree>
    <p:extLst>
      <p:ext uri="{BB962C8B-B14F-4D97-AF65-F5344CB8AC3E}">
        <p14:creationId xmlns:p14="http://schemas.microsoft.com/office/powerpoint/2010/main" val="1944517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51D32F-E4DD-4CF5-993F-12244BDA2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53" y="1177636"/>
            <a:ext cx="6655811" cy="48213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8CBB36-50C8-449A-AFE6-815088B01166}"/>
              </a:ext>
            </a:extLst>
          </p:cNvPr>
          <p:cNvSpPr txBox="1"/>
          <p:nvPr/>
        </p:nvSpPr>
        <p:spPr>
          <a:xfrm>
            <a:off x="7897091" y="2438400"/>
            <a:ext cx="34138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an </a:t>
            </a:r>
            <a:r>
              <a:rPr lang="en-US" dirty="0" err="1"/>
              <a:t>XGBoost</a:t>
            </a:r>
            <a:r>
              <a:rPr lang="en-US" dirty="0"/>
              <a:t> ensemble to create the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dirty="0" err="1"/>
              <a:t>GridSearchCV</a:t>
            </a:r>
            <a:r>
              <a:rPr lang="en-US" dirty="0"/>
              <a:t> to identify the best parameters.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 Loss Curve indicates no overfitting.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6E2FB-8159-43C0-9626-DAFA8211D3EA}"/>
              </a:ext>
            </a:extLst>
          </p:cNvPr>
          <p:cNvSpPr txBox="1"/>
          <p:nvPr/>
        </p:nvSpPr>
        <p:spPr>
          <a:xfrm>
            <a:off x="700953" y="263236"/>
            <a:ext cx="6226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XGBoost</a:t>
            </a:r>
            <a:r>
              <a:rPr lang="en-US" sz="4400" dirty="0">
                <a:latin typeface="+mj-lt"/>
              </a:rPr>
              <a:t> Performance</a:t>
            </a:r>
          </a:p>
        </p:txBody>
      </p:sp>
    </p:spTree>
    <p:extLst>
      <p:ext uri="{BB962C8B-B14F-4D97-AF65-F5344CB8AC3E}">
        <p14:creationId xmlns:p14="http://schemas.microsoft.com/office/powerpoint/2010/main" val="1674039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5062-7B3B-46F3-8981-6CF908D8D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F19252-EBE5-4EC5-8B50-D3CF3A0FC85D}"/>
              </a:ext>
            </a:extLst>
          </p:cNvPr>
          <p:cNvSpPr/>
          <p:nvPr/>
        </p:nvSpPr>
        <p:spPr>
          <a:xfrm>
            <a:off x="955963" y="1967344"/>
            <a:ext cx="105155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This ensemble model can now be used to predict future revenue.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As the number of existing customers were less, I haven't included any frequency feature to cluster audience segments.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Areas of Improvement: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This model can be improved by adding new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The geographical locations of customers and sellers can determine why customers in few areas are purchasing more compared to the others.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5693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52B6-52B2-464C-90B1-C67B8E4B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24DE8-C929-4588-A844-614DAA214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43655"/>
          </a:xfrm>
        </p:spPr>
        <p:txBody>
          <a:bodyPr>
            <a:normAutofit/>
          </a:bodyPr>
          <a:lstStyle/>
          <a:p>
            <a:r>
              <a:rPr lang="en-US" dirty="0"/>
              <a:t>Brazilian Ecommerce dataset had various features tying an order to it’s product, customer, seller, marketing(MQL &amp; lead characteristic data). </a:t>
            </a:r>
          </a:p>
          <a:p>
            <a:r>
              <a:rPr lang="en-US" dirty="0"/>
              <a:t>After careful analysis, the marketing metrics had a lot of missing data and therefore haven't been used in this analysis.</a:t>
            </a:r>
          </a:p>
          <a:p>
            <a:pPr algn="just"/>
            <a:r>
              <a:rPr lang="en-US" dirty="0"/>
              <a:t>All the data sources were combined and the unnecessary features were removed. </a:t>
            </a:r>
          </a:p>
        </p:txBody>
      </p:sp>
    </p:spTree>
    <p:extLst>
      <p:ext uri="{BB962C8B-B14F-4D97-AF65-F5344CB8AC3E}">
        <p14:creationId xmlns:p14="http://schemas.microsoft.com/office/powerpoint/2010/main" val="126269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52B6-52B2-464C-90B1-C67B8E4B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24DE8-C929-4588-A844-614DAA214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436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Understand how new vs existing customers are growing and what are their revenue contributions. </a:t>
            </a:r>
          </a:p>
          <a:p>
            <a:pPr algn="just"/>
            <a:r>
              <a:rPr lang="en-US" dirty="0"/>
              <a:t>Predict the Revenue at transaction level and combine it with their customers.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8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7A36D9-4856-4352-AFEA-E7F4B5B33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1292781"/>
            <a:ext cx="11238121" cy="4514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A7C06C-21FA-4B32-8746-8B58993FE3DF}"/>
              </a:ext>
            </a:extLst>
          </p:cNvPr>
          <p:cNvSpPr txBox="1"/>
          <p:nvPr/>
        </p:nvSpPr>
        <p:spPr>
          <a:xfrm>
            <a:off x="939800" y="6108700"/>
            <a:ext cx="1022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Revenue distribution consistently increased with a peak in November 2017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65C9C3-D56D-4A89-94E9-4285712DCE07}"/>
              </a:ext>
            </a:extLst>
          </p:cNvPr>
          <p:cNvSpPr txBox="1"/>
          <p:nvPr/>
        </p:nvSpPr>
        <p:spPr>
          <a:xfrm>
            <a:off x="548640" y="374073"/>
            <a:ext cx="10614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Revenue Distribution </a:t>
            </a:r>
          </a:p>
        </p:txBody>
      </p:sp>
    </p:spTree>
    <p:extLst>
      <p:ext uri="{BB962C8B-B14F-4D97-AF65-F5344CB8AC3E}">
        <p14:creationId xmlns:p14="http://schemas.microsoft.com/office/powerpoint/2010/main" val="172801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52DE615-1DB1-4321-9407-4D3CF4C39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5410200"/>
            <a:ext cx="10553700" cy="1068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Similar to Revenue the number of unique customers also increased consistently.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98FCE-C18D-4765-8DC8-9427A78FC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427018"/>
            <a:ext cx="10806113" cy="38434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A1AD34-B7A2-4456-942F-954F78266265}"/>
              </a:ext>
            </a:extLst>
          </p:cNvPr>
          <p:cNvSpPr txBox="1"/>
          <p:nvPr/>
        </p:nvSpPr>
        <p:spPr>
          <a:xfrm>
            <a:off x="512618" y="379286"/>
            <a:ext cx="92825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Customer Distribution </a:t>
            </a:r>
          </a:p>
        </p:txBody>
      </p:sp>
    </p:spTree>
    <p:extLst>
      <p:ext uri="{BB962C8B-B14F-4D97-AF65-F5344CB8AC3E}">
        <p14:creationId xmlns:p14="http://schemas.microsoft.com/office/powerpoint/2010/main" val="214675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52DE615-1DB1-4321-9407-4D3CF4C39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5611090"/>
            <a:ext cx="10553700" cy="867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Existing customers Revenue contribution is negligible </a:t>
            </a:r>
            <a:r>
              <a:rPr lang="en-US" sz="1800" dirty="0" err="1"/>
              <a:t>i.e</a:t>
            </a:r>
            <a:r>
              <a:rPr lang="en-US" sz="1800" dirty="0"/>
              <a:t> organization wasn’t able to retain existing customers.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C8B40E-0FD2-4F11-8D4F-9612ABC02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246909"/>
            <a:ext cx="10090150" cy="40347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1B3C11-9B05-4C58-903A-6F7466E5EEBE}"/>
              </a:ext>
            </a:extLst>
          </p:cNvPr>
          <p:cNvSpPr txBox="1"/>
          <p:nvPr/>
        </p:nvSpPr>
        <p:spPr>
          <a:xfrm>
            <a:off x="692727" y="235527"/>
            <a:ext cx="97120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New Vs Existing Customers</a:t>
            </a:r>
          </a:p>
        </p:txBody>
      </p:sp>
    </p:spTree>
    <p:extLst>
      <p:ext uri="{BB962C8B-B14F-4D97-AF65-F5344CB8AC3E}">
        <p14:creationId xmlns:p14="http://schemas.microsoft.com/office/powerpoint/2010/main" val="3169058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52DE615-1DB1-4321-9407-4D3CF4C39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5881688"/>
            <a:ext cx="10553700" cy="597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Average order is consistent across all months (except December 2016)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BD6852-3035-4078-9FFF-79B39351A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12056"/>
            <a:ext cx="10668000" cy="44338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EC076E-6B6F-4A48-872D-96296B97A2B9}"/>
              </a:ext>
            </a:extLst>
          </p:cNvPr>
          <p:cNvSpPr txBox="1"/>
          <p:nvPr/>
        </p:nvSpPr>
        <p:spPr>
          <a:xfrm>
            <a:off x="800100" y="235527"/>
            <a:ext cx="7997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Average Order Size </a:t>
            </a:r>
          </a:p>
        </p:txBody>
      </p:sp>
    </p:spTree>
    <p:extLst>
      <p:ext uri="{BB962C8B-B14F-4D97-AF65-F5344CB8AC3E}">
        <p14:creationId xmlns:p14="http://schemas.microsoft.com/office/powerpoint/2010/main" val="1197478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52DE615-1DB1-4321-9407-4D3CF4C39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5410200"/>
            <a:ext cx="10553700" cy="1068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Created a new feature Recency.</a:t>
            </a:r>
          </a:p>
          <a:p>
            <a:pPr marL="0" indent="0">
              <a:buNone/>
            </a:pPr>
            <a:r>
              <a:rPr lang="en-US" sz="1800" dirty="0"/>
              <a:t>More than 70% of customers were acquired within last year.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BE6700-E30B-4B18-BF54-14860F374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99" y="1234682"/>
            <a:ext cx="10058400" cy="39735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36C2EE-BFC1-4A8E-A667-B015B3E03BFD}"/>
              </a:ext>
            </a:extLst>
          </p:cNvPr>
          <p:cNvSpPr txBox="1"/>
          <p:nvPr/>
        </p:nvSpPr>
        <p:spPr>
          <a:xfrm>
            <a:off x="800099" y="263236"/>
            <a:ext cx="85101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Recency Distribution </a:t>
            </a:r>
          </a:p>
        </p:txBody>
      </p:sp>
    </p:spTree>
    <p:extLst>
      <p:ext uri="{BB962C8B-B14F-4D97-AF65-F5344CB8AC3E}">
        <p14:creationId xmlns:p14="http://schemas.microsoft.com/office/powerpoint/2010/main" val="607970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F0CEF1-3771-46FE-BEBD-C4D7FDE9C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237901"/>
            <a:ext cx="4511676" cy="43821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299334-7159-45AF-8EBB-F1FEE34B9B1F}"/>
              </a:ext>
            </a:extLst>
          </p:cNvPr>
          <p:cNvSpPr txBox="1"/>
          <p:nvPr/>
        </p:nvSpPr>
        <p:spPr>
          <a:xfrm>
            <a:off x="6096000" y="2628900"/>
            <a:ext cx="383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a base Decision Tree model and as the number of trees increased, the average prediction error decreased.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EBD1FB-5B01-4D92-83F4-725BAF120523}"/>
              </a:ext>
            </a:extLst>
          </p:cNvPr>
          <p:cNvSpPr txBox="1"/>
          <p:nvPr/>
        </p:nvSpPr>
        <p:spPr>
          <a:xfrm>
            <a:off x="332509" y="263236"/>
            <a:ext cx="8811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Decision Tree Errors</a:t>
            </a:r>
          </a:p>
        </p:txBody>
      </p:sp>
    </p:spTree>
    <p:extLst>
      <p:ext uri="{BB962C8B-B14F-4D97-AF65-F5344CB8AC3E}">
        <p14:creationId xmlns:p14="http://schemas.microsoft.com/office/powerpoint/2010/main" val="3607628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356</Words>
  <Application>Microsoft Office PowerPoint</Application>
  <PresentationFormat>Widescreen</PresentationFormat>
  <Paragraphs>53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Office Theme</vt:lpstr>
      <vt:lpstr>Customer LifeTime Value Prediction </vt:lpstr>
      <vt:lpstr>Data Overview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Salary Prediction EDA</dc:title>
  <dc:creator>DSDJ Team</dc:creator>
  <cp:lastModifiedBy>Gurram, Sai</cp:lastModifiedBy>
  <cp:revision>16</cp:revision>
  <dcterms:created xsi:type="dcterms:W3CDTF">2018-01-01T08:24:31Z</dcterms:created>
  <dcterms:modified xsi:type="dcterms:W3CDTF">2020-04-27T18:59:53Z</dcterms:modified>
</cp:coreProperties>
</file>