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99F7-9C88-40EE-9647-787B3B8B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8A6D-9D65-49B6-8ED7-CACBDBD1C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Gurram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03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AD0-6964-4EE2-B8A7-DF249E37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CBB4-83E5-4E77-87DC-D57B8E39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– Recommended based on content </a:t>
            </a:r>
          </a:p>
          <a:p>
            <a:r>
              <a:rPr lang="en-US" dirty="0"/>
              <a:t>Item-Based – Recommended based on similarity between items</a:t>
            </a:r>
          </a:p>
          <a:p>
            <a:r>
              <a:rPr lang="en-US" dirty="0"/>
              <a:t>User-Based – Recommended based on similarity between users</a:t>
            </a:r>
          </a:p>
          <a:p>
            <a:r>
              <a:rPr lang="en-US" dirty="0"/>
              <a:t>Model-Based – Uses Matrix factorization and recommends based on users/items. </a:t>
            </a:r>
          </a:p>
          <a:p>
            <a:r>
              <a:rPr lang="en-US" dirty="0"/>
              <a:t>Hybrid – Netflix, Amazon and other organizations are not relying on single approach and are combining the above approaches together a creating a hybrid system based on their business needs.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512-EC0B-4664-B415-227D3B16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C96-1431-4A5B-AA7B-54D526D4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</a:t>
            </a:r>
            <a:r>
              <a:rPr lang="en-US" dirty="0" err="1"/>
              <a:t>Userid</a:t>
            </a:r>
            <a:r>
              <a:rPr lang="en-US" dirty="0"/>
              <a:t>, productid, timestamp, ratings </a:t>
            </a:r>
          </a:p>
          <a:p>
            <a:r>
              <a:rPr lang="en-US" dirty="0"/>
              <a:t>More than 2M records </a:t>
            </a:r>
          </a:p>
          <a:p>
            <a:r>
              <a:rPr lang="en-US" dirty="0"/>
              <a:t>No null records</a:t>
            </a:r>
          </a:p>
          <a:p>
            <a:r>
              <a:rPr lang="en-US" dirty="0"/>
              <a:t>No duplicates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2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41A3-A18B-496A-BCC5-99258C3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77C-0A5B-4B1F-854A-40C2300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rating is 4.1 and more than 75% of the data has greater than 4 rating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5C411-1B2C-4615-813D-0C74C83C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79" y="2799345"/>
            <a:ext cx="485086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CE62-E743-4CA0-B4F1-AF52637F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products  with user count and Average rating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0196B-4D02-4AC0-8D26-194477C9B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228" y="1987990"/>
            <a:ext cx="6471138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0CF6FE-16C5-4C19-8154-E5E4153F038B}"/>
              </a:ext>
            </a:extLst>
          </p:cNvPr>
          <p:cNvSpPr txBox="1"/>
          <p:nvPr/>
        </p:nvSpPr>
        <p:spPr>
          <a:xfrm>
            <a:off x="8472625" y="2955235"/>
            <a:ext cx="2425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user count for the first two products is higher the average rating is higher for the other products. </a:t>
            </a:r>
          </a:p>
        </p:txBody>
      </p:sp>
    </p:spTree>
    <p:extLst>
      <p:ext uri="{BB962C8B-B14F-4D97-AF65-F5344CB8AC3E}">
        <p14:creationId xmlns:p14="http://schemas.microsoft.com/office/powerpoint/2010/main" val="2605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2-56FE-4CF0-ACD9-3DF56C3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DF4A-1F6B-4DCD-B116-9FAE7AB5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computational reasons, </a:t>
            </a:r>
            <a:r>
              <a:rPr lang="en-US" dirty="0" err="1"/>
              <a:t>subsetted</a:t>
            </a:r>
            <a:r>
              <a:rPr lang="en-US" dirty="0"/>
              <a:t> the data to contain the only top 100 products. </a:t>
            </a:r>
          </a:p>
          <a:p>
            <a:r>
              <a:rPr lang="en-US" dirty="0"/>
              <a:t>The new data contains 107098 records.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4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227-59E6-4905-A12B-03A94B6F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C0B6-FF69-46BB-A6DE-91B3258F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an empty matrix and calculated cosine similarity between 100 products. </a:t>
            </a:r>
          </a:p>
          <a:p>
            <a:r>
              <a:rPr lang="en-US" dirty="0"/>
              <a:t>There is a built in function in </a:t>
            </a:r>
            <a:r>
              <a:rPr lang="en-US" dirty="0" err="1"/>
              <a:t>sklearn</a:t>
            </a:r>
            <a:r>
              <a:rPr lang="en-US" dirty="0"/>
              <a:t> to calculate cosine similarity.</a:t>
            </a:r>
          </a:p>
          <a:p>
            <a:r>
              <a:rPr lang="en-US" dirty="0"/>
              <a:t>Converted the similarity matrix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Obtained the top 4 products that can be recommended based on how similar they are to each other. </a:t>
            </a:r>
          </a:p>
          <a:p>
            <a:r>
              <a:rPr lang="en-US" dirty="0"/>
              <a:t>Example: For product B0009FHJRS recommended products are B000UVZU1S, B003UH0528, B006L1DNWY. </a:t>
            </a:r>
          </a:p>
        </p:txBody>
      </p:sp>
    </p:spTree>
    <p:extLst>
      <p:ext uri="{BB962C8B-B14F-4D97-AF65-F5344CB8AC3E}">
        <p14:creationId xmlns:p14="http://schemas.microsoft.com/office/powerpoint/2010/main" val="960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227-59E6-4905-A12B-03A94B6F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C0B6-FF69-46BB-A6DE-91B3258F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Converted the data into 10 columns using Singular Value Decomposition. This technique ensures all user-item interactions are captured and condensed into 10 columns. </a:t>
            </a:r>
          </a:p>
          <a:p>
            <a:r>
              <a:rPr lang="en-US" dirty="0"/>
              <a:t>There is a built in function in </a:t>
            </a:r>
            <a:r>
              <a:rPr lang="en-US" dirty="0" err="1"/>
              <a:t>sklearn</a:t>
            </a:r>
            <a:r>
              <a:rPr lang="en-US" dirty="0"/>
              <a:t> –</a:t>
            </a:r>
            <a:r>
              <a:rPr lang="en-US" dirty="0" err="1"/>
              <a:t>TruncatedSVD</a:t>
            </a:r>
            <a:r>
              <a:rPr lang="en-US" dirty="0"/>
              <a:t>. </a:t>
            </a:r>
          </a:p>
          <a:p>
            <a:r>
              <a:rPr lang="en-US" dirty="0"/>
              <a:t>Created a correlation matrix using the decomposed features and converted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/>
              <a:t>Obtained the top 4 products that can be recommended based on how similar they are to each other. </a:t>
            </a:r>
          </a:p>
          <a:p>
            <a:r>
              <a:rPr lang="en-US" dirty="0"/>
              <a:t>Example: For product B0009FHJRS recommended products are B0009OAGXI, B000L596FE, B00121UVU0 and B00639DLV2. </a:t>
            </a:r>
          </a:p>
        </p:txBody>
      </p:sp>
    </p:spTree>
    <p:extLst>
      <p:ext uri="{BB962C8B-B14F-4D97-AF65-F5344CB8AC3E}">
        <p14:creationId xmlns:p14="http://schemas.microsoft.com/office/powerpoint/2010/main" val="3854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DCB6-2747-4855-8D45-3EFB42E8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B3E3-EC62-4337-848F-A51C753B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model based recommendation system can now be used to recommend products. </a:t>
            </a:r>
          </a:p>
          <a:p>
            <a:r>
              <a:rPr lang="en-US" dirty="0"/>
              <a:t>The sparsity and scalability issue of user based/item based systems has been resolved in model based system. </a:t>
            </a:r>
          </a:p>
          <a:p>
            <a:pPr marL="0" indent="0">
              <a:buNone/>
            </a:pPr>
            <a:r>
              <a:rPr lang="en-US" b="1" dirty="0"/>
              <a:t>    Areas of Improvement</a:t>
            </a:r>
            <a:r>
              <a:rPr lang="en-US" dirty="0"/>
              <a:t>:</a:t>
            </a:r>
          </a:p>
          <a:p>
            <a:r>
              <a:rPr lang="en-US" dirty="0"/>
              <a:t>Other Matrix factorization techniques can be used to improve model’s performance. </a:t>
            </a:r>
          </a:p>
          <a:p>
            <a:r>
              <a:rPr lang="en-US" dirty="0"/>
              <a:t>For item based approach adjusted cosine similarity and </a:t>
            </a:r>
            <a:r>
              <a:rPr lang="en-US" dirty="0" err="1"/>
              <a:t>jaccard</a:t>
            </a:r>
            <a:r>
              <a:rPr lang="en-US" dirty="0"/>
              <a:t> similarity techniques can be used. </a:t>
            </a:r>
          </a:p>
          <a:p>
            <a:r>
              <a:rPr lang="en-US" dirty="0"/>
              <a:t>The model can be expanded to all the products in the dataset. </a:t>
            </a:r>
          </a:p>
          <a:p>
            <a:r>
              <a:rPr lang="en-US" dirty="0"/>
              <a:t>A Hybrid system can be created by combining item based and model based system to improve the recommendations.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94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419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Recommendation system</vt:lpstr>
      <vt:lpstr>Introduction </vt:lpstr>
      <vt:lpstr>Dataset </vt:lpstr>
      <vt:lpstr>Data Exploration </vt:lpstr>
      <vt:lpstr>Top 10 products  with user count and Average rating </vt:lpstr>
      <vt:lpstr>Subsetting the data </vt:lpstr>
      <vt:lpstr>Cosine Similarity </vt:lpstr>
      <vt:lpstr>SVD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Gurram, Sai</dc:creator>
  <cp:lastModifiedBy>Gurram, Sai</cp:lastModifiedBy>
  <cp:revision>5</cp:revision>
  <dcterms:created xsi:type="dcterms:W3CDTF">2020-05-20T16:04:40Z</dcterms:created>
  <dcterms:modified xsi:type="dcterms:W3CDTF">2020-05-20T17:30:08Z</dcterms:modified>
</cp:coreProperties>
</file>