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6" r:id="rId5"/>
    <p:sldId id="274" r:id="rId6"/>
    <p:sldId id="268" r:id="rId7"/>
    <p:sldId id="267" r:id="rId8"/>
    <p:sldId id="269" r:id="rId9"/>
    <p:sldId id="270" r:id="rId10"/>
    <p:sldId id="262" r:id="rId11"/>
    <p:sldId id="271" r:id="rId12"/>
    <p:sldId id="272" r:id="rId13"/>
    <p:sldId id="273" r:id="rId14"/>
    <p:sldId id="275" r:id="rId15"/>
    <p:sldId id="276" r:id="rId16"/>
    <p:sldId id="264" r:id="rId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1F5F"/>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1F5F"/>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11/26/2019</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E2DED1"/>
          </a:solidFill>
        </p:spPr>
        <p:txBody>
          <a:bodyPr wrap="square" lIns="0" tIns="0" rIns="0" bIns="0" rtlCol="0"/>
          <a:lstStyle/>
          <a:p>
            <a:endParaRPr dirty="0"/>
          </a:p>
        </p:txBody>
      </p:sp>
      <p:sp>
        <p:nvSpPr>
          <p:cNvPr id="17" name="bk object 17"/>
          <p:cNvSpPr/>
          <p:nvPr/>
        </p:nvSpPr>
        <p:spPr>
          <a:xfrm>
            <a:off x="305561" y="329945"/>
            <a:ext cx="8531352" cy="6196583"/>
          </a:xfrm>
          <a:prstGeom prst="rect">
            <a:avLst/>
          </a:prstGeom>
          <a:blipFill>
            <a:blip r:embed="rId2" cstate="print"/>
            <a:stretch>
              <a:fillRect/>
            </a:stretch>
          </a:blipFill>
        </p:spPr>
        <p:txBody>
          <a:bodyPr wrap="square" lIns="0" tIns="0" rIns="0" bIns="0" rtlCol="0"/>
          <a:lstStyle/>
          <a:p>
            <a:endParaRPr dirty="0"/>
          </a:p>
        </p:txBody>
      </p:sp>
      <p:sp>
        <p:nvSpPr>
          <p:cNvPr id="18" name="bk object 18"/>
          <p:cNvSpPr/>
          <p:nvPr/>
        </p:nvSpPr>
        <p:spPr>
          <a:xfrm>
            <a:off x="305561" y="329945"/>
            <a:ext cx="8531860" cy="6196965"/>
          </a:xfrm>
          <a:custGeom>
            <a:avLst/>
            <a:gdLst/>
            <a:ahLst/>
            <a:cxnLst/>
            <a:rect l="l" t="t" r="r" b="b"/>
            <a:pathLst>
              <a:path w="8531860" h="6196965">
                <a:moveTo>
                  <a:pt x="0" y="128904"/>
                </a:moveTo>
                <a:lnTo>
                  <a:pt x="10133" y="78759"/>
                </a:lnTo>
                <a:lnTo>
                  <a:pt x="37769" y="37782"/>
                </a:lnTo>
                <a:lnTo>
                  <a:pt x="78759" y="10140"/>
                </a:lnTo>
                <a:lnTo>
                  <a:pt x="128955" y="0"/>
                </a:lnTo>
                <a:lnTo>
                  <a:pt x="8402447" y="0"/>
                </a:lnTo>
                <a:lnTo>
                  <a:pt x="8452592" y="10140"/>
                </a:lnTo>
                <a:lnTo>
                  <a:pt x="8493569" y="37782"/>
                </a:lnTo>
                <a:lnTo>
                  <a:pt x="8521211" y="78759"/>
                </a:lnTo>
                <a:lnTo>
                  <a:pt x="8531352" y="128904"/>
                </a:lnTo>
                <a:lnTo>
                  <a:pt x="8531352" y="6067628"/>
                </a:lnTo>
                <a:lnTo>
                  <a:pt x="8521211" y="6117824"/>
                </a:lnTo>
                <a:lnTo>
                  <a:pt x="8493569" y="6158814"/>
                </a:lnTo>
                <a:lnTo>
                  <a:pt x="8452592" y="6186450"/>
                </a:lnTo>
                <a:lnTo>
                  <a:pt x="8402447" y="6196583"/>
                </a:lnTo>
                <a:lnTo>
                  <a:pt x="128955" y="6196583"/>
                </a:lnTo>
                <a:lnTo>
                  <a:pt x="78759" y="6186450"/>
                </a:lnTo>
                <a:lnTo>
                  <a:pt x="37769" y="6158814"/>
                </a:lnTo>
                <a:lnTo>
                  <a:pt x="10133" y="6117824"/>
                </a:lnTo>
                <a:lnTo>
                  <a:pt x="0" y="6067628"/>
                </a:lnTo>
                <a:lnTo>
                  <a:pt x="0" y="128904"/>
                </a:lnTo>
                <a:close/>
              </a:path>
            </a:pathLst>
          </a:custGeom>
          <a:ln w="3175">
            <a:solidFill>
              <a:srgbClr val="A3A3A2"/>
            </a:solidFill>
          </a:ln>
        </p:spPr>
        <p:txBody>
          <a:bodyPr wrap="square" lIns="0" tIns="0" rIns="0" bIns="0" rtlCol="0"/>
          <a:lstStyle/>
          <a:p>
            <a:endParaRPr dirty="0"/>
          </a:p>
        </p:txBody>
      </p:sp>
      <p:sp>
        <p:nvSpPr>
          <p:cNvPr id="19" name="bk object 19"/>
          <p:cNvSpPr/>
          <p:nvPr/>
        </p:nvSpPr>
        <p:spPr>
          <a:xfrm>
            <a:off x="419100" y="434340"/>
            <a:ext cx="8305800" cy="5486400"/>
          </a:xfrm>
          <a:prstGeom prst="rect">
            <a:avLst/>
          </a:prstGeom>
          <a:blipFill>
            <a:blip r:embed="rId3" cstate="print"/>
            <a:stretch>
              <a:fillRect/>
            </a:stretch>
          </a:blipFill>
        </p:spPr>
        <p:txBody>
          <a:bodyPr wrap="square" lIns="0" tIns="0" rIns="0" bIns="0" rtlCol="0"/>
          <a:lstStyle/>
          <a:p>
            <a:endParaRPr dirty="0"/>
          </a:p>
        </p:txBody>
      </p:sp>
      <p:sp>
        <p:nvSpPr>
          <p:cNvPr id="20" name="bk object 20"/>
          <p:cNvSpPr/>
          <p:nvPr/>
        </p:nvSpPr>
        <p:spPr>
          <a:xfrm>
            <a:off x="0" y="0"/>
            <a:ext cx="9144000" cy="6857999"/>
          </a:xfrm>
          <a:prstGeom prst="rect">
            <a:avLst/>
          </a:prstGeom>
          <a:blipFill>
            <a:blip r:embed="rId4" cstate="print"/>
            <a:stretch>
              <a:fillRect/>
            </a:stretch>
          </a:blip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3600" b="1" i="0">
                <a:solidFill>
                  <a:srgbClr val="001F5F"/>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11/26/2019</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E2DED1"/>
          </a:solidFill>
        </p:spPr>
        <p:txBody>
          <a:bodyPr wrap="square" lIns="0" tIns="0" rIns="0" bIns="0" rtlCol="0"/>
          <a:lstStyle/>
          <a:p>
            <a:endParaRPr dirty="0"/>
          </a:p>
        </p:txBody>
      </p:sp>
      <p:sp>
        <p:nvSpPr>
          <p:cNvPr id="17" name="bk object 17"/>
          <p:cNvSpPr/>
          <p:nvPr/>
        </p:nvSpPr>
        <p:spPr>
          <a:xfrm>
            <a:off x="305561" y="329945"/>
            <a:ext cx="8531352" cy="6196583"/>
          </a:xfrm>
          <a:prstGeom prst="rect">
            <a:avLst/>
          </a:prstGeom>
          <a:blipFill>
            <a:blip r:embed="rId2" cstate="print"/>
            <a:stretch>
              <a:fillRect/>
            </a:stretch>
          </a:blipFill>
        </p:spPr>
        <p:txBody>
          <a:bodyPr wrap="square" lIns="0" tIns="0" rIns="0" bIns="0" rtlCol="0"/>
          <a:lstStyle/>
          <a:p>
            <a:endParaRPr dirty="0"/>
          </a:p>
        </p:txBody>
      </p:sp>
      <p:sp>
        <p:nvSpPr>
          <p:cNvPr id="18" name="bk object 18"/>
          <p:cNvSpPr/>
          <p:nvPr/>
        </p:nvSpPr>
        <p:spPr>
          <a:xfrm>
            <a:off x="305561" y="329945"/>
            <a:ext cx="8531860" cy="6196965"/>
          </a:xfrm>
          <a:custGeom>
            <a:avLst/>
            <a:gdLst/>
            <a:ahLst/>
            <a:cxnLst/>
            <a:rect l="l" t="t" r="r" b="b"/>
            <a:pathLst>
              <a:path w="8531860" h="6196965">
                <a:moveTo>
                  <a:pt x="0" y="128904"/>
                </a:moveTo>
                <a:lnTo>
                  <a:pt x="10133" y="78759"/>
                </a:lnTo>
                <a:lnTo>
                  <a:pt x="37769" y="37782"/>
                </a:lnTo>
                <a:lnTo>
                  <a:pt x="78759" y="10140"/>
                </a:lnTo>
                <a:lnTo>
                  <a:pt x="128955" y="0"/>
                </a:lnTo>
                <a:lnTo>
                  <a:pt x="8402447" y="0"/>
                </a:lnTo>
                <a:lnTo>
                  <a:pt x="8452592" y="10140"/>
                </a:lnTo>
                <a:lnTo>
                  <a:pt x="8493569" y="37782"/>
                </a:lnTo>
                <a:lnTo>
                  <a:pt x="8521211" y="78759"/>
                </a:lnTo>
                <a:lnTo>
                  <a:pt x="8531352" y="128904"/>
                </a:lnTo>
                <a:lnTo>
                  <a:pt x="8531352" y="6067628"/>
                </a:lnTo>
                <a:lnTo>
                  <a:pt x="8521211" y="6117824"/>
                </a:lnTo>
                <a:lnTo>
                  <a:pt x="8493569" y="6158814"/>
                </a:lnTo>
                <a:lnTo>
                  <a:pt x="8452592" y="6186450"/>
                </a:lnTo>
                <a:lnTo>
                  <a:pt x="8402447" y="6196583"/>
                </a:lnTo>
                <a:lnTo>
                  <a:pt x="128955" y="6196583"/>
                </a:lnTo>
                <a:lnTo>
                  <a:pt x="78759" y="6186450"/>
                </a:lnTo>
                <a:lnTo>
                  <a:pt x="37769" y="6158814"/>
                </a:lnTo>
                <a:lnTo>
                  <a:pt x="10133" y="6117824"/>
                </a:lnTo>
                <a:lnTo>
                  <a:pt x="0" y="6067628"/>
                </a:lnTo>
                <a:lnTo>
                  <a:pt x="0" y="128904"/>
                </a:lnTo>
                <a:close/>
              </a:path>
            </a:pathLst>
          </a:custGeom>
          <a:ln w="3175">
            <a:solidFill>
              <a:srgbClr val="A3A3A2"/>
            </a:solidFill>
          </a:ln>
        </p:spPr>
        <p:txBody>
          <a:bodyPr wrap="square" lIns="0" tIns="0" rIns="0" bIns="0" rtlCol="0"/>
          <a:lstStyle/>
          <a:p>
            <a:endParaRPr dirty="0"/>
          </a:p>
        </p:txBody>
      </p:sp>
      <p:sp>
        <p:nvSpPr>
          <p:cNvPr id="19" name="bk object 19"/>
          <p:cNvSpPr/>
          <p:nvPr/>
        </p:nvSpPr>
        <p:spPr>
          <a:xfrm>
            <a:off x="419100" y="434340"/>
            <a:ext cx="8305800" cy="5486400"/>
          </a:xfrm>
          <a:prstGeom prst="rect">
            <a:avLst/>
          </a:prstGeom>
          <a:blipFill>
            <a:blip r:embed="rId3" cstate="print"/>
            <a:stretch>
              <a:fillRect/>
            </a:stretch>
          </a:blipFill>
        </p:spPr>
        <p:txBody>
          <a:bodyPr wrap="square" lIns="0" tIns="0" rIns="0" bIns="0" rtlCol="0"/>
          <a:lstStyle/>
          <a:p>
            <a:endParaRPr dirty="0"/>
          </a:p>
        </p:txBody>
      </p:sp>
      <p:sp>
        <p:nvSpPr>
          <p:cNvPr id="20" name="bk object 20"/>
          <p:cNvSpPr/>
          <p:nvPr/>
        </p:nvSpPr>
        <p:spPr>
          <a:xfrm>
            <a:off x="305561" y="329945"/>
            <a:ext cx="8531352" cy="6196583"/>
          </a:xfrm>
          <a:prstGeom prst="rect">
            <a:avLst/>
          </a:prstGeom>
          <a:blipFill>
            <a:blip r:embed="rId4" cstate="print"/>
            <a:stretch>
              <a:fillRect/>
            </a:stretch>
          </a:blipFill>
        </p:spPr>
        <p:txBody>
          <a:bodyPr wrap="square" lIns="0" tIns="0" rIns="0" bIns="0" rtlCol="0"/>
          <a:lstStyle/>
          <a:p>
            <a:endParaRPr dirty="0"/>
          </a:p>
        </p:txBody>
      </p:sp>
      <p:sp>
        <p:nvSpPr>
          <p:cNvPr id="21" name="bk object 21"/>
          <p:cNvSpPr/>
          <p:nvPr/>
        </p:nvSpPr>
        <p:spPr>
          <a:xfrm>
            <a:off x="305561" y="329945"/>
            <a:ext cx="8531860" cy="6196965"/>
          </a:xfrm>
          <a:custGeom>
            <a:avLst/>
            <a:gdLst/>
            <a:ahLst/>
            <a:cxnLst/>
            <a:rect l="l" t="t" r="r" b="b"/>
            <a:pathLst>
              <a:path w="8531860" h="6196965">
                <a:moveTo>
                  <a:pt x="0" y="128904"/>
                </a:moveTo>
                <a:lnTo>
                  <a:pt x="10133" y="78759"/>
                </a:lnTo>
                <a:lnTo>
                  <a:pt x="37769" y="37782"/>
                </a:lnTo>
                <a:lnTo>
                  <a:pt x="78759" y="10140"/>
                </a:lnTo>
                <a:lnTo>
                  <a:pt x="128955" y="0"/>
                </a:lnTo>
                <a:lnTo>
                  <a:pt x="8402447" y="0"/>
                </a:lnTo>
                <a:lnTo>
                  <a:pt x="8452592" y="10140"/>
                </a:lnTo>
                <a:lnTo>
                  <a:pt x="8493569" y="37782"/>
                </a:lnTo>
                <a:lnTo>
                  <a:pt x="8521211" y="78759"/>
                </a:lnTo>
                <a:lnTo>
                  <a:pt x="8531352" y="128904"/>
                </a:lnTo>
                <a:lnTo>
                  <a:pt x="8531352" y="6067628"/>
                </a:lnTo>
                <a:lnTo>
                  <a:pt x="8521211" y="6117824"/>
                </a:lnTo>
                <a:lnTo>
                  <a:pt x="8493569" y="6158814"/>
                </a:lnTo>
                <a:lnTo>
                  <a:pt x="8452592" y="6186450"/>
                </a:lnTo>
                <a:lnTo>
                  <a:pt x="8402447" y="6196583"/>
                </a:lnTo>
                <a:lnTo>
                  <a:pt x="128955" y="6196583"/>
                </a:lnTo>
                <a:lnTo>
                  <a:pt x="78759" y="6186450"/>
                </a:lnTo>
                <a:lnTo>
                  <a:pt x="37769" y="6158814"/>
                </a:lnTo>
                <a:lnTo>
                  <a:pt x="10133" y="6117824"/>
                </a:lnTo>
                <a:lnTo>
                  <a:pt x="0" y="6067628"/>
                </a:lnTo>
                <a:lnTo>
                  <a:pt x="0" y="128904"/>
                </a:lnTo>
                <a:close/>
              </a:path>
            </a:pathLst>
          </a:custGeom>
          <a:ln w="3175">
            <a:solidFill>
              <a:srgbClr val="A3A3A2"/>
            </a:solidFill>
          </a:ln>
        </p:spPr>
        <p:txBody>
          <a:bodyPr wrap="square" lIns="0" tIns="0" rIns="0" bIns="0" rtlCol="0"/>
          <a:lstStyle/>
          <a:p>
            <a:endParaRPr dirty="0"/>
          </a:p>
        </p:txBody>
      </p:sp>
      <p:sp>
        <p:nvSpPr>
          <p:cNvPr id="22" name="bk object 22"/>
          <p:cNvSpPr/>
          <p:nvPr/>
        </p:nvSpPr>
        <p:spPr>
          <a:xfrm>
            <a:off x="419100" y="434340"/>
            <a:ext cx="8305800" cy="3108960"/>
          </a:xfrm>
          <a:prstGeom prst="rect">
            <a:avLst/>
          </a:prstGeom>
          <a:blipFill>
            <a:blip r:embed="rId5" cstate="print"/>
            <a:stretch>
              <a:fillRect/>
            </a:stretch>
          </a:blipFill>
        </p:spPr>
        <p:txBody>
          <a:bodyPr wrap="square" lIns="0" tIns="0" rIns="0" bIns="0" rtlCol="0"/>
          <a:lstStyle/>
          <a:p>
            <a:endParaRPr dirty="0"/>
          </a:p>
        </p:txBody>
      </p:sp>
      <p:sp>
        <p:nvSpPr>
          <p:cNvPr id="23" name="bk object 23"/>
          <p:cNvSpPr/>
          <p:nvPr/>
        </p:nvSpPr>
        <p:spPr>
          <a:xfrm>
            <a:off x="0" y="0"/>
            <a:ext cx="9143999" cy="6857999"/>
          </a:xfrm>
          <a:prstGeom prst="rect">
            <a:avLst/>
          </a:prstGeom>
          <a:blipFill>
            <a:blip r:embed="rId6" cstate="print"/>
            <a:stretch>
              <a:fillRect/>
            </a:stretch>
          </a:blipFill>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11/26/2019</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E2DED1"/>
          </a:solidFill>
        </p:spPr>
        <p:txBody>
          <a:bodyPr wrap="square" lIns="0" tIns="0" rIns="0" bIns="0" rtlCol="0"/>
          <a:lstStyle/>
          <a:p>
            <a:endParaRPr dirty="0"/>
          </a:p>
        </p:txBody>
      </p:sp>
      <p:sp>
        <p:nvSpPr>
          <p:cNvPr id="17" name="bk object 17"/>
          <p:cNvSpPr/>
          <p:nvPr/>
        </p:nvSpPr>
        <p:spPr>
          <a:xfrm>
            <a:off x="305561" y="329945"/>
            <a:ext cx="8531352" cy="6196583"/>
          </a:xfrm>
          <a:prstGeom prst="rect">
            <a:avLst/>
          </a:prstGeom>
          <a:blipFill>
            <a:blip r:embed="rId7" cstate="print"/>
            <a:stretch>
              <a:fillRect/>
            </a:stretch>
          </a:blipFill>
        </p:spPr>
        <p:txBody>
          <a:bodyPr wrap="square" lIns="0" tIns="0" rIns="0" bIns="0" rtlCol="0"/>
          <a:lstStyle/>
          <a:p>
            <a:endParaRPr dirty="0"/>
          </a:p>
        </p:txBody>
      </p:sp>
      <p:sp>
        <p:nvSpPr>
          <p:cNvPr id="18" name="bk object 18"/>
          <p:cNvSpPr/>
          <p:nvPr/>
        </p:nvSpPr>
        <p:spPr>
          <a:xfrm>
            <a:off x="305561" y="329945"/>
            <a:ext cx="8531860" cy="6196965"/>
          </a:xfrm>
          <a:custGeom>
            <a:avLst/>
            <a:gdLst/>
            <a:ahLst/>
            <a:cxnLst/>
            <a:rect l="l" t="t" r="r" b="b"/>
            <a:pathLst>
              <a:path w="8531860" h="6196965">
                <a:moveTo>
                  <a:pt x="0" y="128904"/>
                </a:moveTo>
                <a:lnTo>
                  <a:pt x="10133" y="78759"/>
                </a:lnTo>
                <a:lnTo>
                  <a:pt x="37769" y="37782"/>
                </a:lnTo>
                <a:lnTo>
                  <a:pt x="78759" y="10140"/>
                </a:lnTo>
                <a:lnTo>
                  <a:pt x="128955" y="0"/>
                </a:lnTo>
                <a:lnTo>
                  <a:pt x="8402447" y="0"/>
                </a:lnTo>
                <a:lnTo>
                  <a:pt x="8452592" y="10140"/>
                </a:lnTo>
                <a:lnTo>
                  <a:pt x="8493569" y="37782"/>
                </a:lnTo>
                <a:lnTo>
                  <a:pt x="8521211" y="78759"/>
                </a:lnTo>
                <a:lnTo>
                  <a:pt x="8531352" y="128904"/>
                </a:lnTo>
                <a:lnTo>
                  <a:pt x="8531352" y="6067628"/>
                </a:lnTo>
                <a:lnTo>
                  <a:pt x="8521211" y="6117824"/>
                </a:lnTo>
                <a:lnTo>
                  <a:pt x="8493569" y="6158814"/>
                </a:lnTo>
                <a:lnTo>
                  <a:pt x="8452592" y="6186450"/>
                </a:lnTo>
                <a:lnTo>
                  <a:pt x="8402447" y="6196583"/>
                </a:lnTo>
                <a:lnTo>
                  <a:pt x="128955" y="6196583"/>
                </a:lnTo>
                <a:lnTo>
                  <a:pt x="78759" y="6186450"/>
                </a:lnTo>
                <a:lnTo>
                  <a:pt x="37769" y="6158814"/>
                </a:lnTo>
                <a:lnTo>
                  <a:pt x="10133" y="6117824"/>
                </a:lnTo>
                <a:lnTo>
                  <a:pt x="0" y="6067628"/>
                </a:lnTo>
                <a:lnTo>
                  <a:pt x="0" y="128904"/>
                </a:lnTo>
                <a:close/>
              </a:path>
            </a:pathLst>
          </a:custGeom>
          <a:ln w="3175">
            <a:solidFill>
              <a:srgbClr val="A3A3A2"/>
            </a:solidFill>
          </a:ln>
        </p:spPr>
        <p:txBody>
          <a:bodyPr wrap="square" lIns="0" tIns="0" rIns="0" bIns="0" rtlCol="0"/>
          <a:lstStyle/>
          <a:p>
            <a:endParaRPr dirty="0"/>
          </a:p>
        </p:txBody>
      </p:sp>
      <p:sp>
        <p:nvSpPr>
          <p:cNvPr id="19" name="bk object 19"/>
          <p:cNvSpPr/>
          <p:nvPr/>
        </p:nvSpPr>
        <p:spPr>
          <a:xfrm>
            <a:off x="419100" y="434340"/>
            <a:ext cx="8305800" cy="5486400"/>
          </a:xfrm>
          <a:prstGeom prst="rect">
            <a:avLst/>
          </a:prstGeom>
          <a:blipFill>
            <a:blip r:embed="rId8" cstate="print"/>
            <a:stretch>
              <a:fillRect/>
            </a:stretch>
          </a:blipFill>
        </p:spPr>
        <p:txBody>
          <a:bodyPr wrap="square" lIns="0" tIns="0" rIns="0" bIns="0" rtlCol="0"/>
          <a:lstStyle/>
          <a:p>
            <a:endParaRPr dirty="0"/>
          </a:p>
        </p:txBody>
      </p:sp>
      <p:sp>
        <p:nvSpPr>
          <p:cNvPr id="2" name="Holder 2"/>
          <p:cNvSpPr>
            <a:spLocks noGrp="1"/>
          </p:cNvSpPr>
          <p:nvPr>
            <p:ph type="title"/>
          </p:nvPr>
        </p:nvSpPr>
        <p:spPr>
          <a:xfrm>
            <a:off x="2820670" y="2507741"/>
            <a:ext cx="3502659" cy="574039"/>
          </a:xfrm>
          <a:prstGeom prst="rect">
            <a:avLst/>
          </a:prstGeom>
        </p:spPr>
        <p:txBody>
          <a:bodyPr wrap="square" lIns="0" tIns="0" rIns="0" bIns="0">
            <a:spAutoFit/>
          </a:bodyPr>
          <a:lstStyle>
            <a:lvl1pPr>
              <a:defRPr sz="3600" b="1" i="0">
                <a:solidFill>
                  <a:srgbClr val="001F5F"/>
                </a:solidFill>
                <a:latin typeface="Verdana"/>
                <a:cs typeface="Verdana"/>
              </a:defRPr>
            </a:lvl1pPr>
          </a:lstStyle>
          <a:p>
            <a:endParaRPr/>
          </a:p>
        </p:txBody>
      </p:sp>
      <p:sp>
        <p:nvSpPr>
          <p:cNvPr id="3" name="Holder 3"/>
          <p:cNvSpPr>
            <a:spLocks noGrp="1"/>
          </p:cNvSpPr>
          <p:nvPr>
            <p:ph type="body" idx="1"/>
          </p:nvPr>
        </p:nvSpPr>
        <p:spPr>
          <a:xfrm>
            <a:off x="603884" y="1754250"/>
            <a:ext cx="7936230" cy="3860165"/>
          </a:xfrm>
          <a:prstGeom prst="rect">
            <a:avLst/>
          </a:prstGeom>
        </p:spPr>
        <p:txBody>
          <a:bodyPr wrap="square" lIns="0" tIns="0" rIns="0" bIns="0">
            <a:spAutoFit/>
          </a:bodyPr>
          <a:lstStyle>
            <a:lvl1pPr>
              <a:defRPr sz="28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11/26/2019</a:t>
            </a:fld>
            <a:endParaRPr lang="en-US" dirty="0"/>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76600" y="2895600"/>
            <a:ext cx="5306695" cy="994410"/>
          </a:xfrm>
          <a:prstGeom prst="rect">
            <a:avLst/>
          </a:prstGeom>
        </p:spPr>
        <p:txBody>
          <a:bodyPr vert="horz" wrap="square" lIns="0" tIns="35560" rIns="0" bIns="0" rtlCol="0">
            <a:spAutoFit/>
          </a:bodyPr>
          <a:lstStyle/>
          <a:p>
            <a:pPr marL="1120775" marR="5080" indent="-1108710">
              <a:lnSpc>
                <a:spcPts val="3779"/>
              </a:lnSpc>
              <a:spcBef>
                <a:spcPts val="280"/>
              </a:spcBef>
            </a:pPr>
            <a:r>
              <a:rPr sz="3200" b="1" spc="-5" dirty="0">
                <a:solidFill>
                  <a:srgbClr val="FFFFFF"/>
                </a:solidFill>
                <a:latin typeface="Verdana"/>
                <a:cs typeface="Verdana"/>
              </a:rPr>
              <a:t>ONLINE </a:t>
            </a:r>
            <a:r>
              <a:rPr sz="3200" b="1" dirty="0">
                <a:solidFill>
                  <a:srgbClr val="FFFFFF"/>
                </a:solidFill>
                <a:latin typeface="Verdana"/>
                <a:cs typeface="Verdana"/>
              </a:rPr>
              <a:t>MOVIE TICKET  BOOKING</a:t>
            </a:r>
            <a:r>
              <a:rPr sz="3200" b="1" spc="-45" dirty="0">
                <a:solidFill>
                  <a:srgbClr val="FFFFFF"/>
                </a:solidFill>
                <a:latin typeface="Verdana"/>
                <a:cs typeface="Verdana"/>
              </a:rPr>
              <a:t> </a:t>
            </a:r>
            <a:r>
              <a:rPr sz="3200" b="1" spc="-5" dirty="0">
                <a:solidFill>
                  <a:srgbClr val="FFFFFF"/>
                </a:solidFill>
                <a:latin typeface="Verdana"/>
                <a:cs typeface="Verdana"/>
              </a:rPr>
              <a:t>SYSTEM</a:t>
            </a:r>
            <a:endParaRPr sz="3200" dirty="0">
              <a:latin typeface="Verdana"/>
              <a:cs typeface="Verdana"/>
            </a:endParaRPr>
          </a:p>
        </p:txBody>
      </p:sp>
      <p:sp>
        <p:nvSpPr>
          <p:cNvPr id="3" name="object 3"/>
          <p:cNvSpPr txBox="1"/>
          <p:nvPr/>
        </p:nvSpPr>
        <p:spPr>
          <a:xfrm>
            <a:off x="4648200" y="4114800"/>
            <a:ext cx="3733544" cy="1551707"/>
          </a:xfrm>
          <a:prstGeom prst="rect">
            <a:avLst/>
          </a:prstGeom>
        </p:spPr>
        <p:txBody>
          <a:bodyPr vert="horz" wrap="square" lIns="0" tIns="12700" rIns="0" bIns="0" rtlCol="0">
            <a:spAutoFit/>
          </a:bodyPr>
          <a:lstStyle/>
          <a:p>
            <a:pPr marL="891540">
              <a:lnSpc>
                <a:spcPct val="100000"/>
              </a:lnSpc>
              <a:spcBef>
                <a:spcPts val="20"/>
              </a:spcBef>
            </a:pPr>
            <a:r>
              <a:rPr lang="en-US" sz="2000" dirty="0" smtClean="0">
                <a:solidFill>
                  <a:schemeClr val="bg1"/>
                </a:solidFill>
                <a:latin typeface="Verdana"/>
                <a:cs typeface="Verdana"/>
              </a:rPr>
              <a:t>P.Preetham Babu</a:t>
            </a:r>
          </a:p>
          <a:p>
            <a:pPr marL="891540">
              <a:lnSpc>
                <a:spcPct val="100000"/>
              </a:lnSpc>
              <a:spcBef>
                <a:spcPts val="20"/>
              </a:spcBef>
            </a:pPr>
            <a:r>
              <a:rPr lang="en-US" sz="2000" dirty="0" smtClean="0">
                <a:solidFill>
                  <a:schemeClr val="bg1"/>
                </a:solidFill>
                <a:latin typeface="Verdana"/>
                <a:cs typeface="Verdana"/>
              </a:rPr>
              <a:t>B.Teja Sai Varma</a:t>
            </a:r>
          </a:p>
          <a:p>
            <a:pPr marL="891540">
              <a:lnSpc>
                <a:spcPct val="100000"/>
              </a:lnSpc>
              <a:spcBef>
                <a:spcPts val="20"/>
              </a:spcBef>
            </a:pPr>
            <a:r>
              <a:rPr lang="en-US" sz="2000" dirty="0" smtClean="0">
                <a:solidFill>
                  <a:schemeClr val="bg1"/>
                </a:solidFill>
                <a:latin typeface="Verdana"/>
                <a:cs typeface="Verdana"/>
              </a:rPr>
              <a:t>M.Ramesh</a:t>
            </a:r>
          </a:p>
          <a:p>
            <a:pPr marL="891540">
              <a:lnSpc>
                <a:spcPct val="100000"/>
              </a:lnSpc>
              <a:spcBef>
                <a:spcPts val="20"/>
              </a:spcBef>
            </a:pPr>
            <a:r>
              <a:rPr lang="en-US" sz="2000" dirty="0" smtClean="0">
                <a:solidFill>
                  <a:schemeClr val="bg1"/>
                </a:solidFill>
                <a:latin typeface="Verdana"/>
                <a:cs typeface="Verdana"/>
              </a:rPr>
              <a:t>K.Mahesh Babu</a:t>
            </a:r>
          </a:p>
          <a:p>
            <a:pPr marL="891540">
              <a:lnSpc>
                <a:spcPct val="100000"/>
              </a:lnSpc>
              <a:spcBef>
                <a:spcPts val="20"/>
              </a:spcBef>
            </a:pPr>
            <a:r>
              <a:rPr lang="en-US" sz="2000" dirty="0" smtClean="0">
                <a:solidFill>
                  <a:schemeClr val="bg1"/>
                </a:solidFill>
                <a:latin typeface="Verdana"/>
                <a:cs typeface="Verdana"/>
              </a:rPr>
              <a:t>T.Balaji Sai Kumar</a:t>
            </a:r>
            <a:endParaRPr sz="2000" dirty="0">
              <a:solidFill>
                <a:schemeClr val="bg1"/>
              </a:solidFill>
              <a:latin typeface="Verdana"/>
              <a:cs typeface="Verdan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219200" y="1447800"/>
            <a:ext cx="6629400" cy="954107"/>
          </a:xfrm>
        </p:spPr>
        <p:txBody>
          <a:bodyPr/>
          <a:lstStyle/>
          <a:p>
            <a:pPr algn="ctr"/>
            <a:r>
              <a:rPr lang="en-US" sz="2800" dirty="0">
                <a:solidFill>
                  <a:srgbClr val="FF0000"/>
                </a:solidFill>
                <a:latin typeface="Times New Roman" pitchFamily="18" charset="0"/>
                <a:cs typeface="Times New Roman" pitchFamily="18" charset="0"/>
              </a:rPr>
              <a:t>SOFTWARE REQUIREMENTS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endParaRPr lang="en-US" sz="2000" dirty="0"/>
          </a:p>
        </p:txBody>
      </p:sp>
      <p:sp>
        <p:nvSpPr>
          <p:cNvPr id="9" name="TextBox 8"/>
          <p:cNvSpPr txBox="1"/>
          <p:nvPr/>
        </p:nvSpPr>
        <p:spPr>
          <a:xfrm>
            <a:off x="2286000" y="2209800"/>
            <a:ext cx="5105400" cy="1015663"/>
          </a:xfrm>
          <a:prstGeom prst="rect">
            <a:avLst/>
          </a:prstGeom>
          <a:noFill/>
        </p:spPr>
        <p:txBody>
          <a:bodyPr wrap="square" rtlCol="0">
            <a:spAutoFit/>
          </a:bodyPr>
          <a:lstStyle/>
          <a:p>
            <a:r>
              <a:rPr lang="en-US" sz="2000" dirty="0">
                <a:latin typeface="Times New Roman" pitchFamily="18" charset="0"/>
                <a:cs typeface="Times New Roman" pitchFamily="18" charset="0"/>
              </a:rPr>
              <a:t>Language 	</a:t>
            </a:r>
            <a:r>
              <a:rPr lang="en-US" sz="2000" dirty="0" smtClean="0">
                <a:latin typeface="Times New Roman" pitchFamily="18" charset="0"/>
                <a:cs typeface="Times New Roman" pitchFamily="18" charset="0"/>
              </a:rPr>
              <a:t>: C</a:t>
            </a:r>
            <a:r>
              <a:rPr lang="en-US" sz="2000" dirty="0">
                <a:latin typeface="Times New Roman" pitchFamily="18" charset="0"/>
                <a:cs typeface="Times New Roman" pitchFamily="18" charset="0"/>
              </a:rPr>
              <a:t>++ language</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IDE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Code </a:t>
            </a:r>
            <a:r>
              <a:rPr lang="en-US" sz="2000" dirty="0">
                <a:latin typeface="Times New Roman" pitchFamily="18" charset="0"/>
                <a:cs typeface="Times New Roman" pitchFamily="18" charset="0"/>
              </a:rPr>
              <a:t>Blocks or Dev C</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Operating system : Windows 7 and above</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0"/>
            <a:ext cx="6019800" cy="430887"/>
          </a:xfrm>
        </p:spPr>
        <p:txBody>
          <a:bodyPr/>
          <a:lstStyle/>
          <a:p>
            <a:pPr algn="ctr"/>
            <a:r>
              <a:rPr lang="en-US" sz="2800" dirty="0" smtClean="0">
                <a:solidFill>
                  <a:srgbClr val="FF0000"/>
                </a:solidFill>
                <a:latin typeface="Times New Roman" panose="02020603050405020304" pitchFamily="18" charset="0"/>
                <a:cs typeface="Times New Roman" panose="02020603050405020304" pitchFamily="18" charset="0"/>
              </a:rPr>
              <a:t>HARDWARE  REQUIREMENTS</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362200" y="2286000"/>
            <a:ext cx="5562600" cy="1015663"/>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RAM </a:t>
            </a:r>
            <a:r>
              <a:rPr lang="en-US" sz="2000" dirty="0">
                <a:latin typeface="Times New Roman" pitchFamily="18" charset="0"/>
                <a:cs typeface="Times New Roman" pitchFamily="18" charset="0"/>
              </a:rPr>
              <a:t>		:	 128MB</a:t>
            </a:r>
          </a:p>
          <a:p>
            <a:pPr algn="just"/>
            <a:r>
              <a:rPr lang="en-US" sz="2000" dirty="0" smtClean="0">
                <a:latin typeface="Times New Roman" pitchFamily="18" charset="0"/>
                <a:cs typeface="Times New Roman" pitchFamily="18" charset="0"/>
              </a:rPr>
              <a:t>Disc </a:t>
            </a:r>
            <a:r>
              <a:rPr lang="en-US" sz="2000" dirty="0">
                <a:latin typeface="Times New Roman" pitchFamily="18" charset="0"/>
                <a:cs typeface="Times New Roman" pitchFamily="18" charset="0"/>
              </a:rPr>
              <a:t>Space 	:	 5GB</a:t>
            </a:r>
          </a:p>
          <a:p>
            <a:pPr algn="just"/>
            <a:r>
              <a:rPr lang="en-US" sz="2000" dirty="0" smtClean="0">
                <a:latin typeface="Times New Roman" pitchFamily="18" charset="0"/>
                <a:cs typeface="Times New Roman" pitchFamily="18" charset="0"/>
              </a:rPr>
              <a:t>Processor   </a:t>
            </a:r>
            <a:r>
              <a:rPr lang="en-US" sz="2000" dirty="0">
                <a:latin typeface="Times New Roman" pitchFamily="18" charset="0"/>
                <a:cs typeface="Times New Roman" pitchFamily="18" charset="0"/>
              </a:rPr>
              <a:t>	: 	 Intel i3 and above</a:t>
            </a:r>
            <a:endParaRPr lang="en-US" sz="2000" dirty="0"/>
          </a:p>
        </p:txBody>
      </p:sp>
    </p:spTree>
    <p:extLst>
      <p:ext uri="{BB962C8B-B14F-4D97-AF65-F5344CB8AC3E}">
        <p14:creationId xmlns:p14="http://schemas.microsoft.com/office/powerpoint/2010/main" val="3891841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1"/>
          </a:xfrm>
          <a:prstGeom prst="rect">
            <a:avLst/>
          </a:prstGeom>
        </p:spPr>
      </p:pic>
      <p:pic>
        <p:nvPicPr>
          <p:cNvPr id="8" name="Picture 7"/>
          <p:cNvPicPr>
            <a:picLocks noChangeAspect="1"/>
          </p:cNvPicPr>
          <p:nvPr/>
        </p:nvPicPr>
        <p:blipFill>
          <a:blip r:embed="rId3"/>
          <a:stretch>
            <a:fillRect/>
          </a:stretch>
        </p:blipFill>
        <p:spPr>
          <a:xfrm>
            <a:off x="332509" y="1600200"/>
            <a:ext cx="2324100" cy="2266950"/>
          </a:xfrm>
          <a:prstGeom prst="rect">
            <a:avLst/>
          </a:prstGeom>
        </p:spPr>
      </p:pic>
      <p:pic>
        <p:nvPicPr>
          <p:cNvPr id="9" name="Picture 8"/>
          <p:cNvPicPr>
            <a:picLocks noChangeAspect="1"/>
          </p:cNvPicPr>
          <p:nvPr/>
        </p:nvPicPr>
        <p:blipFill>
          <a:blip r:embed="rId4"/>
          <a:stretch>
            <a:fillRect/>
          </a:stretch>
        </p:blipFill>
        <p:spPr>
          <a:xfrm>
            <a:off x="2743200" y="1576630"/>
            <a:ext cx="5867400" cy="3604970"/>
          </a:xfrm>
          <a:prstGeom prst="rect">
            <a:avLst/>
          </a:prstGeom>
        </p:spPr>
      </p:pic>
      <p:sp>
        <p:nvSpPr>
          <p:cNvPr id="10" name="TextBox 9"/>
          <p:cNvSpPr txBox="1"/>
          <p:nvPr/>
        </p:nvSpPr>
        <p:spPr>
          <a:xfrm>
            <a:off x="1905000" y="914400"/>
            <a:ext cx="4754700" cy="523220"/>
          </a:xfrm>
          <a:prstGeom prst="rect">
            <a:avLst/>
          </a:prstGeom>
          <a:noFill/>
        </p:spPr>
        <p:txBody>
          <a:bodyPr wrap="non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MOVIE TICKET BOOKING</a:t>
            </a:r>
            <a:endParaRPr 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799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0" y="-1"/>
            <a:ext cx="9144000" cy="6858001"/>
          </a:xfrm>
          <a:prstGeom prst="rect">
            <a:avLst/>
          </a:prstGeom>
        </p:spPr>
      </p:pic>
      <p:pic>
        <p:nvPicPr>
          <p:cNvPr id="5" name="Picture 4"/>
          <p:cNvPicPr>
            <a:picLocks noChangeAspect="1"/>
          </p:cNvPicPr>
          <p:nvPr/>
        </p:nvPicPr>
        <p:blipFill>
          <a:blip r:embed="rId3"/>
          <a:stretch>
            <a:fillRect/>
          </a:stretch>
        </p:blipFill>
        <p:spPr>
          <a:xfrm>
            <a:off x="533400" y="6477000"/>
            <a:ext cx="276225" cy="142875"/>
          </a:xfrm>
          <a:prstGeom prst="rect">
            <a:avLst/>
          </a:prstGeom>
        </p:spPr>
      </p:pic>
      <p:pic>
        <p:nvPicPr>
          <p:cNvPr id="6" name="Picture 5"/>
          <p:cNvPicPr>
            <a:picLocks noChangeAspect="1"/>
          </p:cNvPicPr>
          <p:nvPr/>
        </p:nvPicPr>
        <p:blipFill>
          <a:blip r:embed="rId4"/>
          <a:stretch>
            <a:fillRect/>
          </a:stretch>
        </p:blipFill>
        <p:spPr>
          <a:xfrm>
            <a:off x="1981200" y="1462799"/>
            <a:ext cx="4560864" cy="3237962"/>
          </a:xfrm>
          <a:prstGeom prst="rect">
            <a:avLst/>
          </a:prstGeom>
        </p:spPr>
      </p:pic>
    </p:spTree>
    <p:extLst>
      <p:ext uri="{BB962C8B-B14F-4D97-AF65-F5344CB8AC3E}">
        <p14:creationId xmlns:p14="http://schemas.microsoft.com/office/powerpoint/2010/main" val="2331671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
            <a:ext cx="9144000" cy="6858001"/>
          </a:xfrm>
          <a:prstGeom prst="rect">
            <a:avLst/>
          </a:prstGeom>
        </p:spPr>
      </p:pic>
      <p:pic>
        <p:nvPicPr>
          <p:cNvPr id="4" name="Picture 3"/>
          <p:cNvPicPr>
            <a:picLocks noChangeAspect="1"/>
          </p:cNvPicPr>
          <p:nvPr/>
        </p:nvPicPr>
        <p:blipFill>
          <a:blip r:embed="rId3"/>
          <a:stretch>
            <a:fillRect/>
          </a:stretch>
        </p:blipFill>
        <p:spPr>
          <a:xfrm>
            <a:off x="2752725" y="1600200"/>
            <a:ext cx="3343275" cy="2009775"/>
          </a:xfrm>
          <a:prstGeom prst="rect">
            <a:avLst/>
          </a:prstGeom>
        </p:spPr>
      </p:pic>
      <p:sp>
        <p:nvSpPr>
          <p:cNvPr id="5" name="TextBox 4"/>
          <p:cNvSpPr txBox="1"/>
          <p:nvPr/>
        </p:nvSpPr>
        <p:spPr>
          <a:xfrm>
            <a:off x="1447800" y="914400"/>
            <a:ext cx="6172200"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PREMIUM CARD REGISTRATION</a:t>
            </a:r>
            <a:endParaRPr lang="en-US" sz="2800" b="1" dirty="0">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stretch>
            <a:fillRect/>
          </a:stretch>
        </p:blipFill>
        <p:spPr>
          <a:xfrm>
            <a:off x="2238375" y="3638550"/>
            <a:ext cx="4391025" cy="1390650"/>
          </a:xfrm>
          <a:prstGeom prst="rect">
            <a:avLst/>
          </a:prstGeom>
        </p:spPr>
      </p:pic>
    </p:spTree>
    <p:extLst>
      <p:ext uri="{BB962C8B-B14F-4D97-AF65-F5344CB8AC3E}">
        <p14:creationId xmlns:p14="http://schemas.microsoft.com/office/powerpoint/2010/main" val="2978032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27" y="0"/>
            <a:ext cx="9144000" cy="6858001"/>
          </a:xfrm>
          <a:prstGeom prst="rect">
            <a:avLst/>
          </a:prstGeom>
        </p:spPr>
      </p:pic>
      <p:pic>
        <p:nvPicPr>
          <p:cNvPr id="5" name="Picture 4"/>
          <p:cNvPicPr>
            <a:picLocks noChangeAspect="1"/>
          </p:cNvPicPr>
          <p:nvPr/>
        </p:nvPicPr>
        <p:blipFill>
          <a:blip r:embed="rId3"/>
          <a:stretch>
            <a:fillRect/>
          </a:stretch>
        </p:blipFill>
        <p:spPr>
          <a:xfrm>
            <a:off x="304799" y="1371600"/>
            <a:ext cx="8382001" cy="3048000"/>
          </a:xfrm>
          <a:prstGeom prst="rect">
            <a:avLst/>
          </a:prstGeom>
        </p:spPr>
      </p:pic>
    </p:spTree>
    <p:extLst>
      <p:ext uri="{BB962C8B-B14F-4D97-AF65-F5344CB8AC3E}">
        <p14:creationId xmlns:p14="http://schemas.microsoft.com/office/powerpoint/2010/main" val="1236154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2507741"/>
            <a:ext cx="3429000" cy="1120820"/>
          </a:xfrm>
          <a:prstGeom prst="rect">
            <a:avLst/>
          </a:prstGeom>
        </p:spPr>
        <p:txBody>
          <a:bodyPr vert="horz" wrap="square" lIns="0" tIns="12700" rIns="0" bIns="0" rtlCol="0">
            <a:spAutoFit/>
          </a:bodyPr>
          <a:lstStyle/>
          <a:p>
            <a:pPr marL="12700">
              <a:lnSpc>
                <a:spcPct val="100000"/>
              </a:lnSpc>
              <a:spcBef>
                <a:spcPts val="100"/>
              </a:spcBef>
            </a:pPr>
            <a:r>
              <a:rPr dirty="0" smtClean="0">
                <a:solidFill>
                  <a:srgbClr val="FF0000"/>
                </a:solidFill>
              </a:rPr>
              <a:t>T</a:t>
            </a:r>
            <a:r>
              <a:rPr lang="en-US" dirty="0" smtClean="0">
                <a:solidFill>
                  <a:srgbClr val="FF0000"/>
                </a:solidFill>
              </a:rPr>
              <a:t>HE END</a:t>
            </a:r>
            <a:br>
              <a:rPr lang="en-US" dirty="0" smtClean="0">
                <a:solidFill>
                  <a:srgbClr val="FF0000"/>
                </a:solidFill>
              </a:rPr>
            </a:br>
            <a:endParaRPr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7548" y="1143000"/>
            <a:ext cx="3502659" cy="566822"/>
          </a:xfrm>
          <a:prstGeom prst="rect">
            <a:avLst/>
          </a:prstGeom>
        </p:spPr>
        <p:txBody>
          <a:bodyPr vert="horz" wrap="square" lIns="0" tIns="12700" rIns="0" bIns="0" rtlCol="0">
            <a:spAutoFit/>
          </a:bodyPr>
          <a:lstStyle/>
          <a:p>
            <a:pPr marL="12700">
              <a:lnSpc>
                <a:spcPct val="100000"/>
              </a:lnSpc>
              <a:spcBef>
                <a:spcPts val="100"/>
              </a:spcBef>
            </a:pPr>
            <a:r>
              <a:rPr lang="en-US" dirty="0">
                <a:solidFill>
                  <a:srgbClr val="FF0000"/>
                </a:solidFill>
              </a:rPr>
              <a:t>Introduction:</a:t>
            </a:r>
            <a:endParaRPr dirty="0">
              <a:solidFill>
                <a:srgbClr val="FF0000"/>
              </a:solidFill>
            </a:endParaRPr>
          </a:p>
        </p:txBody>
      </p:sp>
      <p:sp>
        <p:nvSpPr>
          <p:cNvPr id="3" name="object 3"/>
          <p:cNvSpPr txBox="1">
            <a:spLocks noGrp="1"/>
          </p:cNvSpPr>
          <p:nvPr>
            <p:ph type="body" idx="4294967295"/>
          </p:nvPr>
        </p:nvSpPr>
        <p:spPr>
          <a:xfrm>
            <a:off x="1159839" y="1730604"/>
            <a:ext cx="6821487" cy="2611438"/>
          </a:xfrm>
          <a:prstGeom prst="rect">
            <a:avLst/>
          </a:prstGeom>
        </p:spPr>
        <p:txBody>
          <a:bodyPr vert="horz" wrap="square" lIns="0" tIns="12700" rIns="0" bIns="0" rtlCol="0">
            <a:spAutoFit/>
          </a:bodyPr>
          <a:lstStyle/>
          <a:p>
            <a:pPr marL="112395" marR="5080" algn="just">
              <a:lnSpc>
                <a:spcPct val="99800"/>
              </a:lnSpc>
              <a:spcBef>
                <a:spcPts val="100"/>
              </a:spcBef>
            </a:pPr>
            <a:r>
              <a:rPr lang="en-US" sz="2400" spc="-10" dirty="0">
                <a:latin typeface="+mn-lt"/>
              </a:rPr>
              <a:t>E-ticket system is basically </a:t>
            </a:r>
            <a:r>
              <a:rPr lang="en-US" sz="2400" spc="-5" dirty="0">
                <a:latin typeface="+mn-lt"/>
              </a:rPr>
              <a:t>made for  </a:t>
            </a:r>
            <a:r>
              <a:rPr lang="en-US" sz="2400" spc="-10" dirty="0">
                <a:latin typeface="+mn-lt"/>
              </a:rPr>
              <a:t>providing the </a:t>
            </a:r>
            <a:r>
              <a:rPr lang="en-US" sz="2400" spc="-5" dirty="0">
                <a:latin typeface="+mn-lt"/>
              </a:rPr>
              <a:t>customer an </a:t>
            </a:r>
            <a:r>
              <a:rPr lang="en-US" sz="2400" spc="-10" dirty="0">
                <a:latin typeface="+mn-lt"/>
              </a:rPr>
              <a:t>anytime </a:t>
            </a:r>
            <a:r>
              <a:rPr lang="en-US" sz="2400" spc="-5" dirty="0">
                <a:latin typeface="+mn-lt"/>
              </a:rPr>
              <a:t>and  </a:t>
            </a:r>
            <a:r>
              <a:rPr lang="en-US" sz="2400" spc="-10" dirty="0">
                <a:latin typeface="+mn-lt"/>
              </a:rPr>
              <a:t>anywhere service </a:t>
            </a:r>
            <a:r>
              <a:rPr lang="en-US" sz="2400" spc="-5" dirty="0">
                <a:latin typeface="+mn-lt"/>
              </a:rPr>
              <a:t>for </a:t>
            </a:r>
            <a:r>
              <a:rPr lang="en-US" sz="2400" spc="-10" dirty="0">
                <a:latin typeface="+mn-lt"/>
              </a:rPr>
              <a:t>booking </a:t>
            </a:r>
            <a:r>
              <a:rPr lang="en-US" sz="2400" spc="-5" dirty="0">
                <a:latin typeface="+mn-lt"/>
              </a:rPr>
              <a:t>the seat </a:t>
            </a:r>
            <a:r>
              <a:rPr lang="en-US" sz="2400" spc="-15" dirty="0">
                <a:latin typeface="+mn-lt"/>
              </a:rPr>
              <a:t>in  </a:t>
            </a:r>
            <a:r>
              <a:rPr lang="en-US" sz="2400" spc="-10" dirty="0">
                <a:latin typeface="+mn-lt"/>
              </a:rPr>
              <a:t>the </a:t>
            </a:r>
            <a:r>
              <a:rPr lang="en-US" sz="2400" spc="-5" dirty="0">
                <a:latin typeface="+mn-lt"/>
              </a:rPr>
              <a:t>cinema </a:t>
            </a:r>
            <a:r>
              <a:rPr lang="en-US" sz="2400" spc="-10" dirty="0">
                <a:latin typeface="+mn-lt"/>
              </a:rPr>
              <a:t>hall </a:t>
            </a:r>
            <a:r>
              <a:rPr lang="en-US" sz="2400" spc="-5" dirty="0">
                <a:latin typeface="+mn-lt"/>
              </a:rPr>
              <a:t>and to </a:t>
            </a:r>
            <a:r>
              <a:rPr lang="en-US" sz="2400" spc="-10" dirty="0">
                <a:latin typeface="+mn-lt"/>
              </a:rPr>
              <a:t>gather information  about the movies online. The user </a:t>
            </a:r>
            <a:r>
              <a:rPr lang="en-US" sz="2400" spc="-5" dirty="0">
                <a:latin typeface="+mn-lt"/>
              </a:rPr>
              <a:t>can  </a:t>
            </a:r>
            <a:r>
              <a:rPr lang="en-US" sz="2400" spc="-10" dirty="0">
                <a:latin typeface="+mn-lt"/>
              </a:rPr>
              <a:t>easily </a:t>
            </a:r>
            <a:r>
              <a:rPr lang="en-US" sz="2400" spc="-5" dirty="0">
                <a:latin typeface="+mn-lt"/>
              </a:rPr>
              <a:t>be able to know about the </a:t>
            </a:r>
            <a:r>
              <a:rPr lang="en-US" sz="2400" spc="-10" dirty="0">
                <a:latin typeface="+mn-lt"/>
              </a:rPr>
              <a:t>movies  </a:t>
            </a:r>
            <a:r>
              <a:rPr lang="en-US" sz="2400" spc="-5" dirty="0">
                <a:latin typeface="+mn-lt"/>
              </a:rPr>
              <a:t>released and </a:t>
            </a:r>
            <a:r>
              <a:rPr lang="en-US" sz="2400" spc="-10" dirty="0">
                <a:latin typeface="+mn-lt"/>
              </a:rPr>
              <a:t>then make their</a:t>
            </a:r>
            <a:r>
              <a:rPr lang="en-US" sz="2400" spc="95" dirty="0">
                <a:latin typeface="+mn-lt"/>
              </a:rPr>
              <a:t> </a:t>
            </a:r>
            <a:r>
              <a:rPr lang="en-US" sz="2400" spc="-10" dirty="0">
                <a:latin typeface="+mn-lt"/>
              </a:rPr>
              <a:t>choice.</a:t>
            </a:r>
          </a:p>
          <a:p>
            <a:pPr marL="112395" marR="5080">
              <a:lnSpc>
                <a:spcPct val="99800"/>
              </a:lnSpc>
              <a:spcBef>
                <a:spcPts val="100"/>
              </a:spcBef>
            </a:pPr>
            <a:endParaRPr sz="2400"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1066800"/>
            <a:ext cx="4724400" cy="505267"/>
          </a:xfrm>
          <a:prstGeom prst="rect">
            <a:avLst/>
          </a:prstGeom>
        </p:spPr>
        <p:txBody>
          <a:bodyPr vert="horz" wrap="square" lIns="0" tIns="12700" rIns="0" bIns="0" rtlCol="0">
            <a:spAutoFit/>
          </a:bodyPr>
          <a:lstStyle/>
          <a:p>
            <a:pPr marL="12700">
              <a:lnSpc>
                <a:spcPct val="100000"/>
              </a:lnSpc>
              <a:spcBef>
                <a:spcPts val="100"/>
              </a:spcBef>
            </a:pPr>
            <a:r>
              <a:rPr lang="en-US" sz="3000" spc="-5" dirty="0">
                <a:solidFill>
                  <a:srgbClr val="FF0000"/>
                </a:solidFill>
              </a:rPr>
              <a:t>P</a:t>
            </a:r>
            <a:r>
              <a:rPr lang="en-US" sz="3000" spc="-5" dirty="0" smtClean="0">
                <a:solidFill>
                  <a:srgbClr val="FF0000"/>
                </a:solidFill>
              </a:rPr>
              <a:t>roposed</a:t>
            </a:r>
            <a:r>
              <a:rPr lang="en-US" sz="3200" spc="-5" dirty="0" smtClean="0">
                <a:solidFill>
                  <a:srgbClr val="FF0000"/>
                </a:solidFill>
              </a:rPr>
              <a:t> </a:t>
            </a:r>
            <a:r>
              <a:rPr lang="en-US" sz="3000" spc="-5" dirty="0" smtClean="0">
                <a:solidFill>
                  <a:srgbClr val="FF0000"/>
                </a:solidFill>
              </a:rPr>
              <a:t>S</a:t>
            </a:r>
            <a:r>
              <a:rPr lang="en-US" sz="3200" spc="-5" dirty="0" smtClean="0">
                <a:solidFill>
                  <a:srgbClr val="FF0000"/>
                </a:solidFill>
              </a:rPr>
              <a:t>ystem:</a:t>
            </a:r>
            <a:endParaRPr sz="3200" spc="-5" dirty="0">
              <a:solidFill>
                <a:srgbClr val="FF0000"/>
              </a:solidFill>
            </a:endParaRPr>
          </a:p>
        </p:txBody>
      </p:sp>
      <p:sp>
        <p:nvSpPr>
          <p:cNvPr id="4" name="Rectangle 3"/>
          <p:cNvSpPr/>
          <p:nvPr/>
        </p:nvSpPr>
        <p:spPr>
          <a:xfrm>
            <a:off x="1155895" y="1676400"/>
            <a:ext cx="6858000" cy="2462213"/>
          </a:xfrm>
          <a:prstGeom prst="rect">
            <a:avLst/>
          </a:prstGeom>
        </p:spPr>
        <p:txBody>
          <a:bodyPr wrap="square">
            <a:spAutoFit/>
          </a:bodyPr>
          <a:lstStyle/>
          <a:p>
            <a:pPr marL="342900" indent="-342900" algn="just">
              <a:buFont typeface="Arial" panose="020B0604020202020204" pitchFamily="34" charset="0"/>
              <a:buChar char="•"/>
            </a:pPr>
            <a:r>
              <a:rPr lang="en-US" sz="2200" dirty="0" smtClean="0"/>
              <a:t>Customer can book the movie tickets by  selecting the seats of his/her choice.</a:t>
            </a:r>
          </a:p>
          <a:p>
            <a:pPr marL="342900" indent="-342900" algn="just">
              <a:buFont typeface="Arial" panose="020B0604020202020204" pitchFamily="34" charset="0"/>
              <a:buChar char="•"/>
            </a:pPr>
            <a:r>
              <a:rPr lang="en-US" sz="2200" dirty="0" smtClean="0"/>
              <a:t>Customer can avail discounts by using premium membership cards.</a:t>
            </a:r>
          </a:p>
          <a:p>
            <a:pPr marL="342900" indent="-342900" algn="just">
              <a:buFont typeface="Arial" panose="020B0604020202020204" pitchFamily="34" charset="0"/>
              <a:buChar char="•"/>
            </a:pPr>
            <a:r>
              <a:rPr lang="en-US" sz="2200" dirty="0" smtClean="0"/>
              <a:t>Customer can pay for tickets online by  credit card/Debit card.</a:t>
            </a:r>
          </a:p>
          <a:p>
            <a:pPr marL="342900" indent="-342900" algn="just">
              <a:buFont typeface="Arial" panose="020B0604020202020204" pitchFamily="34" charset="0"/>
              <a:buChar char="•"/>
            </a:pPr>
            <a:r>
              <a:rPr lang="en-US" sz="2200" dirty="0" smtClean="0"/>
              <a:t>customer can experience more flexibility to the system.</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5715000" cy="461665"/>
          </a:xfrm>
        </p:spPr>
        <p:txBody>
          <a:bodyPr/>
          <a:lstStyle/>
          <a:p>
            <a:r>
              <a:rPr lang="en-US" sz="3000" dirty="0">
                <a:solidFill>
                  <a:srgbClr val="FF0000"/>
                </a:solidFill>
              </a:rPr>
              <a:t>Goals of the system :</a:t>
            </a:r>
          </a:p>
        </p:txBody>
      </p:sp>
      <p:sp>
        <p:nvSpPr>
          <p:cNvPr id="3" name="Rectangle 2"/>
          <p:cNvSpPr/>
          <p:nvPr/>
        </p:nvSpPr>
        <p:spPr>
          <a:xfrm>
            <a:off x="1195754" y="1604665"/>
            <a:ext cx="5638800" cy="2800767"/>
          </a:xfrm>
          <a:prstGeom prst="rect">
            <a:avLst/>
          </a:prstGeom>
        </p:spPr>
        <p:txBody>
          <a:bodyPr wrap="square">
            <a:spAutoFit/>
          </a:bodyPr>
          <a:lstStyle/>
          <a:p>
            <a:pPr marL="342900" indent="-342900" algn="just">
              <a:buFont typeface="Arial" panose="020B0604020202020204" pitchFamily="34" charset="0"/>
              <a:buChar char="•"/>
            </a:pPr>
            <a:r>
              <a:rPr lang="en-US" sz="2200" dirty="0" smtClean="0"/>
              <a:t>To provide anytime anyplace service to   customer.</a:t>
            </a:r>
          </a:p>
          <a:p>
            <a:pPr marL="342900" indent="-342900" algn="just">
              <a:buFont typeface="Arial" panose="020B0604020202020204" pitchFamily="34" charset="0"/>
              <a:buChar char="•"/>
            </a:pPr>
            <a:r>
              <a:rPr lang="en-US" sz="2200" dirty="0" smtClean="0"/>
              <a:t>To minimize the number of staff at the       ticket counter.</a:t>
            </a:r>
          </a:p>
          <a:p>
            <a:pPr marL="342900" indent="-342900" algn="just">
              <a:buFont typeface="Arial" panose="020B0604020202020204" pitchFamily="34" charset="0"/>
              <a:buChar char="•"/>
            </a:pPr>
            <a:r>
              <a:rPr lang="en-US" sz="2200" dirty="0" smtClean="0"/>
              <a:t>To promotes the film publicity through         internet facilities.</a:t>
            </a:r>
          </a:p>
          <a:p>
            <a:pPr marL="342900" indent="-342900" algn="just">
              <a:buFont typeface="Arial" panose="020B0604020202020204" pitchFamily="34" charset="0"/>
              <a:buChar char="•"/>
            </a:pPr>
            <a:r>
              <a:rPr lang="en-US" sz="2200" dirty="0" smtClean="0"/>
              <a:t>To obtain statistic information from the          booking records</a:t>
            </a:r>
            <a:r>
              <a:rPr lang="en-US" dirty="0" smtClean="0"/>
              <a:t>.</a:t>
            </a:r>
            <a:endParaRPr lang="en-US" dirty="0"/>
          </a:p>
        </p:txBody>
      </p:sp>
    </p:spTree>
    <p:extLst>
      <p:ext uri="{BB962C8B-B14F-4D97-AF65-F5344CB8AC3E}">
        <p14:creationId xmlns:p14="http://schemas.microsoft.com/office/powerpoint/2010/main" val="402816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762000"/>
            <a:ext cx="8458200" cy="4291732"/>
          </a:xfrm>
          <a:prstGeom prst="rect">
            <a:avLst/>
          </a:prstGeom>
        </p:spPr>
      </p:pic>
    </p:spTree>
    <p:extLst>
      <p:ext uri="{BB962C8B-B14F-4D97-AF65-F5344CB8AC3E}">
        <p14:creationId xmlns:p14="http://schemas.microsoft.com/office/powerpoint/2010/main" val="64708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143001"/>
            <a:ext cx="5180329" cy="461665"/>
          </a:xfrm>
        </p:spPr>
        <p:txBody>
          <a:bodyPr/>
          <a:lstStyle/>
          <a:p>
            <a:r>
              <a:rPr lang="en-US" sz="3000" dirty="0" smtClean="0">
                <a:solidFill>
                  <a:srgbClr val="FF0000"/>
                </a:solidFill>
              </a:rPr>
              <a:t> Home Page:</a:t>
            </a:r>
            <a:endParaRPr lang="en-US" sz="3000" dirty="0">
              <a:solidFill>
                <a:srgbClr val="FF0000"/>
              </a:solidFill>
            </a:endParaRPr>
          </a:p>
        </p:txBody>
      </p:sp>
      <p:pic>
        <p:nvPicPr>
          <p:cNvPr id="4" name="Picture 3"/>
          <p:cNvPicPr>
            <a:picLocks noChangeAspect="1"/>
          </p:cNvPicPr>
          <p:nvPr/>
        </p:nvPicPr>
        <p:blipFill>
          <a:blip r:embed="rId2"/>
          <a:stretch>
            <a:fillRect/>
          </a:stretch>
        </p:blipFill>
        <p:spPr>
          <a:xfrm>
            <a:off x="2438400" y="1722783"/>
            <a:ext cx="3667125" cy="2487267"/>
          </a:xfrm>
          <a:prstGeom prst="rect">
            <a:avLst/>
          </a:prstGeom>
        </p:spPr>
      </p:pic>
    </p:spTree>
    <p:extLst>
      <p:ext uri="{BB962C8B-B14F-4D97-AF65-F5344CB8AC3E}">
        <p14:creationId xmlns:p14="http://schemas.microsoft.com/office/powerpoint/2010/main" val="25301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5867400" cy="461665"/>
          </a:xfrm>
        </p:spPr>
        <p:txBody>
          <a:bodyPr/>
          <a:lstStyle/>
          <a:p>
            <a:r>
              <a:rPr lang="en-US" sz="3000" dirty="0" smtClean="0">
                <a:solidFill>
                  <a:srgbClr val="FF0000"/>
                </a:solidFill>
              </a:rPr>
              <a:t> Our Features:</a:t>
            </a:r>
            <a:endParaRPr lang="en-US" sz="3000" dirty="0">
              <a:solidFill>
                <a:srgbClr val="FF0000"/>
              </a:solidFill>
            </a:endParaRPr>
          </a:p>
        </p:txBody>
      </p:sp>
      <p:sp>
        <p:nvSpPr>
          <p:cNvPr id="3" name="Rectangle 2"/>
          <p:cNvSpPr/>
          <p:nvPr/>
        </p:nvSpPr>
        <p:spPr>
          <a:xfrm>
            <a:off x="1219200" y="1752600"/>
            <a:ext cx="6705600" cy="2462213"/>
          </a:xfrm>
          <a:prstGeom prst="rect">
            <a:avLst/>
          </a:prstGeom>
        </p:spPr>
        <p:txBody>
          <a:bodyPr wrap="square">
            <a:spAutoFit/>
          </a:bodyPr>
          <a:lstStyle/>
          <a:p>
            <a:pPr algn="just"/>
            <a:r>
              <a:rPr lang="en-US" sz="2200" dirty="0" smtClean="0"/>
              <a:t>Simple Movie Ticket Booking System is based on a concept of recording and booking customer’s movie ticket details. Here the user can perform all the tasks like booking a movie show, receiving tickets, and card registration and view all movie show details. There’s no login system for this project. This project contains fewer features but the essentials ones.</a:t>
            </a:r>
            <a:endParaRPr lang="en-US" sz="2200" dirty="0"/>
          </a:p>
        </p:txBody>
      </p:sp>
    </p:spTree>
    <p:extLst>
      <p:ext uri="{BB962C8B-B14F-4D97-AF65-F5344CB8AC3E}">
        <p14:creationId xmlns:p14="http://schemas.microsoft.com/office/powerpoint/2010/main" val="3641039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143001"/>
            <a:ext cx="5180329" cy="461665"/>
          </a:xfrm>
        </p:spPr>
        <p:txBody>
          <a:bodyPr/>
          <a:lstStyle/>
          <a:p>
            <a:r>
              <a:rPr lang="en-US" sz="3000" dirty="0" smtClean="0">
                <a:solidFill>
                  <a:srgbClr val="FF0000"/>
                </a:solidFill>
              </a:rPr>
              <a:t> Contd..</a:t>
            </a:r>
            <a:endParaRPr lang="en-US" sz="3000" dirty="0">
              <a:solidFill>
                <a:srgbClr val="FF0000"/>
              </a:solidFill>
            </a:endParaRPr>
          </a:p>
        </p:txBody>
      </p:sp>
      <p:sp>
        <p:nvSpPr>
          <p:cNvPr id="3" name="Rectangle 2"/>
          <p:cNvSpPr/>
          <p:nvPr/>
        </p:nvSpPr>
        <p:spPr>
          <a:xfrm>
            <a:off x="1143000" y="1609355"/>
            <a:ext cx="6927166" cy="2654573"/>
          </a:xfrm>
          <a:prstGeom prst="rect">
            <a:avLst/>
          </a:prstGeom>
        </p:spPr>
        <p:txBody>
          <a:bodyPr wrap="square">
            <a:spAutoFit/>
          </a:bodyPr>
          <a:lstStyle/>
          <a:p>
            <a:pPr algn="just"/>
            <a:r>
              <a:rPr lang="en-US" sz="1850" dirty="0" smtClean="0"/>
              <a:t>Talking about the features of the Simple Movie Ticket Booking System, a user can select any movie provided in the list. After selecting a show, he/she has to select timings, then the system asks for personal information which include Name, contact number. There are two types of seat class i.e. Normal class and Gold Class. For certain purpose, he/she can also make payment using the card. He/she has to provide card number, expiry date, and CVV.  After that, the system automatically displays the final outcome which is the user’s bill. For the system, the user can also register DTCard from the system.</a:t>
            </a:r>
            <a:endParaRPr lang="en-US" sz="1850" dirty="0"/>
          </a:p>
        </p:txBody>
      </p:sp>
    </p:spTree>
    <p:extLst>
      <p:ext uri="{BB962C8B-B14F-4D97-AF65-F5344CB8AC3E}">
        <p14:creationId xmlns:p14="http://schemas.microsoft.com/office/powerpoint/2010/main" val="375722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066800"/>
            <a:ext cx="5180329" cy="553998"/>
          </a:xfrm>
        </p:spPr>
        <p:txBody>
          <a:bodyPr/>
          <a:lstStyle/>
          <a:p>
            <a:r>
              <a:rPr lang="en-US" smtClean="0"/>
              <a:t> </a:t>
            </a:r>
            <a:r>
              <a:rPr lang="en-US" sz="3000" smtClean="0">
                <a:solidFill>
                  <a:srgbClr val="FF0000"/>
                </a:solidFill>
              </a:rPr>
              <a:t>Contd..</a:t>
            </a:r>
            <a:endParaRPr lang="en-US" sz="3000" dirty="0">
              <a:solidFill>
                <a:srgbClr val="FF0000"/>
              </a:solidFill>
            </a:endParaRPr>
          </a:p>
        </p:txBody>
      </p:sp>
      <p:sp>
        <p:nvSpPr>
          <p:cNvPr id="3" name="Rectangle 2"/>
          <p:cNvSpPr/>
          <p:nvPr/>
        </p:nvSpPr>
        <p:spPr>
          <a:xfrm>
            <a:off x="1219200" y="1620798"/>
            <a:ext cx="6821658" cy="2839239"/>
          </a:xfrm>
          <a:prstGeom prst="rect">
            <a:avLst/>
          </a:prstGeom>
        </p:spPr>
        <p:txBody>
          <a:bodyPr wrap="square">
            <a:spAutoFit/>
          </a:bodyPr>
          <a:lstStyle/>
          <a:p>
            <a:pPr algn="just"/>
            <a:r>
              <a:rPr lang="en-US" sz="2000" dirty="0" smtClean="0"/>
              <a:t>This project uses classes and file handling features of C++. In order to store all the user’s data, an external file (DAT file) is created by the system, so every time we get into the system we can operate with the existing records. Simple Movie ticket booking System is developed using C++ Programming Language and different variables, strings have been used for the development of it.  This project provides the simplest system for managing movie booking system.</a:t>
            </a:r>
          </a:p>
          <a:p>
            <a:pPr algn="just"/>
            <a:endParaRPr lang="en-US" sz="1850" dirty="0"/>
          </a:p>
        </p:txBody>
      </p:sp>
    </p:spTree>
    <p:extLst>
      <p:ext uri="{BB962C8B-B14F-4D97-AF65-F5344CB8AC3E}">
        <p14:creationId xmlns:p14="http://schemas.microsoft.com/office/powerpoint/2010/main" val="960507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TotalTime>
  <Words>455</Words>
  <Application>Microsoft Office PowerPoint</Application>
  <PresentationFormat>On-screen Show (4:3)</PresentationFormat>
  <Paragraphs>35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Verdana</vt:lpstr>
      <vt:lpstr>Office Theme</vt:lpstr>
      <vt:lpstr>PowerPoint Presentation</vt:lpstr>
      <vt:lpstr>Introduction:</vt:lpstr>
      <vt:lpstr>Proposed System:</vt:lpstr>
      <vt:lpstr>Goals of the system :</vt:lpstr>
      <vt:lpstr>PowerPoint Presentation</vt:lpstr>
      <vt:lpstr> Home Page:</vt:lpstr>
      <vt:lpstr> Our Features:</vt:lpstr>
      <vt:lpstr> Contd..</vt:lpstr>
      <vt:lpstr> Contd..</vt:lpstr>
      <vt:lpstr>SOFTWARE REQUIREMENTS   </vt:lpstr>
      <vt:lpstr>HARDWARE  REQUIREMENTS</vt:lpstr>
      <vt:lpstr>PowerPoint Presentation</vt:lpstr>
      <vt:lpstr>PowerPoint Presentation</vt:lpstr>
      <vt:lpstr>PowerPoint Presentation</vt:lpstr>
      <vt:lpstr>PowerPoint Presentation</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TSSVJA</cp:lastModifiedBy>
  <cp:revision>33</cp:revision>
  <dcterms:created xsi:type="dcterms:W3CDTF">2019-11-21T04:16:08Z</dcterms:created>
  <dcterms:modified xsi:type="dcterms:W3CDTF">2019-11-26T08:45:01Z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2015-07-07T00:00:00Z</vt:filetime>
  </property>
  <property fmtid="{D5CDD505-2E9C-101B-9397-08002B2CF9AE}" pid="3" name="Creator">
    <vt:lpwstr>Microsoft® PowerPoint® 2013</vt:lpwstr>
  </property>
  <property fmtid="{D5CDD505-2E9C-101B-9397-08002B2CF9AE}" pid="4" name="LastSaved">
    <vt:filetime>2019-11-21T00:00:00Z</vt:filetime>
  </property>
</Properties>
</file>