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sldIdLst>
    <p:sldId id="256" r:id="rId2"/>
    <p:sldId id="257" r:id="rId3"/>
    <p:sldId id="259" r:id="rId4"/>
    <p:sldId id="272" r:id="rId5"/>
    <p:sldId id="260" r:id="rId6"/>
    <p:sldId id="261" r:id="rId7"/>
    <p:sldId id="262" r:id="rId8"/>
    <p:sldId id="273" r:id="rId9"/>
    <p:sldId id="274" r:id="rId10"/>
    <p:sldId id="278" r:id="rId11"/>
    <p:sldId id="275" r:id="rId12"/>
    <p:sldId id="276" r:id="rId13"/>
    <p:sldId id="277" r:id="rId14"/>
    <p:sldId id="263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89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6251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96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035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10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05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46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1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5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67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71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6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7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0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75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target.com/searchcio/tip/Permissioned-vs-permissionless-blockchains-Key-differenc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3D72056-C2D0-AA45-A663-13E93ABB6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516" y="1503551"/>
            <a:ext cx="8897888" cy="3820983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AE7FD0A-367F-8E40-ABC6-CF511D600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3414" y="4153137"/>
            <a:ext cx="4181535" cy="1325218"/>
          </a:xfrm>
        </p:spPr>
        <p:txBody>
          <a:bodyPr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S.Sai Harini</a:t>
            </a:r>
          </a:p>
          <a:p>
            <a:r>
              <a:rPr lang="en-US" sz="2800" b="1">
                <a:solidFill>
                  <a:schemeClr val="bg1"/>
                </a:solidFill>
              </a:rPr>
              <a:t>19L31A05C3</a:t>
            </a:r>
          </a:p>
        </p:txBody>
      </p:sp>
    </p:spTree>
    <p:extLst>
      <p:ext uri="{BB962C8B-B14F-4D97-AF65-F5344CB8AC3E}">
        <p14:creationId xmlns:p14="http://schemas.microsoft.com/office/powerpoint/2010/main" val="2982365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4E58-9F4C-E7D8-3D8B-979694AC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Bitcoin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D0EDD8-A09F-2F07-65FE-92354C6A0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4300" y="2365375"/>
            <a:ext cx="3705225" cy="3314700"/>
          </a:xfrm>
        </p:spPr>
      </p:pic>
    </p:spTree>
    <p:extLst>
      <p:ext uri="{BB962C8B-B14F-4D97-AF65-F5344CB8AC3E}">
        <p14:creationId xmlns:p14="http://schemas.microsoft.com/office/powerpoint/2010/main" val="1130033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E6FB-B69B-931D-8017-2C3D1B8E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Private block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E94EC-CCC8-FC59-321C-6E473FA42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A blockchain network that works in a restrictive environment like a closed network, or that is under the control of a single entity, is a private blockchain.</a:t>
            </a:r>
          </a:p>
          <a:p>
            <a:r>
              <a:rPr lang="en-US" sz="2000" dirty="0" err="1">
                <a:solidFill>
                  <a:srgbClr val="666666"/>
                </a:solidFill>
                <a:latin typeface="Arial" panose="020B0604020202020204" pitchFamily="34" charset="0"/>
              </a:rPr>
              <a:t>Advantages:</a:t>
            </a:r>
            <a:r>
              <a:rPr lang="en-US" sz="20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n-US" sz="20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controlling organization sets </a:t>
            </a:r>
            <a:r>
              <a:rPr lang="en-US" sz="2000" b="0" i="0" u="sng" dirty="0">
                <a:solidFill>
                  <a:srgbClr val="007CAD"/>
                </a:solidFill>
                <a:effectLst/>
                <a:latin typeface="Arial" panose="020B0604020202020204" pitchFamily="34" charset="0"/>
                <a:hlinkClick r:id="rId2"/>
              </a:rPr>
              <a:t>permission levels, security, authorizations and accessibility</a:t>
            </a:r>
            <a:r>
              <a:rPr lang="en-US" sz="20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000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666666"/>
                </a:solidFill>
                <a:latin typeface="Arial" panose="020B0604020202020204" pitchFamily="34" charset="0"/>
              </a:rPr>
              <a:t>Disadvantages: </a:t>
            </a:r>
            <a:r>
              <a:rPr lang="en-US" sz="20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Users can't independently audit or confirm it, which can lead to less security. </a:t>
            </a:r>
          </a:p>
          <a:p>
            <a:r>
              <a:rPr lang="en-US" sz="2000" dirty="0">
                <a:solidFill>
                  <a:srgbClr val="666666"/>
                </a:solidFill>
                <a:latin typeface="Arial" panose="020B0604020202020204" pitchFamily="34" charset="0"/>
              </a:rPr>
              <a:t>Uses: supply chain and assert ownership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03289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DE39-9CD7-2E04-ACE4-DABA3F24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Hybrid block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97EB1-7BB8-2C67-C670-974B69678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A type of blockchain technology that combines elements of both private and public blockchain. It lets organizations set up a private, permission-based system alongside a public permissionless system, allowing them to control who can access specific data stored in the blockchain, and what data will be opened up publicly.</a:t>
            </a:r>
          </a:p>
          <a:p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Advantages: </a:t>
            </a:r>
            <a:r>
              <a:rPr lang="en-U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One of the big advantages of hybrid blockchain is that, because it works within a closed ecosystem, outside hackers can't mount a 51% attack on the network. </a:t>
            </a:r>
            <a:endParaRPr lang="en-IN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r>
              <a:rPr lang="en-IN" dirty="0">
                <a:solidFill>
                  <a:srgbClr val="666666"/>
                </a:solidFill>
                <a:latin typeface="Arial" panose="020B0604020202020204" pitchFamily="34" charset="0"/>
              </a:rPr>
              <a:t>Disadvantages: </a:t>
            </a:r>
            <a:r>
              <a:rPr lang="en-US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This type of blockchain isn't completely transparent because information can be shielded. </a:t>
            </a:r>
            <a:endParaRPr lang="en-IN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r>
              <a:rPr lang="en-IN" dirty="0">
                <a:solidFill>
                  <a:srgbClr val="666666"/>
                </a:solidFill>
                <a:latin typeface="Arial" panose="020B0604020202020204" pitchFamily="34" charset="0"/>
              </a:rPr>
              <a:t>Uses: real estate and medical records</a:t>
            </a:r>
            <a:endParaRPr lang="en-US" dirty="0">
              <a:solidFill>
                <a:srgbClr val="66666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968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DDCE-28B9-6586-9E33-A99C37145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2589212" y="824753"/>
            <a:ext cx="8915399" cy="923365"/>
          </a:xfrm>
        </p:spPr>
        <p:txBody>
          <a:bodyPr/>
          <a:lstStyle/>
          <a:p>
            <a:r>
              <a:rPr lang="en-IN" dirty="0" err="1"/>
              <a:t>Consotorium</a:t>
            </a:r>
            <a:r>
              <a:rPr lang="en-IN" dirty="0"/>
              <a:t> block 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90287-E2AE-B223-33D7-A01FAE7BB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1945341"/>
            <a:ext cx="8915399" cy="3958321"/>
          </a:xfrm>
        </p:spPr>
        <p:txBody>
          <a:bodyPr/>
          <a:lstStyle/>
          <a:p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</a:rPr>
              <a:t>A 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consortium blockchain is a private blockchain with limited access to a particular group, eliminating the risks that come with just one entity controlling the network on a private blockchain.</a:t>
            </a:r>
            <a:endParaRPr lang="en-IN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r>
              <a:rPr lang="en-IN" dirty="0">
                <a:solidFill>
                  <a:srgbClr val="666666"/>
                </a:solidFill>
                <a:latin typeface="Arial" panose="020B0604020202020204" pitchFamily="34" charset="0"/>
              </a:rPr>
              <a:t>Advantages:  secure, scalable and efficient</a:t>
            </a:r>
          </a:p>
          <a:p>
            <a:r>
              <a:rPr lang="en-IN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Disadvantages: less transparent and impair network functionality</a:t>
            </a:r>
          </a:p>
          <a:p>
            <a:r>
              <a:rPr lang="en-IN" dirty="0">
                <a:solidFill>
                  <a:srgbClr val="666666"/>
                </a:solidFill>
                <a:latin typeface="Arial" panose="020B0604020202020204" pitchFamily="34" charset="0"/>
              </a:rPr>
              <a:t>Uses: Banking and Payments</a:t>
            </a:r>
            <a:endParaRPr lang="en-US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76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E04A-0F0B-7446-8BDA-5F2C8A3A6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616" y="594928"/>
            <a:ext cx="5349145" cy="5987616"/>
          </a:xfrm>
        </p:spPr>
        <p:txBody>
          <a:bodyPr>
            <a:normAutofit/>
          </a:bodyPr>
          <a:lstStyle/>
          <a:p>
            <a:r>
              <a:rPr lang="en-US"/>
              <a:t>Etherum </a:t>
            </a:r>
            <a:br>
              <a:rPr lang="en-US"/>
            </a:br>
            <a:br>
              <a:rPr lang="en-US"/>
            </a:br>
            <a:r>
              <a:rPr lang="en-US" sz="3100">
                <a:solidFill>
                  <a:srgbClr val="002060"/>
                </a:solidFill>
              </a:rPr>
              <a:t>Ethereum is a decentralized blockchain platform that establishes a peer-to-peer network that securely executes and verifies application code, called smart contracts.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45723D1-9D3E-1A41-96C4-2835FE114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298" y="1638300"/>
            <a:ext cx="3524325" cy="3581400"/>
          </a:xfrm>
        </p:spPr>
      </p:pic>
    </p:spTree>
    <p:extLst>
      <p:ext uri="{BB962C8B-B14F-4D97-AF65-F5344CB8AC3E}">
        <p14:creationId xmlns:p14="http://schemas.microsoft.com/office/powerpoint/2010/main" val="4278623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745B-11A7-7B48-8DDF-FE9919D5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Career opportunities in block chain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0C17546-4548-5B44-9C95-574493300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660" y="1667435"/>
            <a:ext cx="9305364" cy="4661647"/>
          </a:xfrm>
        </p:spPr>
      </p:pic>
    </p:spTree>
    <p:extLst>
      <p:ext uri="{BB962C8B-B14F-4D97-AF65-F5344CB8AC3E}">
        <p14:creationId xmlns:p14="http://schemas.microsoft.com/office/powerpoint/2010/main" val="1437231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B0336-C5B6-F54E-A283-25DC57ABD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chain developer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BE82F-A3EC-B847-98C5-9BDD1DF67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Work Sans" panose="020B0604020202020204" pitchFamily="2" charset="0"/>
              </a:rPr>
              <a:t>A blockchain developer has the knowledge and skill-set to develop and optimize decentralized applications or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Work Sans" panose="020B0604020202020204" pitchFamily="2" charset="0"/>
              </a:rPr>
              <a:t>dApps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 panose="020B0604020202020204" pitchFamily="2" charset="0"/>
              </a:rPr>
              <a:t> and smart contracts like 3D modelling,3D design and 3D content development</a:t>
            </a:r>
          </a:p>
          <a:p>
            <a:endParaRPr lang="en-US" dirty="0"/>
          </a:p>
          <a:p>
            <a:r>
              <a:rPr lang="en-US" dirty="0"/>
              <a:t>Types of block chain developer: Core block chain developers and blockchain software developers</a:t>
            </a:r>
          </a:p>
          <a:p>
            <a:r>
              <a:rPr lang="en-US" dirty="0"/>
              <a:t>Technologies: blocks ,</a:t>
            </a:r>
            <a:r>
              <a:rPr lang="en-US" dirty="0" err="1"/>
              <a:t>c++</a:t>
            </a:r>
            <a:r>
              <a:rPr lang="en-US" dirty="0"/>
              <a:t>,python Ethereum ,neo ,</a:t>
            </a:r>
            <a:r>
              <a:rPr lang="en-US" dirty="0" err="1"/>
              <a:t>hyperledger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22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1043-D682-CC43-BE5C-3407B2D81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4C71E35-155E-83CB-11FE-A52F14C5A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0424" y="1371600"/>
            <a:ext cx="7386917" cy="4862290"/>
          </a:xfrm>
        </p:spPr>
      </p:pic>
    </p:spTree>
    <p:extLst>
      <p:ext uri="{BB962C8B-B14F-4D97-AF65-F5344CB8AC3E}">
        <p14:creationId xmlns:p14="http://schemas.microsoft.com/office/powerpoint/2010/main" val="3342473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59B0-6B77-0F48-A615-EE0D841D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Disadvantages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B1D493-618B-2AE9-569E-12EA45A02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8776" y="1497106"/>
            <a:ext cx="8911687" cy="4885765"/>
          </a:xfrm>
        </p:spPr>
      </p:pic>
    </p:spTree>
    <p:extLst>
      <p:ext uri="{BB962C8B-B14F-4D97-AF65-F5344CB8AC3E}">
        <p14:creationId xmlns:p14="http://schemas.microsoft.com/office/powerpoint/2010/main" val="2300821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5239-5711-BD44-BC10-4B7AD72C3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Worldwide spending on blockchain solutions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5A8B056-DEA4-0645-907A-FB3169D06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6566" y="2133600"/>
            <a:ext cx="7260693" cy="3778250"/>
          </a:xfrm>
        </p:spPr>
      </p:pic>
    </p:spTree>
    <p:extLst>
      <p:ext uri="{BB962C8B-B14F-4D97-AF65-F5344CB8AC3E}">
        <p14:creationId xmlns:p14="http://schemas.microsoft.com/office/powerpoint/2010/main" val="271067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81FA-7B30-D043-AD3B-2D9AFA14B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2DF9-4D8E-294B-8A1C-9EE21F3AC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What is Block chain?</a:t>
            </a:r>
          </a:p>
          <a:p>
            <a:r>
              <a:rPr lang="en-US"/>
              <a:t>Distributed ledger technology</a:t>
            </a:r>
          </a:p>
          <a:p>
            <a:r>
              <a:rPr lang="en-US"/>
              <a:t>Working mechanism of block chain</a:t>
            </a:r>
          </a:p>
          <a:p>
            <a:r>
              <a:rPr lang="en-US"/>
              <a:t>Types of block chain</a:t>
            </a:r>
          </a:p>
          <a:p>
            <a:r>
              <a:rPr lang="en-US"/>
              <a:t>Career opportunities in block chain</a:t>
            </a:r>
          </a:p>
          <a:p>
            <a:r>
              <a:rPr lang="en-US"/>
              <a:t>Block chain developer</a:t>
            </a:r>
          </a:p>
          <a:p>
            <a:r>
              <a:rPr lang="en-US"/>
              <a:t>Advantage of block chain</a:t>
            </a:r>
          </a:p>
          <a:p>
            <a:r>
              <a:rPr lang="en-US"/>
              <a:t>Disadvantages of block chain </a:t>
            </a:r>
          </a:p>
        </p:txBody>
      </p:sp>
    </p:spTree>
    <p:extLst>
      <p:ext uri="{BB962C8B-B14F-4D97-AF65-F5344CB8AC3E}">
        <p14:creationId xmlns:p14="http://schemas.microsoft.com/office/powerpoint/2010/main" val="9383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A83FB-67CE-D943-9DFA-AC672F6E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7004E1B-199C-454F-BFE7-62D7A9D8F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571" y="1692019"/>
            <a:ext cx="10443697" cy="4626428"/>
          </a:xfrm>
        </p:spPr>
      </p:pic>
    </p:spTree>
    <p:extLst>
      <p:ext uri="{BB962C8B-B14F-4D97-AF65-F5344CB8AC3E}">
        <p14:creationId xmlns:p14="http://schemas.microsoft.com/office/powerpoint/2010/main" val="395417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2D3C2-6533-3746-8998-0B47646F3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03447"/>
            <a:ext cx="9943429" cy="1550031"/>
          </a:xfrm>
        </p:spPr>
        <p:txBody>
          <a:bodyPr/>
          <a:lstStyle/>
          <a:p>
            <a:r>
              <a:rPr lang="en-US"/>
              <a:t>Ledger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60F16BD-4A81-8B42-872D-9BECA99B9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165" y="2133600"/>
            <a:ext cx="7764569" cy="3778250"/>
          </a:xfrm>
        </p:spPr>
      </p:pic>
    </p:spTree>
    <p:extLst>
      <p:ext uri="{BB962C8B-B14F-4D97-AF65-F5344CB8AC3E}">
        <p14:creationId xmlns:p14="http://schemas.microsoft.com/office/powerpoint/2010/main" val="300132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36ED-CDA3-0748-A034-8B0795796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of Block chain technology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13E1685-03B9-5C41-85B4-66DA7F8EB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352" y="2133600"/>
            <a:ext cx="7627121" cy="3778250"/>
          </a:xfrm>
        </p:spPr>
      </p:pic>
    </p:spTree>
    <p:extLst>
      <p:ext uri="{BB962C8B-B14F-4D97-AF65-F5344CB8AC3E}">
        <p14:creationId xmlns:p14="http://schemas.microsoft.com/office/powerpoint/2010/main" val="58731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3FBEB-E413-0D45-BEA7-FAAF9F03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mechanism of block chain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9D719EF-3339-3C42-ACC2-1F2305F4D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538606"/>
            <a:ext cx="10082065" cy="5028320"/>
          </a:xfrm>
        </p:spPr>
      </p:pic>
    </p:spTree>
    <p:extLst>
      <p:ext uri="{BB962C8B-B14F-4D97-AF65-F5344CB8AC3E}">
        <p14:creationId xmlns:p14="http://schemas.microsoft.com/office/powerpoint/2010/main" val="222341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35C0-93F5-F14E-AB0E-3C62B8DF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hash function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FFBC522-FCEB-B74F-83FB-0BF557DE9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0202" y="2133600"/>
            <a:ext cx="8413422" cy="3778250"/>
          </a:xfrm>
        </p:spPr>
      </p:pic>
    </p:spTree>
    <p:extLst>
      <p:ext uri="{BB962C8B-B14F-4D97-AF65-F5344CB8AC3E}">
        <p14:creationId xmlns:p14="http://schemas.microsoft.com/office/powerpoint/2010/main" val="3537690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D07F7-75F2-2F4E-8BA2-24C11AB8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block chain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727950D-3572-2515-B4EB-7CA6D56C7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317" y="1932036"/>
            <a:ext cx="8878483" cy="3935364"/>
          </a:xfrm>
        </p:spPr>
      </p:pic>
    </p:spTree>
    <p:extLst>
      <p:ext uri="{BB962C8B-B14F-4D97-AF65-F5344CB8AC3E}">
        <p14:creationId xmlns:p14="http://schemas.microsoft.com/office/powerpoint/2010/main" val="1548350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DE17172-D6DB-15E5-E671-6246534D0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068" y="343137"/>
            <a:ext cx="10625403" cy="6259285"/>
          </a:xfrm>
        </p:spPr>
      </p:pic>
    </p:spTree>
    <p:extLst>
      <p:ext uri="{BB962C8B-B14F-4D97-AF65-F5344CB8AC3E}">
        <p14:creationId xmlns:p14="http://schemas.microsoft.com/office/powerpoint/2010/main" val="38966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50F3-57D5-25E1-8550-33B97445D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 Block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107D-211F-2A43-F768-80FA4D701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Public blockchain is non-restrictive and permissionless, and anyone with internet access can sign on to a blockchain platform to become an authorized node.</a:t>
            </a:r>
          </a:p>
          <a:p>
            <a:r>
              <a:rPr lang="en-US" sz="2000" dirty="0" err="1">
                <a:solidFill>
                  <a:srgbClr val="666666"/>
                </a:solidFill>
                <a:latin typeface="Arial" panose="020B0604020202020204" pitchFamily="34" charset="0"/>
              </a:rPr>
              <a:t>Advantange</a:t>
            </a:r>
            <a:r>
              <a:rPr lang="en-US" sz="2000" dirty="0">
                <a:solidFill>
                  <a:srgbClr val="666666"/>
                </a:solidFill>
                <a:latin typeface="Arial" panose="020B0604020202020204" pitchFamily="34" charset="0"/>
              </a:rPr>
              <a:t> : Network transparency and they are completely independent of </a:t>
            </a:r>
            <a:r>
              <a:rPr lang="en-US" sz="2000" dirty="0" err="1">
                <a:solidFill>
                  <a:srgbClr val="666666"/>
                </a:solidFill>
                <a:latin typeface="Arial" panose="020B0604020202020204" pitchFamily="34" charset="0"/>
              </a:rPr>
              <a:t>organisations</a:t>
            </a:r>
            <a:endParaRPr lang="en-US" sz="2000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666666"/>
                </a:solidFill>
                <a:latin typeface="Arial" panose="020B0604020202020204" pitchFamily="34" charset="0"/>
              </a:rPr>
              <a:t>Disadvantages: </a:t>
            </a:r>
            <a:r>
              <a:rPr lang="en-US" sz="2000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The network can be slow, and companies can't restrict access or use.</a:t>
            </a:r>
          </a:p>
          <a:p>
            <a:r>
              <a:rPr lang="en-US" sz="2000" dirty="0">
                <a:solidFill>
                  <a:srgbClr val="666666"/>
                </a:solidFill>
                <a:latin typeface="Arial" panose="020B0604020202020204" pitchFamily="34" charset="0"/>
              </a:rPr>
              <a:t>Uses: Cryptocurrency, documentation and validation.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900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0</TotalTime>
  <Words>460</Words>
  <Application>Microsoft Office PowerPoint</Application>
  <PresentationFormat>Widescreen</PresentationFormat>
  <Paragraphs>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Wingdings 3</vt:lpstr>
      <vt:lpstr>Work Sans</vt:lpstr>
      <vt:lpstr>Wisp</vt:lpstr>
      <vt:lpstr>PowerPoint Presentation</vt:lpstr>
      <vt:lpstr>Contents</vt:lpstr>
      <vt:lpstr>Ledger</vt:lpstr>
      <vt:lpstr>Features of Block chain technology </vt:lpstr>
      <vt:lpstr>Working mechanism of block chain </vt:lpstr>
      <vt:lpstr>Working of hash function</vt:lpstr>
      <vt:lpstr>Types of block chain</vt:lpstr>
      <vt:lpstr>PowerPoint Presentation</vt:lpstr>
      <vt:lpstr>Public Block chain</vt:lpstr>
      <vt:lpstr>Bitcoin</vt:lpstr>
      <vt:lpstr>Private block chain</vt:lpstr>
      <vt:lpstr>Hybrid block chain</vt:lpstr>
      <vt:lpstr>Consotorium block chain</vt:lpstr>
      <vt:lpstr>Etherum   Ethereum is a decentralized blockchain platform that establishes a peer-to-peer network that securely executes and verifies application code, called smart contracts. </vt:lpstr>
      <vt:lpstr>Career opportunities in block chain</vt:lpstr>
      <vt:lpstr>Block chain developer </vt:lpstr>
      <vt:lpstr>Advantages</vt:lpstr>
      <vt:lpstr>Disadvantages </vt:lpstr>
      <vt:lpstr>Worldwide spending on blockchain solutions </vt:lpstr>
      <vt:lpstr>Applications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harini Siraparapu</dc:creator>
  <cp:lastModifiedBy>siraparapu sai harini</cp:lastModifiedBy>
  <cp:revision>6</cp:revision>
  <dcterms:created xsi:type="dcterms:W3CDTF">2022-04-19T02:08:06Z</dcterms:created>
  <dcterms:modified xsi:type="dcterms:W3CDTF">2022-05-11T13:06:00Z</dcterms:modified>
</cp:coreProperties>
</file>