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8" r:id="rId6"/>
    <p:sldId id="260" r:id="rId7"/>
    <p:sldId id="259" r:id="rId8"/>
    <p:sldId id="261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87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7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78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1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9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78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0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7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59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7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76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1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48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55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52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2C9D01-FB87-4339-8E4F-A5FB5C6E922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B88DE2-4E8B-4765-8905-13163340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ingsocsci.pressbooks.com/front-matter/a-huge-thank-you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5/07/worlds-top-10-universities-led-by-women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souto-digitalteacher.blogspot.com/2016/03/schools-talking-about-international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E4ED-7064-43CC-9D7F-F4E6E0620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71158"/>
          </a:xfrm>
        </p:spPr>
        <p:txBody>
          <a:bodyPr>
            <a:normAutofit fontScale="90000"/>
          </a:bodyPr>
          <a:lstStyle/>
          <a:p>
            <a:pPr>
              <a:tabLst>
                <a:tab pos="2509838" algn="l"/>
              </a:tabLst>
            </a:pPr>
            <a:r>
              <a:rPr lang="en-US" sz="5400" dirty="0">
                <a:solidFill>
                  <a:srgbClr val="7030A0"/>
                </a:solidFill>
                <a:latin typeface="Lucida Calligraphy" panose="03010101010101010101" pitchFamily="66" charset="0"/>
              </a:rPr>
              <a:t>Welcome to my presentation</a:t>
            </a:r>
            <a:endParaRPr lang="en-IN" sz="5400" dirty="0">
              <a:solidFill>
                <a:srgbClr val="7030A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56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2000">
        <p15:prstTrans prst="curtains"/>
      </p:transition>
    </mc:Choice>
    <mc:Fallback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BEB1-61EC-4511-865B-E910C52F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8445"/>
          </a:xfrm>
        </p:spPr>
        <p:txBody>
          <a:bodyPr>
            <a:normAutofit fontScale="90000"/>
          </a:bodyPr>
          <a:lstStyle/>
          <a:p>
            <a:r>
              <a:rPr lang="en-US" dirty="0"/>
              <a:t>Causes of gender inequality in school education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8425-EF92-45A2-9341-0D758429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28800"/>
            <a:ext cx="9601196" cy="4047068"/>
          </a:xfr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/>
              <a:t>Gender  based </a:t>
            </a:r>
            <a:r>
              <a:rPr lang="en-US" dirty="0" err="1"/>
              <a:t>inequlities</a:t>
            </a:r>
            <a:r>
              <a:rPr lang="en-US" dirty="0"/>
              <a:t> in education around the world, according to </a:t>
            </a:r>
            <a:r>
              <a:rPr lang="en-US" u="sng" dirty="0"/>
              <a:t>UNESCO </a:t>
            </a:r>
            <a:r>
              <a:rPr lang="en-US" dirty="0"/>
              <a:t> are mainly determined by</a:t>
            </a:r>
          </a:p>
          <a:p>
            <a:r>
              <a:rPr lang="en-US" dirty="0"/>
              <a:t>1)poverty</a:t>
            </a:r>
          </a:p>
          <a:p>
            <a:r>
              <a:rPr lang="en-US" dirty="0"/>
              <a:t>2)geographical solution</a:t>
            </a:r>
          </a:p>
          <a:p>
            <a:r>
              <a:rPr lang="en-US" dirty="0"/>
              <a:t>3)minority status</a:t>
            </a:r>
          </a:p>
          <a:p>
            <a:r>
              <a:rPr lang="en-US" dirty="0"/>
              <a:t>4)early marriage and </a:t>
            </a:r>
            <a:r>
              <a:rPr lang="en-US" dirty="0" err="1"/>
              <a:t>pregency</a:t>
            </a:r>
            <a:endParaRPr lang="en-US" dirty="0"/>
          </a:p>
          <a:p>
            <a:r>
              <a:rPr lang="en-US" dirty="0"/>
              <a:t>5)gender based violence</a:t>
            </a:r>
          </a:p>
          <a:p>
            <a:r>
              <a:rPr lang="en-US" dirty="0"/>
              <a:t>6)</a:t>
            </a:r>
            <a:r>
              <a:rPr lang="en-US" dirty="0" err="1"/>
              <a:t>illetracy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95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7E6F-5B91-4D37-A83C-05E4DFD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35394"/>
            <a:ext cx="9601196" cy="3955313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Gender equality is a </a:t>
            </a:r>
          </a:p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human fight , not a  </a:t>
            </a:r>
          </a:p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   female fight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6CEBCB-E673-45BD-A657-8BDCCF5B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1357" y="1107431"/>
            <a:ext cx="10271051" cy="4643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536EF-3443-4452-827C-3B95264FB4BB}"/>
              </a:ext>
            </a:extLst>
          </p:cNvPr>
          <p:cNvSpPr txBox="1"/>
          <p:nvPr/>
        </p:nvSpPr>
        <p:spPr>
          <a:xfrm>
            <a:off x="1031357" y="5519737"/>
            <a:ext cx="1027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inspiringsocsci.pressbooks.com/front-matter/a-huge-thank-you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014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89F65-7151-4485-BE47-19C91F8C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ABOUT ME :</a:t>
            </a:r>
            <a:endParaRPr lang="en-IN" u="sng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F7DA0-FD4F-4782-AADF-43F902E6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NAME        : SIRAPARAPU YAMINI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CLASS       : D.EL.ED (1</a:t>
            </a:r>
            <a:r>
              <a:rPr lang="en-US" sz="4000" baseline="30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</a:t>
            </a: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 YEAR)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ROLL NO    : 47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MEDIUM      : ENGLISH</a:t>
            </a:r>
          </a:p>
          <a:p>
            <a:pPr marL="0" indent="0">
              <a:buNone/>
            </a:pPr>
            <a:endParaRPr lang="en-IN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D828E5-BE10-4483-BF5E-B89E2016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rgbClr val="7030A0"/>
                </a:solidFill>
                <a:latin typeface="Algerian" panose="04020705040A02060702" pitchFamily="82" charset="0"/>
              </a:rPr>
              <a:t>TOPIC NAME </a:t>
            </a:r>
            <a:endParaRPr lang="en-IN" sz="6000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46FE-AC21-4B32-8884-F57C2964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81" y="2285999"/>
            <a:ext cx="10184216" cy="402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Rockwell Extra Bold" panose="020609030405050204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  <a:latin typeface="Rockwell Extra Bold" panose="02060903040505020403" pitchFamily="18" charset="0"/>
              </a:rPr>
              <a:t>THE STATUS OF GENDER       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  <a:latin typeface="Rockwell Extra Bold" panose="02060903040505020403" pitchFamily="18" charset="0"/>
              </a:rPr>
              <a:t>   EQUALITY IN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  <a:latin typeface="Rockwell Extra Bold" panose="02060903040505020403" pitchFamily="18" charset="0"/>
              </a:rPr>
              <a:t> EDUCATION SECTOR</a:t>
            </a:r>
            <a:endParaRPr lang="en-IN" sz="4000" dirty="0">
              <a:solidFill>
                <a:schemeClr val="accent4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FFD89-57E5-4BF0-A9ED-A6B743AA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16" y="2541181"/>
            <a:ext cx="36363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0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769-89E0-4750-A763-271F4A0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gender?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9FB6-2C2C-409B-8354-38CA54936960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Gender  refers to the characteristics of women, men, girls and boys that are socially constructed.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18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14A-97EB-4B0D-99FA-210FA15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gender bias?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FE-1DA5-4192-91AE-B5BD5EFB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20187"/>
            <a:ext cx="9601196" cy="385568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Gender bias is a favoritism toward                              one             gender over another.</a:t>
            </a:r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44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6561-40D0-49A0-B3BC-4303318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GENDER EQUALITY</a:t>
            </a:r>
            <a:endParaRPr lang="en-IN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392139-3269-4ADF-B31E-A5E4BF6F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Gender equality is achieved  when women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 and men, girls and boys , have equal rights 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,life prospects and opportunities, and the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 power to shape their own lives and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 contribute to society 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C46B9-6927-468C-A312-7C1936C6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915">
            <a:off x="8676166" y="2556932"/>
            <a:ext cx="2864191" cy="35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0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6C0-4592-4189-8DCF-728B80F7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3526"/>
            <a:ext cx="9601196" cy="75491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gender equality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D98D-2C51-4468-8788-F42F3D7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14130"/>
            <a:ext cx="9601196" cy="44617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Gender equality prevents violence against women and girls. it’s essential for economic prosperity. </a:t>
            </a:r>
            <a:r>
              <a:rPr lang="en-US" dirty="0" err="1"/>
              <a:t>Socities</a:t>
            </a:r>
            <a:r>
              <a:rPr lang="en-US" dirty="0"/>
              <a:t> the value women and men as equal are safer and healthier </a:t>
            </a:r>
            <a:r>
              <a:rPr lang="en-US" u="sng" dirty="0"/>
              <a:t>. Gender equality is a human right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F52D-5833-4EF4-B5A4-38DE1482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732567"/>
            <a:ext cx="9601196" cy="34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0F7D-04E1-49DC-A635-02347A73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65915"/>
          </a:xfrm>
        </p:spPr>
        <p:txBody>
          <a:bodyPr>
            <a:normAutofit/>
          </a:bodyPr>
          <a:lstStyle/>
          <a:p>
            <a:r>
              <a:rPr lang="en-US" sz="3600" dirty="0"/>
              <a:t>How does gender equality affect education?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8EB3-A38D-46C7-9D4E-6E8E0913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75637"/>
            <a:ext cx="9601196" cy="410023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There is a little doubt that education has a major effect on economic growth …Gender inequality in education likely affects education indirectly, through different channels such as by lowering the fertility rate, increasing the life span of the population , and increasing social </a:t>
            </a:r>
            <a:r>
              <a:rPr lang="en-US" sz="2800" dirty="0" err="1">
                <a:latin typeface="Arial Black" panose="020B0A04020102020204" pitchFamily="34" charset="0"/>
              </a:rPr>
              <a:t>cohension</a:t>
            </a:r>
            <a:r>
              <a:rPr lang="en-US" sz="2800" dirty="0">
                <a:latin typeface="Arial Black" panose="020B0A04020102020204" pitchFamily="34" charset="0"/>
              </a:rPr>
              <a:t>.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1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71096-4919-4AA6-A82E-BA2F5DD0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116" y="616689"/>
            <a:ext cx="10802678" cy="5571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1A5E6-A079-41BA-BCA5-424E5203C461}"/>
              </a:ext>
            </a:extLst>
          </p:cNvPr>
          <p:cNvSpPr txBox="1"/>
          <p:nvPr/>
        </p:nvSpPr>
        <p:spPr>
          <a:xfrm>
            <a:off x="2907874" y="5875338"/>
            <a:ext cx="6376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gsouto-digitalteacher.blogspot.com/2016/03/schools-talking-about-international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0988368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295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Bahnschrift Condensed</vt:lpstr>
      <vt:lpstr>Garamond</vt:lpstr>
      <vt:lpstr>Lucida Calligraphy</vt:lpstr>
      <vt:lpstr>Rockwell Extra Bold</vt:lpstr>
      <vt:lpstr>Organic</vt:lpstr>
      <vt:lpstr>Welcome to my presentation</vt:lpstr>
      <vt:lpstr>ABOUT ME :</vt:lpstr>
      <vt:lpstr>TOPIC NAME </vt:lpstr>
      <vt:lpstr>What is a gender?</vt:lpstr>
      <vt:lpstr>What is gender bias?</vt:lpstr>
      <vt:lpstr>GENDER EQUALITY</vt:lpstr>
      <vt:lpstr>Importance of gender equality</vt:lpstr>
      <vt:lpstr>How does gender equality affect education?</vt:lpstr>
      <vt:lpstr>PowerPoint Presentation</vt:lpstr>
      <vt:lpstr>Causes of gender inequality in school education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siraparapu sai harini</dc:creator>
  <cp:lastModifiedBy>siraparapu sai harini</cp:lastModifiedBy>
  <cp:revision>13</cp:revision>
  <dcterms:created xsi:type="dcterms:W3CDTF">2021-07-14T07:58:42Z</dcterms:created>
  <dcterms:modified xsi:type="dcterms:W3CDTF">2021-07-14T14:32:12Z</dcterms:modified>
</cp:coreProperties>
</file>