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Oi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D0F4BD-2F0E-4FE8-B3BE-913250994654}">
  <a:tblStyle styleId="{C9D0F4BD-2F0E-4FE8-B3BE-91325099465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O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aleway-regular.fntdata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Nunito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be0d9b5cd_0_2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1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be0d9b5cd_0_275:notes"/>
          <p:cNvSpPr/>
          <p:nvPr>
            <p:ph idx="2" type="sldImg"/>
          </p:nvPr>
        </p:nvSpPr>
        <p:spPr>
          <a:xfrm>
            <a:off x="381112" y="685800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2be0d9b5c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ON COUNTRY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DATA SCIENCE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24000" y="3989300"/>
            <a:ext cx="23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ASSIGNMENT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00" y="272951"/>
            <a:ext cx="2054350" cy="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02" y="89021"/>
            <a:ext cx="1103394" cy="4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1357269" y="-10047"/>
            <a:ext cx="7786800" cy="6123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523612" y="61379"/>
            <a:ext cx="7195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CO2 EMISSION vs GDP PER CAPITA 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523612" y="307770"/>
            <a:ext cx="712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SAIHARISH SENTHILKUMARAN [21023211]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82" y="-1982"/>
            <a:ext cx="110700" cy="6123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5760" y="604474"/>
            <a:ext cx="2991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69700" y="1962975"/>
            <a:ext cx="2991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Problem Statement</a:t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15750" y="839949"/>
            <a:ext cx="28992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Climate change is becoming more widely recognised, with an increasing number of countries vowing to reduce carbon emissions and enacting climate-related policies such as sectoral standards, carbon levies, and strategic planning.We use K-means clustering and exponential  fitting to detect and analyse these structural breaks, shedding light on potentially game-changing solutions for emissions mitigation. Our research focuses on the carbon emitters, who account for 80 percent of total world carbon dioxide emissions based on GDP per capita increase.</a:t>
            </a:r>
            <a:endParaRPr sz="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63250" y="2210600"/>
            <a:ext cx="3004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Aim of this analysis is to predict the changes of co2 emission in future years based on GDP per Person in a country.WIth the help of fitting the data in a model and clustering it. Predict results and observations.</a:t>
            </a:r>
            <a:endParaRPr sz="900">
              <a:solidFill>
                <a:schemeClr val="accen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82650" y="2849199"/>
            <a:ext cx="3004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Procedure</a:t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95555" y="3101633"/>
            <a:ext cx="30042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herefore,  first try to apply exponential fitting and analysis to determine what dimension these indicators could represent, followed by k-means cluster analysis to re-classify the CO2 Emissions, based on a group of intriguing indicators taken from the World Bank database.</a:t>
            </a:r>
            <a:endParaRPr i="0" sz="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82633" y="3819602"/>
            <a:ext cx="3004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9710" y="4123023"/>
            <a:ext cx="29913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consists</a:t>
            </a: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 25989 rows and 25 indicators from this for our analysis filtering out only 8 indicators and 10 countries for better fitting. </a:t>
            </a: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Indicators</a:t>
            </a:r>
            <a:r>
              <a:rPr lang="en" sz="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namely Co2, Co2 emission per cap, GDP,  GDP per capita.</a:t>
            </a:r>
            <a:endParaRPr sz="900">
              <a:solidFill>
                <a:schemeClr val="accen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199832" y="615920"/>
            <a:ext cx="2991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75" lIns="35475" spcFirstLastPara="1" rIns="35475" wrap="square" tIns="354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Results and Analysis</a:t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261200" y="973501"/>
            <a:ext cx="2806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The correlation is positive, which suggests growing per capita GDP leads to increasing carbon dioxide emissions. No turning point is found at which emissions start to decrease when reaching a high enough GDP, as our  analyze  claims.</a:t>
            </a:r>
            <a:endParaRPr sz="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graphicFrame>
        <p:nvGraphicFramePr>
          <p:cNvPr id="110" name="Google Shape;110;p14"/>
          <p:cNvGraphicFramePr/>
          <p:nvPr/>
        </p:nvGraphicFramePr>
        <p:xfrm>
          <a:off x="3234000" y="1645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{C9D0F4BD-2F0E-4FE8-B3BE-913250994654}</a:tableStyleId>
              </a:tblPr>
              <a:tblGrid>
                <a:gridCol w="397450"/>
                <a:gridCol w="2525500"/>
              </a:tblGrid>
              <a:tr h="1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cap="none" strike="noStrike">
                          <a:solidFill>
                            <a:schemeClr val="accent1"/>
                          </a:solidFill>
                        </a:rPr>
                        <a:t>Cluster</a:t>
                      </a:r>
                      <a:endParaRPr b="1" i="0" sz="700" u="none" cap="none" strike="noStrike">
                        <a:solidFill>
                          <a:schemeClr val="accent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2275" marB="0" marR="3025" marL="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cap="none" strike="noStrike">
                          <a:solidFill>
                            <a:schemeClr val="accent1"/>
                          </a:solidFill>
                        </a:rPr>
                        <a:t>Description</a:t>
                      </a:r>
                      <a:endParaRPr b="1" i="0" sz="700" u="none" cap="none" strike="noStrike">
                        <a:solidFill>
                          <a:schemeClr val="accent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2275" marB="0" marR="3025" marL="3025" anchor="ctr"/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cap="none" strike="noStrike">
                          <a:solidFill>
                            <a:schemeClr val="accent1"/>
                          </a:solidFill>
                        </a:rPr>
                        <a:t>0</a:t>
                      </a:r>
                      <a:endParaRPr b="1" i="0" sz="700" u="none" cap="none" strike="noStrike">
                        <a:solidFill>
                          <a:schemeClr val="accent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2275" marB="0" marR="3025" marL="30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chemeClr val="accen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Overall by analyzing the co2 emission and GDP, developed countries like USA, China are playing major role in CO2 emissions that leads developing countries to focus on emission mitigation.</a:t>
                      </a:r>
                      <a:endParaRPr i="1" sz="6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75" marB="0" marR="3025" marL="3025" anchor="ctr"/>
                </a:tc>
              </a:tr>
              <a:tr h="51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cap="none" strike="noStrike">
                          <a:solidFill>
                            <a:schemeClr val="accent1"/>
                          </a:solidFill>
                        </a:rPr>
                        <a:t>1</a:t>
                      </a:r>
                      <a:endParaRPr b="1" i="0" sz="700" u="none" cap="none" strike="noStrike">
                        <a:solidFill>
                          <a:schemeClr val="accent1"/>
                        </a:solidFill>
                        <a:latin typeface="Oi"/>
                        <a:ea typeface="Oi"/>
                        <a:cs typeface="Oi"/>
                        <a:sym typeface="Oi"/>
                      </a:endParaRPr>
                    </a:p>
                  </a:txBody>
                  <a:tcPr marT="2275" marB="0" marR="3025" marL="30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>
                          <a:solidFill>
                            <a:schemeClr val="accen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 seen in the graph, existing climate and energy policies are expected to reduce warming relative to a world without climate policies. This graph depicts future greenhouse gas emissions scenarios based on a variety of assumptions, including: if no climate policies were implemented; if current policies were maintained; if all countries met their current future emission reduction pledges; and necessary pathways compatible with limiting warming to 1.5°C or 2°C this century. </a:t>
                      </a:r>
                      <a:endParaRPr i="1" sz="6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75" marB="0" marR="3025" marL="3025" anchor="ctr"/>
                </a:tc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3384553" y="2955463"/>
            <a:ext cx="2566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i="0" lang="en" sz="9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orrelation Analysis</a:t>
            </a:r>
            <a:endParaRPr b="1" i="0" sz="9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379551" y="682548"/>
            <a:ext cx="2566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Optimal Number of K - Means Clusters</a:t>
            </a:r>
            <a:endParaRPr b="1" i="0" sz="9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79551" y="1860828"/>
            <a:ext cx="2566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Clusters Analysis</a:t>
            </a:r>
            <a:endParaRPr b="1" i="0" sz="9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351976" y="3656761"/>
            <a:ext cx="2566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Curve Fitting </a:t>
            </a:r>
            <a:r>
              <a:rPr b="1" lang="en" sz="9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(Exponential)</a:t>
            </a:r>
            <a:endParaRPr b="1" i="0" sz="900" u="none" cap="none" strike="noStrik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191186" y="4593374"/>
            <a:ext cx="1444200" cy="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Cluster 1</a:t>
            </a:r>
            <a:endParaRPr b="1" i="0" sz="600" u="none" cap="none" strike="noStrik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252493" y="4758314"/>
            <a:ext cx="2566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252493" y="4973199"/>
            <a:ext cx="27477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600" lIns="26600" spcFirstLastPara="1" rIns="26600" wrap="square" tIns="26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68351"/>
            <a:ext cx="5951313" cy="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200" y="3299725"/>
            <a:ext cx="2223551" cy="159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650" y="875325"/>
            <a:ext cx="2437127" cy="9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40650" y="2111425"/>
            <a:ext cx="2009550" cy="14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0650" y="3895875"/>
            <a:ext cx="1744498" cy="8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