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4"/>
  </p:notes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9428-D8DB-49F6-8F6A-9880F5562F44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D00FD-FFC5-4583-8007-BE9A0C00DA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B6391F-66B9-4917-AEBD-C33D6E8DC25D}" type="datetime1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8F252-F9F9-4876-ACD3-8748094DB5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44CBF2-7CF3-469C-9E50-435C6BD20D7A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8F252-F9F9-4876-ACD3-8748094DB5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AC9441-AFAD-4180-8A5E-8FDB4CAFF9E9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8F252-F9F9-4876-ACD3-8748094DB5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F604FC-B76F-42FC-8C47-4FB3C3C40E7C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8F252-F9F9-4876-ACD3-8748094DB5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6C367-FC6E-4447-8FF2-6D83E751B18D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8F252-F9F9-4876-ACD3-8748094DB5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AC639A-93AB-4261-A793-45BCE9C2D267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8F252-F9F9-4876-ACD3-8748094DB5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C6FEFC-DAED-4233-9246-D5DF2E41D35A}" type="datetime1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8F252-F9F9-4876-ACD3-8748094DB5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EAD032-C74D-4259-B1A6-E6F31417EEC3}" type="datetime1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8F252-F9F9-4876-ACD3-8748094DB5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B7B3B5-28DC-49BA-9B39-8E0BDB4256BA}" type="datetime1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8F252-F9F9-4876-ACD3-8748094DB5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5F05E2-7D12-4260-9AFD-E3C2B8974E35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8F252-F9F9-4876-ACD3-8748094DB5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65993A-456B-4701-B51C-171A8CF2994C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8F252-F9F9-4876-ACD3-8748094DB5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C21C66C-7B73-496C-BE25-175E71E636E9}" type="datetime1">
              <a:rPr lang="en-US" smtClean="0"/>
              <a:t>2/7/2022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328F252-F9F9-4876-ACD3-8748094DB5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com/lms/" TargetMode="External"/><Relationship Id="rId2" Type="http://schemas.openxmlformats.org/officeDocument/2006/relationships/hyperlink" Target="https://community.canvaslms.com/t5/Canvas-Basics-Guide/What-is-Canvas/ta-p/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38400"/>
            <a:ext cx="8183880" cy="1219200"/>
          </a:xfrm>
        </p:spPr>
        <p:txBody>
          <a:bodyPr/>
          <a:lstStyle/>
          <a:p>
            <a:r>
              <a:rPr lang="en-US" dirty="0" smtClean="0"/>
              <a:t>   ONLINE LEARNING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F252-F9F9-4876-ACD3-8748094DB562}" type="slidenum">
              <a:rPr lang="en-US" smtClean="0">
                <a:solidFill>
                  <a:srgbClr val="FF0000"/>
                </a:solidFill>
              </a:rPr>
              <a:pPr/>
              <a:t>1</a:t>
            </a:fld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Creating Courses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Creating a course </a:t>
            </a:r>
          </a:p>
          <a:p>
            <a:endParaRPr lang="en-US" dirty="0" smtClean="0"/>
          </a:p>
          <a:p>
            <a:r>
              <a:rPr lang="en-US" dirty="0" smtClean="0"/>
              <a:t>Includes entering  </a:t>
            </a:r>
          </a:p>
          <a:p>
            <a:endParaRPr lang="en-US" dirty="0" smtClean="0"/>
          </a:p>
          <a:p>
            <a:r>
              <a:rPr lang="en-US" dirty="0" smtClean="0"/>
              <a:t>Course name, no of </a:t>
            </a:r>
          </a:p>
          <a:p>
            <a:endParaRPr lang="en-US" dirty="0" smtClean="0"/>
          </a:p>
          <a:p>
            <a:r>
              <a:rPr lang="en-US" dirty="0" smtClean="0"/>
              <a:t>Modules, module </a:t>
            </a:r>
          </a:p>
          <a:p>
            <a:endParaRPr lang="en-US" dirty="0" smtClean="0"/>
          </a:p>
          <a:p>
            <a:r>
              <a:rPr lang="en-US" dirty="0" smtClean="0"/>
              <a:t>Name, no of topics, </a:t>
            </a:r>
          </a:p>
          <a:p>
            <a:endParaRPr lang="en-US" dirty="0" smtClean="0"/>
          </a:p>
          <a:p>
            <a:r>
              <a:rPr lang="en-US" dirty="0" smtClean="0"/>
              <a:t>Topic 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F252-F9F9-4876-ACD3-8748094DB56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Placeholder 5" descr="Screenshot (95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969" r="7969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Display course names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400800" y="533400"/>
            <a:ext cx="2302192" cy="4211480"/>
          </a:xfrm>
        </p:spPr>
        <p:txBody>
          <a:bodyPr/>
          <a:lstStyle/>
          <a:p>
            <a:r>
              <a:rPr lang="en-US" dirty="0" smtClean="0"/>
              <a:t>It displays Courses </a:t>
            </a:r>
          </a:p>
          <a:p>
            <a:endParaRPr lang="en-US" dirty="0" smtClean="0"/>
          </a:p>
          <a:p>
            <a:r>
              <a:rPr lang="en-US" dirty="0" smtClean="0"/>
              <a:t>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F252-F9F9-4876-ACD3-8748094DB56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" name="Picture Placeholder 9" descr="Screenshot (108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818" r="1081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Displaying Course Details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Displaying course </a:t>
            </a:r>
          </a:p>
          <a:p>
            <a:endParaRPr lang="en-US" dirty="0" smtClean="0"/>
          </a:p>
          <a:p>
            <a:r>
              <a:rPr lang="en-US" dirty="0" smtClean="0"/>
              <a:t>Details (Modules, </a:t>
            </a:r>
          </a:p>
          <a:p>
            <a:endParaRPr lang="en-US" dirty="0" smtClean="0"/>
          </a:p>
          <a:p>
            <a:r>
              <a:rPr lang="en-US" dirty="0" smtClean="0"/>
              <a:t>topics).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F252-F9F9-4876-ACD3-8748094DB56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Placeholder 5" descr="Screenshot (110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180" r="7180"/>
          <a:stretch>
            <a:fillRect/>
          </a:stretch>
        </p:blipFill>
        <p:spPr>
          <a:xfrm>
            <a:off x="457200" y="435768"/>
            <a:ext cx="5889592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51248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 the guidance of </a:t>
            </a:r>
          </a:p>
          <a:p>
            <a:pPr>
              <a:buNone/>
            </a:pPr>
            <a:endParaRPr lang="en-US" sz="2000" b="1" dirty="0" smtClean="0"/>
          </a:p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Prof .P.CHENNA REDDY M .Tech, Ph.D.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Members: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G. Sai Hemanth Kumar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Todime Deepa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Kommoji Sunitha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F252-F9F9-4876-ACD3-8748094DB562}" type="slidenum">
              <a:rPr lang="en-US" smtClean="0">
                <a:solidFill>
                  <a:srgbClr val="FF0000"/>
                </a:solidFill>
              </a:rPr>
              <a:pPr/>
              <a:t>2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685800" y="609600"/>
            <a:ext cx="79248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905000"/>
            <a:ext cx="8183880" cy="3886200"/>
          </a:xfrm>
        </p:spPr>
        <p:txBody>
          <a:bodyPr/>
          <a:lstStyle/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    Introduction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    Why Online Learning System?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    What is Online Learning System?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    Conclusion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    References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4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4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F252-F9F9-4876-ACD3-8748094DB5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3400"/>
            <a:ext cx="8183880" cy="6096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7244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Learning Management System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” is a software that is designed specifically to create, distribute, and manage the delivery of educational content.</a:t>
            </a:r>
          </a:p>
          <a:p>
            <a:pPr algn="just">
              <a:lnSpc>
                <a:spcPct val="160000"/>
              </a:lnSpc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Existing Learning Management Systems (LMS) include:</a:t>
            </a:r>
          </a:p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Canvas</a:t>
            </a: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hlinkClick r:id="rId3"/>
              </a:rPr>
              <a:t>Moodle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Online Learning System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” is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 part of  Learning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Management System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F252-F9F9-4876-ACD3-8748094DB562}" type="slidenum">
              <a:rPr lang="en-US" smtClean="0">
                <a:solidFill>
                  <a:srgbClr val="FF0000"/>
                </a:solidFill>
              </a:rPr>
              <a:pPr/>
              <a:t>4</a:t>
            </a:fld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7200"/>
            <a:ext cx="8183880" cy="838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Why Online Learning System?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24000"/>
            <a:ext cx="8183880" cy="426720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Existing Learning Management Systems include many features to which users may not want to pay attention.</a:t>
            </a:r>
          </a:p>
          <a:p>
            <a:pPr marL="457200" indent="-45720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Online Learning System simplifies the existing learning platforms by providing necessary and effective features. </a:t>
            </a:r>
          </a:p>
          <a:p>
            <a:pPr marL="457200" indent="-45720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 Cost saving is also a major factor for building this system. The more features you include, the more it costs.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F252-F9F9-4876-ACD3-8748094DB5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7200"/>
            <a:ext cx="8183880" cy="91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Why Online Learning System?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24000"/>
            <a:ext cx="8183880" cy="434340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4. We cannot find best discussion boards in other learning platforms.</a:t>
            </a:r>
          </a:p>
          <a:p>
            <a:pPr marL="457200" indent="-45720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Online Learning System includes best discussion boards where users can share their views and pose questions.</a:t>
            </a:r>
          </a:p>
          <a:p>
            <a:pPr marL="457200" indent="-45720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  Easy distribution of course content (just as easy as sending an email) is another advantage of  this System.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F252-F9F9-4876-ACD3-8748094DB5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7200"/>
            <a:ext cx="8183880" cy="68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Online Learning System?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71600"/>
            <a:ext cx="8183880" cy="4419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Online Learning System includes an option to create and edit                   courses, upload files related to courses, display the courses created. </a:t>
            </a:r>
          </a:p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course consists of modules, topics, descriptions, and instructor details.</a:t>
            </a:r>
          </a:p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Enrollment details of users such as Contact number, Name, Email, and Courses registered are displayed.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F252-F9F9-4876-ACD3-8748094DB5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57200"/>
            <a:ext cx="818388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Online Learning System?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71600"/>
            <a:ext cx="8183880" cy="4419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Flow of actions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F252-F9F9-4876-ACD3-8748094DB5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14400" y="2133600"/>
            <a:ext cx="16002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6"/>
            <a:endCxn id="9" idx="1"/>
          </p:cNvCxnSpPr>
          <p:nvPr/>
        </p:nvCxnSpPr>
        <p:spPr>
          <a:xfrm>
            <a:off x="2514600" y="25908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657600" y="2133600"/>
            <a:ext cx="14478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Course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3" idx="1"/>
          </p:cNvCxnSpPr>
          <p:nvPr/>
        </p:nvCxnSpPr>
        <p:spPr>
          <a:xfrm>
            <a:off x="5105400" y="2590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96000" y="2133600"/>
            <a:ext cx="12192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Course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2"/>
            <a:endCxn id="17" idx="0"/>
          </p:cNvCxnSpPr>
          <p:nvPr/>
        </p:nvCxnSpPr>
        <p:spPr>
          <a:xfrm rot="5400000">
            <a:off x="6019800" y="37338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943600" y="4419600"/>
            <a:ext cx="15240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Files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7" idx="1"/>
            <a:endCxn id="33" idx="3"/>
          </p:cNvCxnSpPr>
          <p:nvPr/>
        </p:nvCxnSpPr>
        <p:spPr>
          <a:xfrm rot="10800000">
            <a:off x="5105400" y="4876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886200" y="4419600"/>
            <a:ext cx="1219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Courses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2819400" y="4876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143000" y="4419600"/>
            <a:ext cx="16002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Sign Up process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Sign up process</a:t>
            </a:r>
          </a:p>
          <a:p>
            <a:endParaRPr lang="en-US" dirty="0" smtClean="0"/>
          </a:p>
          <a:p>
            <a:r>
              <a:rPr lang="en-US" dirty="0" smtClean="0"/>
              <a:t>Includes registering </a:t>
            </a:r>
          </a:p>
          <a:p>
            <a:endParaRPr lang="en-US" dirty="0" smtClean="0"/>
          </a:p>
          <a:p>
            <a:r>
              <a:rPr lang="en-US" dirty="0" smtClean="0"/>
              <a:t>User details  such as </a:t>
            </a:r>
          </a:p>
          <a:p>
            <a:endParaRPr lang="en-US" dirty="0" smtClean="0"/>
          </a:p>
          <a:p>
            <a:r>
              <a:rPr lang="en-US" dirty="0" smtClean="0"/>
              <a:t>Name, Email, </a:t>
            </a:r>
          </a:p>
          <a:p>
            <a:endParaRPr lang="en-US" dirty="0" smtClean="0"/>
          </a:p>
          <a:p>
            <a:r>
              <a:rPr lang="en-US" dirty="0" smtClean="0"/>
              <a:t>Password  and </a:t>
            </a:r>
          </a:p>
          <a:p>
            <a:endParaRPr lang="en-US" dirty="0" smtClean="0"/>
          </a:p>
          <a:p>
            <a:r>
              <a:rPr lang="en-US" dirty="0" smtClean="0"/>
              <a:t>Contact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8F252-F9F9-4876-ACD3-8748094DB56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Placeholder 5" descr="Screenshot (89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986" r="6986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416</TotalTime>
  <Words>397</Words>
  <Application>Microsoft Office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Aspect</vt:lpstr>
      <vt:lpstr>   ONLINE LEARNING SYSTEM</vt:lpstr>
      <vt:lpstr>Slide 2</vt:lpstr>
      <vt:lpstr>Contents</vt:lpstr>
      <vt:lpstr>INTRODUCTION</vt:lpstr>
      <vt:lpstr>Why Online Learning System?</vt:lpstr>
      <vt:lpstr>Why Online Learning System?</vt:lpstr>
      <vt:lpstr>What is Online Learning System?</vt:lpstr>
      <vt:lpstr>What is Online Learning System?</vt:lpstr>
      <vt:lpstr>Sign Up process</vt:lpstr>
      <vt:lpstr>Creating Courses</vt:lpstr>
      <vt:lpstr>Display course names</vt:lpstr>
      <vt:lpstr>Displaying Course Details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 SYSTEM</dc:title>
  <dc:creator>Windows User</dc:creator>
  <cp:lastModifiedBy>Windows User</cp:lastModifiedBy>
  <cp:revision>37</cp:revision>
  <dcterms:created xsi:type="dcterms:W3CDTF">2022-02-06T13:12:27Z</dcterms:created>
  <dcterms:modified xsi:type="dcterms:W3CDTF">2022-02-07T16:45:22Z</dcterms:modified>
</cp:coreProperties>
</file>