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bd802ebc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bd802ebc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bd802ebc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bd802ebc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bd802ebc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bd802ebc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bd802ebc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bd802ebc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bd802ebc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bd802ebc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bd802ebc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bd802ebc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bd802eb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bd802eb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bd802ebc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bd802ebc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ihongjae/goog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371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안녕하세요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sz="36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개요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일정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사용기술 스펙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프로그램설계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느낀점 및 추후 보완사항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프로젝트의 개요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요약 및 목적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구글 홈페이지 &gt; 검색 &gt; 검색 결과 화면 이동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</a:t>
            </a:r>
            <a:r>
              <a:rPr lang="ko" sz="1200"/>
              <a:t>구글 홈페이지  &gt;  크롬 검색 &gt;  검색 결과에 크롬 주소 생성 &gt; 클릭시 크롬 페이지로 이동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lang="ko" sz="1200"/>
              <a:t>목적 : 개발능력의 숙련도 향상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주제 선택 사유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</a:t>
            </a:r>
            <a:r>
              <a:rPr lang="ko" sz="1200"/>
              <a:t>구글 페이지가 심플하고 제작에 용이할 것 같아 선택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(git hub 주소: </a:t>
            </a:r>
            <a:r>
              <a:rPr lang="ko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saihongjae/google (github.com)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	프로젝트 일정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3월 27~28일 : 구글 홈페이지 제작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3월 29~30일 : 구글 검색창 제작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3월 31일  :  로그인창 제작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4월 3~4일 : 크롬 페이지 제작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4월 5~6일 : 페이지별 상호작용 연결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4월 7일 : ppt 제작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	사용기술 스펙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: 페이지 틀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css : 페이지 조정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js : 페이지 연결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	프로그램 설계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13" y="1152476"/>
            <a:ext cx="5826782" cy="37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	느낀점 및 추후 보완사항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 : 구글엔 취업 안되겠구나~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보완사항 : 중첩 style을 묶어서 class화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	Q&amp;A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0" y="20946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감사합니다.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