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3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36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0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7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2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2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8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3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1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iganesh663188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i-ganesh/Cybersecurity_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835742"/>
          </a:xfrm>
        </p:spPr>
        <p:txBody>
          <a:bodyPr>
            <a:normAutofit/>
          </a:bodyPr>
          <a:lstStyle/>
          <a:p>
            <a:r>
              <a:rPr lang="en-IN" sz="3600" dirty="0"/>
              <a:t>Student Details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0E18B7-C94D-11B1-0750-6A657D7A05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r="29063"/>
          <a:stretch>
            <a:fillRect/>
          </a:stretch>
        </p:blipFill>
        <p:spPr>
          <a:xfrm>
            <a:off x="8495071" y="1632843"/>
            <a:ext cx="2351773" cy="3743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113935"/>
            <a:ext cx="6430903" cy="3677265"/>
          </a:xfrm>
        </p:spPr>
        <p:txBody>
          <a:bodyPr>
            <a:normAutofit/>
          </a:bodyPr>
          <a:lstStyle/>
          <a:p>
            <a:r>
              <a:rPr lang="en-IN" sz="2000" dirty="0"/>
              <a:t>Name: </a:t>
            </a:r>
            <a:r>
              <a:rPr lang="en-IN" sz="1800" cap="none" dirty="0" err="1">
                <a:latin typeface="Bahnschrift Light" panose="020B0502040204020203" pitchFamily="34" charset="0"/>
              </a:rPr>
              <a:t>Ganesula</a:t>
            </a:r>
            <a:r>
              <a:rPr lang="en-IN" sz="1800" cap="none" dirty="0">
                <a:latin typeface="Bahnschrift Light" panose="020B0502040204020203" pitchFamily="34" charset="0"/>
              </a:rPr>
              <a:t> V </a:t>
            </a:r>
            <a:r>
              <a:rPr lang="en-IN" sz="1800" cap="none" dirty="0" err="1">
                <a:latin typeface="Bahnschrift Light" panose="020B0502040204020203" pitchFamily="34" charset="0"/>
              </a:rPr>
              <a:t>V</a:t>
            </a:r>
            <a:r>
              <a:rPr lang="en-IN" sz="1800" cap="none" dirty="0">
                <a:latin typeface="Bahnschrift Light" panose="020B0502040204020203" pitchFamily="34" charset="0"/>
              </a:rPr>
              <a:t> S </a:t>
            </a:r>
            <a:r>
              <a:rPr lang="en-IN" sz="1800" cap="none" dirty="0" err="1">
                <a:latin typeface="Bahnschrift Light" panose="020B0502040204020203" pitchFamily="34" charset="0"/>
              </a:rPr>
              <a:t>S</a:t>
            </a:r>
            <a:r>
              <a:rPr lang="en-IN" sz="1800" cap="none" dirty="0">
                <a:latin typeface="Bahnschrift Light" panose="020B0502040204020203" pitchFamily="34" charset="0"/>
              </a:rPr>
              <a:t> Sai Ganesh</a:t>
            </a:r>
          </a:p>
          <a:p>
            <a:r>
              <a:rPr lang="en-IN" sz="2000" dirty="0" err="1"/>
              <a:t>SkillsBuild</a:t>
            </a:r>
            <a:r>
              <a:rPr lang="en-IN" sz="2000" dirty="0"/>
              <a:t> email id: </a:t>
            </a:r>
            <a:r>
              <a:rPr lang="en-IN" cap="none" dirty="0">
                <a:latin typeface="Bahnschrift Light" panose="020B0502040204020203" pitchFamily="34" charset="0"/>
                <a:hlinkClick r:id="rId3"/>
              </a:rPr>
              <a:t>saiganesh663188@gmail.com</a:t>
            </a:r>
            <a:endParaRPr lang="en-IN" cap="none" dirty="0">
              <a:latin typeface="Bahnschrift Light" panose="020B0502040204020203" pitchFamily="34" charset="0"/>
            </a:endParaRPr>
          </a:p>
          <a:p>
            <a:r>
              <a:rPr lang="en-IN" sz="2000" dirty="0"/>
              <a:t>College Name: </a:t>
            </a:r>
            <a:r>
              <a:rPr lang="en-IN" sz="1800" cap="none" dirty="0" err="1">
                <a:latin typeface="Bahnschrift Light" panose="020B0502040204020203" pitchFamily="34" charset="0"/>
              </a:rPr>
              <a:t>Bonam</a:t>
            </a:r>
            <a:r>
              <a:rPr lang="en-IN" sz="1800" cap="none" dirty="0">
                <a:latin typeface="Bahnschrift Light" panose="020B0502040204020203" pitchFamily="34" charset="0"/>
              </a:rPr>
              <a:t> Venkata </a:t>
            </a:r>
            <a:r>
              <a:rPr lang="en-IN" sz="1800" cap="none" dirty="0" err="1">
                <a:latin typeface="Bahnschrift Light" panose="020B0502040204020203" pitchFamily="34" charset="0"/>
              </a:rPr>
              <a:t>Chalamayya</a:t>
            </a:r>
            <a:r>
              <a:rPr lang="en-IN" sz="1800" cap="none" dirty="0">
                <a:latin typeface="Bahnschrift Light" panose="020B0502040204020203" pitchFamily="34" charset="0"/>
              </a:rPr>
              <a:t> Institute of Technology and Science</a:t>
            </a:r>
          </a:p>
          <a:p>
            <a:r>
              <a:rPr lang="en-IN" sz="2000" dirty="0"/>
              <a:t>Internship Domain: </a:t>
            </a:r>
            <a:r>
              <a:rPr lang="en-IN" sz="1800" cap="none" dirty="0">
                <a:latin typeface="Bahnschrift Light" panose="020B0502040204020203" pitchFamily="34" charset="0"/>
              </a:rPr>
              <a:t>Cyber Security with Kali Linux</a:t>
            </a:r>
          </a:p>
          <a:p>
            <a:r>
              <a:rPr lang="en-IN" sz="2000" dirty="0"/>
              <a:t>Internship Start and End Date: </a:t>
            </a:r>
            <a:r>
              <a:rPr lang="en-IN" sz="1800" cap="none" dirty="0">
                <a:latin typeface="Bahnschrift Light" panose="020B0502040204020203" pitchFamily="34" charset="0"/>
              </a:rPr>
              <a:t>15/05/2024 to 25/06/2024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 cap="none" dirty="0">
                <a:hlinkClick r:id="rId2"/>
              </a:rPr>
              <a:t>https://github.com/saii-ganesh/cybersecurity_project.git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Research papers and articles on steganography.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Python libraries and tools used in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Implemented a steganography technique to securely hide text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Demonstrated practical applications for enhanced security and privacy.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Explore advanced steganography methods for even greater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 applications for real-world scenarios, such as secure communications and data protection.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1072630"/>
          </a:xfrm>
        </p:spPr>
        <p:txBody>
          <a:bodyPr/>
          <a:lstStyle/>
          <a:p>
            <a:r>
              <a:rPr lang="en-IN" dirty="0"/>
              <a:t>Project title/problem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6788"/>
            <a:ext cx="10363826" cy="38444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Project:</a:t>
            </a:r>
            <a:r>
              <a:rPr lang="en-US" sz="2800" dirty="0"/>
              <a:t> Hiding Text in an Image Using Steganography</a:t>
            </a:r>
            <a:endParaRPr lang="en-US" cap="none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2CB5D-D04E-A3F8-FB66-AA98302E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89" y="2772753"/>
            <a:ext cx="3125452" cy="2192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C4D55-5A9C-ECAD-488E-70774C941DF5}"/>
              </a:ext>
            </a:extLst>
          </p:cNvPr>
          <p:cNvSpPr txBox="1"/>
          <p:nvPr/>
        </p:nvSpPr>
        <p:spPr>
          <a:xfrm>
            <a:off x="1465118" y="2971799"/>
            <a:ext cx="634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cap="none" dirty="0"/>
              <a:t>Steganography is the art and science of writing hidden messages in such a way that no one, apart from the sender and intended recipient, suspects the existence of the message. This project aims to develop a secure method to hide text within an image without noticeably altering the image.</a:t>
            </a:r>
          </a:p>
        </p:txBody>
      </p:sp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504335" y="1798520"/>
            <a:ext cx="977326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steganography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 and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and modeling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and references 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Steganography?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Steganography involves embedding hidden messages within digital media, such as images, audio, or video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is a form of security through obscurity, complementing encryption.</a:t>
            </a:r>
          </a:p>
          <a:p>
            <a:pPr marL="0" indent="0">
              <a:buNone/>
            </a:pPr>
            <a:r>
              <a:rPr lang="en-US" b="1" dirty="0"/>
              <a:t>Project Goal: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Hide a text message within an image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Ensure that the image appears unchanged to the human eye.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390CE-B218-1717-E967-BB7264F9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84" y="3001241"/>
            <a:ext cx="2838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Benefits from This Project?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Cybersecurity Experts:</a:t>
            </a:r>
            <a:r>
              <a:rPr lang="en-US" cap="none" dirty="0"/>
              <a:t> Utilize hidden communications to enhance security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Journalists and Whistleblowers:</a:t>
            </a:r>
            <a:r>
              <a:rPr lang="en-US" dirty="0"/>
              <a:t> </a:t>
            </a:r>
            <a:r>
              <a:rPr lang="en-US" cap="none" dirty="0"/>
              <a:t>Protect confidential sources and sensitive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Everyday Users: </a:t>
            </a:r>
            <a:r>
              <a:rPr lang="en-US" cap="none" dirty="0"/>
              <a:t>Ensure personal messages remain private and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Developed a python-based tool to encode and decode text messages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 tool uses </a:t>
            </a:r>
            <a:r>
              <a:rPr lang="en-US" cap="none" dirty="0" err="1"/>
              <a:t>lsb</a:t>
            </a:r>
            <a:r>
              <a:rPr lang="en-US" cap="none" dirty="0"/>
              <a:t> (least significant bit) steganography to embed the message.</a:t>
            </a:r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Security:</a:t>
            </a:r>
            <a:r>
              <a:rPr lang="en-US" cap="none" dirty="0"/>
              <a:t> conceals messages without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Simplicity:</a:t>
            </a:r>
            <a:r>
              <a:rPr lang="en-US" cap="none" dirty="0"/>
              <a:t> user-friendly interface for non-experts.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Efficiency:</a:t>
            </a:r>
            <a:r>
              <a:rPr lang="en-US" cap="none" dirty="0"/>
              <a:t> minimal impact on image quality and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/>
          </a:bodyPr>
          <a:lstStyle/>
          <a:p>
            <a:r>
              <a:rPr lang="en-IN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5444"/>
            <a:ext cx="10363826" cy="3765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Enhanced Encoding:</a:t>
            </a:r>
            <a:r>
              <a:rPr lang="en-US" cap="none" dirty="0"/>
              <a:t> implemented a more robust delimiter system to mark the end of the message, ensuring accurate extraction.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User-friendly Scripts:</a:t>
            </a:r>
            <a:r>
              <a:rPr lang="en-US" cap="none" dirty="0"/>
              <a:t> simplified the process with clear, step-by-step scripts.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 Improvements:</a:t>
            </a:r>
            <a:r>
              <a:rPr lang="en-US" cap="none" dirty="0"/>
              <a:t> optimized the algorithm to handle larger messages and high-resolution images.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Message To Binary:</a:t>
            </a:r>
            <a:r>
              <a:rPr lang="en-US" cap="none" dirty="0"/>
              <a:t> transform the text message into binary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Embed Binary Into Pixels:</a:t>
            </a:r>
            <a:r>
              <a:rPr lang="en-US" cap="none" dirty="0"/>
              <a:t> embed the binary data into the least significant bits of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Save The Encoded Image:</a:t>
            </a:r>
            <a:r>
              <a:rPr lang="en-US" cap="none" dirty="0"/>
              <a:t> store the modified image with the hidden message.</a:t>
            </a:r>
          </a:p>
          <a:p>
            <a:pPr marL="0" indent="0">
              <a:buNone/>
            </a:pPr>
            <a:r>
              <a:rPr lang="en-US" b="1" dirty="0"/>
              <a:t>Decoding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Extract Binary Data:</a:t>
            </a:r>
            <a:r>
              <a:rPr lang="en-US" cap="none" dirty="0"/>
              <a:t> retrieve the binary data from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Binary To Text:</a:t>
            </a:r>
            <a:r>
              <a:rPr lang="en-US" cap="none" dirty="0"/>
              <a:t> translate the binary data back into the original text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Identify Message End:</a:t>
            </a:r>
            <a:r>
              <a:rPr lang="en-US" cap="none" dirty="0"/>
              <a:t> use the delimiter to accurately determine the end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cap="none" dirty="0"/>
              <a:t>Encoding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Successfully hid messages in various images with no visible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Preserved the quality and size of the original image.</a:t>
            </a:r>
          </a:p>
          <a:p>
            <a:pPr marL="0" indent="0">
              <a:buNone/>
            </a:pPr>
            <a:r>
              <a:rPr lang="en-US" b="1" cap="none" dirty="0"/>
              <a:t>Decoding Results: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Accurately retrieved hidden messages from encoded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Demonstrated robustness across different image formats and resolutions.</a:t>
            </a:r>
          </a:p>
          <a:p>
            <a:pPr marL="0" indent="0">
              <a:buNone/>
            </a:pPr>
            <a:r>
              <a:rPr lang="en-US" sz="2100" b="1" cap="none" dirty="0"/>
              <a:t>Outcome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Validated the effectiveness of the LSB steganography technique.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Ensured secure and undetectable message transmission.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883CA-12BF-B774-B7F7-536F7DCF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23" y="791470"/>
            <a:ext cx="2387677" cy="2833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5C125-F531-F56A-B84C-86B7B834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67" y="3535377"/>
            <a:ext cx="2477732" cy="2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</TotalTime>
  <Words>625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Tw Cen MT</vt:lpstr>
      <vt:lpstr>Wingdings</vt:lpstr>
      <vt:lpstr>Droplet</vt:lpstr>
      <vt:lpstr>Student Details</vt:lpstr>
      <vt:lpstr>Project title/problem statement</vt:lpstr>
      <vt:lpstr>agenda</vt:lpstr>
      <vt:lpstr>Project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links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Ganesh</dc:creator>
  <cp:lastModifiedBy>Sai Ganesh</cp:lastModifiedBy>
  <cp:revision>2</cp:revision>
  <dcterms:created xsi:type="dcterms:W3CDTF">2024-07-13T10:49:21Z</dcterms:created>
  <dcterms:modified xsi:type="dcterms:W3CDTF">2024-07-13T12:55:51Z</dcterms:modified>
</cp:coreProperties>
</file>