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99" r:id="rId3"/>
    <p:sldId id="302" r:id="rId4"/>
    <p:sldId id="257" r:id="rId5"/>
    <p:sldId id="258" r:id="rId6"/>
    <p:sldId id="263" r:id="rId7"/>
    <p:sldId id="270" r:id="rId8"/>
    <p:sldId id="271" r:id="rId9"/>
    <p:sldId id="272" r:id="rId10"/>
    <p:sldId id="273" r:id="rId11"/>
    <p:sldId id="278" r:id="rId12"/>
    <p:sldId id="279" r:id="rId13"/>
    <p:sldId id="292" r:id="rId14"/>
    <p:sldId id="285" r:id="rId15"/>
    <p:sldId id="286" r:id="rId16"/>
    <p:sldId id="287" r:id="rId17"/>
    <p:sldId id="288" r:id="rId18"/>
    <p:sldId id="289" r:id="rId19"/>
    <p:sldId id="290" r:id="rId20"/>
    <p:sldId id="280" r:id="rId21"/>
    <p:sldId id="300" r:id="rId22"/>
    <p:sldId id="301" r:id="rId23"/>
    <p:sldId id="293" r:id="rId24"/>
    <p:sldId id="281" r:id="rId25"/>
    <p:sldId id="284" r:id="rId26"/>
    <p:sldId id="283" r:id="rId27"/>
    <p:sldId id="295" r:id="rId28"/>
    <p:sldId id="296" r:id="rId29"/>
    <p:sldId id="297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2967" autoAdjust="0"/>
  </p:normalViewPr>
  <p:slideViewPr>
    <p:cSldViewPr>
      <p:cViewPr>
        <p:scale>
          <a:sx n="66" d="100"/>
          <a:sy n="66" d="100"/>
        </p:scale>
        <p:origin x="-145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3697B-980F-42D3-91A3-7285B00B300A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4DB34-0C5C-4899-B077-E0CE3C66EE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17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DB34-0C5C-4899-B077-E0CE3C66EE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We are</a:t>
            </a:r>
            <a:r>
              <a:rPr lang="en-US" baseline="0" dirty="0" smtClean="0"/>
              <a:t> designing 4T and 6T SRAM cells in HSPICE and comparing cell wise parameters</a:t>
            </a:r>
          </a:p>
          <a:p>
            <a:pPr marL="228600" indent="-228600">
              <a:buAutoNum type="arabicPeriod"/>
            </a:pPr>
            <a:r>
              <a:rPr lang="en-US" dirty="0" smtClean="0"/>
              <a:t>We are designing cache</a:t>
            </a:r>
            <a:r>
              <a:rPr lang="en-US" baseline="0" dirty="0" smtClean="0"/>
              <a:t> memory using both 4T SRAM and 6T SRAM and compare functionality.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Then implement power reduction techniques on designed 4T SRAM cache and obtain optimized design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DB34-0C5C-4899-B077-E0CE3C66EE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014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Power and area reduction is one</a:t>
            </a:r>
            <a:r>
              <a:rPr lang="en-US" baseline="0" dirty="0" smtClean="0"/>
              <a:t> of the important design specification of VLSI design.</a:t>
            </a:r>
          </a:p>
          <a:p>
            <a:r>
              <a:rPr lang="en-US" baseline="0" dirty="0" smtClean="0"/>
              <a:t>2. In most of the embedded designs memory occupies about 50% of chip area and 50-70% of total power consumption of the system.</a:t>
            </a:r>
          </a:p>
          <a:p>
            <a:r>
              <a:rPr lang="en-US" dirty="0" smtClean="0"/>
              <a:t>3. Most part of system memory is made using SRAMs..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DB34-0C5C-4899-B077-E0CE3C66EE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231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DB34-0C5C-4899-B077-E0CE3C66EE6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78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DB34-0C5C-4899-B077-E0CE3C66EE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248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DB34-0C5C-4899-B077-E0CE3C66EE6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201B1A-99C4-4975-861A-D61CF3A7BDBE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9FA3E0-5038-48A0-8E84-59E0A2117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C28B2-D8C3-46FE-84FA-72AB9C2803E1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FA3E0-5038-48A0-8E84-59E0A2117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0D64A-0217-4DC6-86FC-5B6A5D85CF86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FA3E0-5038-48A0-8E84-59E0A2117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F70276-20B2-44E0-BCCF-EA7D8266D1B6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FA3E0-5038-48A0-8E84-59E0A21172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7770BF-E2E0-4209-9B33-7BB802D937DD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FA3E0-5038-48A0-8E84-59E0A21172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007BE1-66E3-4F38-8CB1-10906728148B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FA3E0-5038-48A0-8E84-59E0A21172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FB1BFB-80DD-4A8E-8042-71DCF4F0E54A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FA3E0-5038-48A0-8E84-59E0A2117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BF4AC4-D323-48C6-9DDC-0C81B38AA339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FA3E0-5038-48A0-8E84-59E0A21172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2CDC3-9F04-4267-966A-630DC29A994C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FA3E0-5038-48A0-8E84-59E0A2117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67A1E72-786E-4046-92D0-AF775765858D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FA3E0-5038-48A0-8E84-59E0A2117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B55FA-7D3F-4174-A998-AC514296843F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9FA3E0-5038-48A0-8E84-59E0A21172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AC36B5-E64A-4AA4-9636-C4B2C5DDB638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9FA3E0-5038-48A0-8E84-59E0A2117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mrita.previ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9873" y="304800"/>
            <a:ext cx="7162800" cy="1600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905000"/>
            <a:ext cx="9144000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Cache Memory using 4T SRAM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2895600"/>
            <a:ext cx="6172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Project guide    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Kirti S Pande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Department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ECE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Date                   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7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March, 2013.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Team members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Sundeep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            BL.EN.U4ECE09048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Marri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Revanth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BL.EN.U4ECE09532                                   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Nikhilanjali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             BL.EN.U4ECE09536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70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Leakage current of access transistors is used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Low threshold is used for access transistors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 threshold is used for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load and drive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transistors to reduce their sub-threshold currents </a:t>
            </a:r>
          </a:p>
          <a:p>
            <a:pPr>
              <a:buFont typeface="Courier New" pitchFamily="49" charset="0"/>
              <a:buChar char="o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Cell Design Concept</a:t>
            </a:r>
            <a:endParaRPr lang="en-US" sz="3200" dirty="0">
              <a:effectLst/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95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Leakage current in ‘1’ state is greater than in ‘0’ state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Leakage current of 6T SRAM cell when ‘0’ or ‘1’ stored is approximately equal to leakage current of 4T SRAM cell when ‘1’ is stored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Leakage current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SRAM cell when ‘0’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stored is much smaller than leakage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current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SRAM cell when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‘0’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stored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Leakage current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4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6356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idle mode BL and BLB maintained at GND and VDD, hence no transition in writing ‘0’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Power consumption of writing ‘0’ is smaller than writing ‘1’ whereas in 6T both are same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Power consumption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reading ‘0’ and ‘1’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smaller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than in case of 6T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Dynamic power consumption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86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marL="342900" indent="-342900"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Cell size of 4T SRAM is 20% smaller than that of conventional 6T SRAM cell</a:t>
            </a:r>
          </a:p>
          <a:p>
            <a:pPr marL="342900" indent="-342900"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Reduction of 40% and 20% in static and dynamic power consumption is achieved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Increase in delay 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Less static noise margin(SNM)</a:t>
            </a:r>
          </a:p>
          <a:p>
            <a:pPr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0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685801"/>
            <a:ext cx="8610600" cy="4800599"/>
          </a:xfrm>
        </p:spPr>
        <p:txBody>
          <a:bodyPr>
            <a:noAutofit/>
          </a:bodyPr>
          <a:lstStyle/>
          <a:p>
            <a:pPr marL="624078" lvl="0" indent="-514350">
              <a:spcBef>
                <a:spcPts val="125"/>
              </a:spcBef>
              <a:spcAft>
                <a:spcPts val="125"/>
              </a:spcAft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. Title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09728" indent="0" algn="just">
              <a:spcBef>
                <a:spcPts val="125"/>
              </a:spcBef>
              <a:spcAft>
                <a:spcPts val="125"/>
              </a:spcAft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tefan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Cosemans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Wim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Dehaene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Francky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Catthoor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“A Low-Power Embedded SRAM for Wireless Applications”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IEEE Journal of Solid- State circuits, Vol. 42, No. 7,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July2007</a:t>
            </a:r>
          </a:p>
          <a:p>
            <a:pPr marL="109728" indent="0" algn="just">
              <a:spcBef>
                <a:spcPts val="125"/>
              </a:spcBef>
              <a:spcAft>
                <a:spcPts val="125"/>
              </a:spcAft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5"/>
              </a:spcBef>
              <a:spcAft>
                <a:spcPts val="125"/>
              </a:spcAf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Performance improvement is achieved by the use of four new techniques</a:t>
            </a:r>
          </a:p>
          <a:p>
            <a:pPr marL="708660" lvl="1" indent="-342900" algn="just">
              <a:spcBef>
                <a:spcPts val="125"/>
              </a:spcBef>
              <a:spcAft>
                <a:spcPts val="125"/>
              </a:spcAft>
              <a:buClrTx/>
              <a:buSzPct val="100000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Short buffered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bitlines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and efficient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memory data bus</a:t>
            </a:r>
          </a:p>
          <a:p>
            <a:pPr marL="708660" lvl="1" indent="-342900" algn="just">
              <a:spcBef>
                <a:spcPts val="125"/>
              </a:spcBef>
              <a:spcAft>
                <a:spcPts val="125"/>
              </a:spcAft>
              <a:buClrTx/>
              <a:buSzPct val="100000"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Exploitation of the dynamic read stability of SRAM cells</a:t>
            </a:r>
          </a:p>
          <a:p>
            <a:pPr marL="708660" lvl="1" indent="-342900" algn="just">
              <a:spcBef>
                <a:spcPts val="125"/>
              </a:spcBef>
              <a:spcAft>
                <a:spcPts val="125"/>
              </a:spcAft>
              <a:buClrTx/>
              <a:buSzPct val="100000"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Low-swing write technique</a:t>
            </a:r>
          </a:p>
          <a:p>
            <a:pPr marL="708660" lvl="1" indent="-342900" algn="just">
              <a:spcBef>
                <a:spcPts val="125"/>
              </a:spcBef>
              <a:spcAft>
                <a:spcPts val="125"/>
              </a:spcAft>
              <a:buClrTx/>
              <a:buSzPct val="100000"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Distributed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decoder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6" name="Picture 5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19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7118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Cell read current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read,cell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must create a large enough voltage difference on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bitlines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capacitance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bitlines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significant effect on memory access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delay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Increasing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read,cell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increases leakage currents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nominal value of 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read,cell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becomes important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Due to small size of cells, intra die variations of 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read,cell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will be large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consumption and delay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increased</a:t>
            </a:r>
          </a:p>
          <a:p>
            <a:pPr marL="109728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Short Buffered Bitline Technique</a:t>
            </a: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5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4102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Amount of charge cell must draw from bitline is reduced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Bitline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divided into shorter local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bitlines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 LBL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Capacitance reduces, hence delay is reduced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uffer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inserted between local and global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bitlines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(GBL)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Inverter acts as a sensing element for the buffer</a:t>
            </a:r>
          </a:p>
          <a:p>
            <a:pPr marL="109728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2652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Short Buffered Bitline Technique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ikhila\Desktop\Captur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2535" y="3581400"/>
            <a:ext cx="4419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4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7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7630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Buffer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consists of a scaled up NMOS transistor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Iread,buffer can be much lager than Iread,cell and suffers less from intra-die variation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Low voltage power supply can be used as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precharge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voltage to the GBL which reduces power consumption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Short Buffered Bitline Technique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0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traditional designs, amplification at the column level is required to limit 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read,cell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impact on memory speed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buffered bitline approach, buffer can easily deliver more current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bitlines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 be extended to memory output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Only one set of sense amplifiers is required for entire memory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Area overhead is reduced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Impact on 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emory 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atabus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2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Impact on Memory Databus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5410200"/>
            <a:ext cx="4038600" cy="762000"/>
          </a:xfrm>
        </p:spPr>
        <p:txBody>
          <a:bodyPr/>
          <a:lstStyle/>
          <a:p>
            <a:r>
              <a:rPr lang="en-US" dirty="0" smtClean="0"/>
              <a:t>Traditional solution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800600" y="5410200"/>
            <a:ext cx="3962400" cy="762000"/>
          </a:xfrm>
        </p:spPr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pic>
        <p:nvPicPr>
          <p:cNvPr id="2050" name="Picture 2" descr="C:\Users\nikhila\Desktop\Capture2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55348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ikhila\Desktop\Capture3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96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rita.preview.jpg"/>
          <p:cNvPicPr>
            <a:picLocks noChangeAspect="1"/>
          </p:cNvPicPr>
          <p:nvPr/>
        </p:nvPicPr>
        <p:blipFill>
          <a:blip r:embed="rId4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1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survey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Survey summary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Project work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Work done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Work to be done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Work plan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en-GB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Reduction in delay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Reduction in power</a:t>
            </a:r>
          </a:p>
          <a:p>
            <a:pPr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Increase in area overhead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4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Proposed 4T SRAM cell design is used in implementation of cache memory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Delay is increased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Buffered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bitline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technique is applied on 4T SRAM cache memory to reduce the delay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PROJECT WORK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4T S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3886200" cy="4876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 done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6T S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600200"/>
            <a:ext cx="39624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9906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Layouts for 4T SRAM and 6T SRAM using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Microwind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6477000"/>
            <a:ext cx="815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                 4T SRAM cell                                        6T SRAM cell  </a:t>
            </a:r>
            <a:endParaRPr lang="en-US" b="1" dirty="0"/>
          </a:p>
        </p:txBody>
      </p:sp>
      <p:pic>
        <p:nvPicPr>
          <p:cNvPr id="8" name="Picture 7" descr="amrita.preview.jpg"/>
          <p:cNvPicPr>
            <a:picLocks noChangeAspect="1"/>
          </p:cNvPicPr>
          <p:nvPr/>
        </p:nvPicPr>
        <p:blipFill>
          <a:blip r:embed="rId4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143000" y="1447800"/>
          <a:ext cx="3733800" cy="3739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828800"/>
              </a:tblGrid>
              <a:tr h="3810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6T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Power(</a:t>
                      </a:r>
                      <a:r>
                        <a:rPr lang="en-US" dirty="0" err="1" smtClean="0"/>
                        <a:t>uW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500MHZ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0.131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0.198</a:t>
                      </a:r>
                      <a:endParaRPr lang="en-US" dirty="0"/>
                    </a:p>
                  </a:txBody>
                  <a:tcPr/>
                </a:tc>
              </a:tr>
              <a:tr h="1873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1.25GHZ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0.232</a:t>
                      </a:r>
                      <a:endParaRPr lang="en-US" dirty="0"/>
                    </a:p>
                  </a:txBody>
                  <a:tcPr/>
                </a:tc>
              </a:tr>
              <a:tr h="374652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2.5GHZ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0.402</a:t>
                      </a:r>
                      <a:endParaRPr lang="en-US" dirty="0"/>
                    </a:p>
                  </a:txBody>
                  <a:tcPr/>
                </a:tc>
              </a:tr>
              <a:tr h="374652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0.737</a:t>
                      </a:r>
                      <a:endParaRPr lang="en-US" dirty="0"/>
                    </a:p>
                  </a:txBody>
                  <a:tcPr/>
                </a:tc>
              </a:tr>
              <a:tr h="374652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1.381</a:t>
                      </a:r>
                      <a:endParaRPr lang="en-US" dirty="0"/>
                    </a:p>
                  </a:txBody>
                  <a:tcPr/>
                </a:tc>
              </a:tr>
              <a:tr h="374652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2.613</a:t>
                      </a:r>
                      <a:endParaRPr lang="en-US" dirty="0"/>
                    </a:p>
                  </a:txBody>
                  <a:tcPr/>
                </a:tc>
              </a:tr>
              <a:tr h="38202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33.33GHZ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76800" y="1447800"/>
          <a:ext cx="2095615" cy="372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5615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4T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Power(</a:t>
                      </a:r>
                      <a:r>
                        <a:rPr lang="en-US" dirty="0" err="1" smtClean="0"/>
                        <a:t>uW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0.066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0.066</a:t>
                      </a:r>
                    </a:p>
                  </a:txBody>
                  <a:tcPr/>
                </a:tc>
              </a:tr>
              <a:tr h="187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0.073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0.159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0.308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0.575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1.002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Distorted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5334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Comparisons for 4T and 6T SRAM cells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52578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0000"/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Propagation delay for 6T SRAM cell is 5pS</a:t>
            </a:r>
          </a:p>
          <a:p>
            <a:pPr>
              <a:buSzPct val="120000"/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Propagation delay for 4T SRAM cell is 8pS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37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4495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3. Conclusions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 power reduction of  60-70% is obtained in 4T when compared to 6T SRAM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Power consumption increases with increase in operation frequency for both the cells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Propagation Delay of the cell is 60% more in 4T SRAM</a:t>
            </a:r>
          </a:p>
        </p:txBody>
      </p:sp>
    </p:spTree>
    <p:extLst>
      <p:ext uri="{BB962C8B-B14F-4D97-AF65-F5344CB8AC3E}">
        <p14:creationId xmlns:p14="http://schemas.microsoft.com/office/powerpoint/2010/main" xmlns="" val="6399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505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Implementation of cache memory of size 8x16 using both 6T and 4T SRAM cells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Implement buffered bit line technique to reduce the delay of 4T SRAM cache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Compare results in terms of power and delay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Work to be done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15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1219200"/>
          <a:ext cx="8001000" cy="45720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05000"/>
                <a:gridCol w="6096000"/>
              </a:tblGrid>
              <a:tr h="67846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January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Literature survey</a:t>
                      </a:r>
                      <a:endParaRPr lang="en-US" sz="2000" dirty="0"/>
                    </a:p>
                  </a:txBody>
                  <a:tcPr/>
                </a:tc>
              </a:tr>
              <a:tr h="119210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February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Literature survey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tool selection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cell design</a:t>
                      </a:r>
                      <a:endParaRPr lang="en-US" sz="2000" dirty="0"/>
                    </a:p>
                  </a:txBody>
                  <a:tcPr/>
                </a:tc>
              </a:tr>
              <a:tr h="83086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March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2000" dirty="0" smtClean="0"/>
                        <a:t>Architecture</a:t>
                      </a:r>
                      <a:r>
                        <a:rPr lang="en-US" sz="2000" baseline="0" dirty="0" smtClean="0"/>
                        <a:t> and implementation of cache memory using 4T and 6T SRAM</a:t>
                      </a:r>
                      <a:endParaRPr lang="en-US" sz="2000" dirty="0" smtClean="0"/>
                    </a:p>
                  </a:txBody>
                  <a:tcPr/>
                </a:tc>
              </a:tr>
              <a:tr h="119210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April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Implement Buffered bit line technique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Comparison</a:t>
                      </a:r>
                      <a:r>
                        <a:rPr lang="en-US" sz="2000" baseline="0" dirty="0" smtClean="0"/>
                        <a:t> of </a:t>
                      </a:r>
                      <a:r>
                        <a:rPr lang="en-US" sz="2000" dirty="0" smtClean="0"/>
                        <a:t>results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Documentation</a:t>
                      </a:r>
                    </a:p>
                  </a:txBody>
                  <a:tcPr/>
                </a:tc>
              </a:tr>
              <a:tr h="67846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Documentation and presentation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 plan</a:t>
            </a:r>
            <a:endParaRPr lang="en-US" sz="3200" dirty="0"/>
          </a:p>
        </p:txBody>
      </p:sp>
      <p:pic>
        <p:nvPicPr>
          <p:cNvPr id="6" name="Picture 5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Arash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Azizi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Mazreah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Mohammad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Noorollahi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Romani, Mohammad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Taghi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Manzuri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Ali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Mehrparvar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“A low power and high density cache memory on novel SRAM cell”, IEICE Electronics Express, Vol.6, August 2009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Stefan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Cosemans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Dehaene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Francky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Catthoor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“A Low-Power Embedded SRAM for Wireless Applications”, IEEE Journal of Solid- State circuits, Vol. 42, No. 7, July2007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Karandikar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K. K.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“Low power SRAM design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archical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divided bit-line approach,” in Proc. Int. Conf. Computer sign: VLSI in Computers and Processors, 1998, pp. 82–88.</a:t>
            </a:r>
          </a:p>
          <a:p>
            <a:pPr marL="109728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Cache memory is a smaller and faster memory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Stores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copies of the data from the most frequently used main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memory locations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verage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delay of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memory accesses will be closer to the cache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delay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than to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delay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main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Cache memories are implemented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SRAMs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6T SRAMs are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widely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used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31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cache memory using 4T SRAM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Comparing the parameters for 4T and 6T SRAM cache memories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Modifying the architecture of cache memory to reduce the delay introduced by 4T SRAM</a:t>
            </a:r>
          </a:p>
        </p:txBody>
      </p:sp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2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Embedded memories consume about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50-70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% of total power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Reduction in power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consumption and delay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major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concerns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Cache memories are used to reduce average time to access memory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ensure faster operation reducing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access time delay becomes important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82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813375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Title: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Arash</a:t>
            </a:r>
            <a:r>
              <a:rPr lang="en-US" sz="2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Azizi</a:t>
            </a:r>
            <a:r>
              <a:rPr lang="en-US" sz="2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Mazreah</a:t>
            </a:r>
            <a:r>
              <a:rPr lang="en-US" sz="2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Mohammad </a:t>
            </a:r>
            <a:r>
              <a:rPr lang="en-US" sz="28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Noorollahi</a:t>
            </a:r>
            <a:r>
              <a:rPr lang="en-US" sz="2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Romani, Mohammad </a:t>
            </a:r>
            <a:r>
              <a:rPr lang="en-US" sz="28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Taghi</a:t>
            </a:r>
            <a:r>
              <a:rPr lang="en-US" sz="2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Manzuri</a:t>
            </a:r>
            <a:r>
              <a:rPr lang="en-US" sz="2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Ali </a:t>
            </a:r>
            <a:r>
              <a:rPr lang="en-US" sz="28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Mehrparvar</a:t>
            </a:r>
            <a:r>
              <a:rPr lang="en-US" sz="2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0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“A low power and high density cache memory on novel SRAM cell”</a:t>
            </a:r>
            <a:r>
              <a:rPr lang="en-US" sz="2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IEICE Electronics Express, Vol.6, August 2009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objective is to develop a 4T SRAM cell to reduce cell area and power consumption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2286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b="1" dirty="0"/>
          </a:p>
        </p:txBody>
      </p:sp>
      <p:pic>
        <p:nvPicPr>
          <p:cNvPr id="6" name="Picture 5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6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4T SRAM cell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nikhila\Desktop\Cap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705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3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45594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Unlike 6T SRAM cell which has only one wordline, 4T SRAM cell uses two wordlines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‘1’ is stored in cell load and drive transistors are 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‘0’ is stored in cell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Load and drive transistor are OFF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data retention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condition must be satisfied</a:t>
            </a:r>
          </a:p>
          <a:p>
            <a:pPr marL="393192" lvl="1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Ioff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-NMOS-access</a:t>
            </a:r>
            <a:r>
              <a:rPr lang="en-US" sz="2400" dirty="0" smtClean="0"/>
              <a:t>  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ISD-Load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IGate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-Driver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IGate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-Load</a:t>
            </a:r>
          </a:p>
          <a:p>
            <a:pPr marL="393192" lvl="1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Ioff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-PMOS-access</a:t>
            </a:r>
            <a:r>
              <a:rPr lang="en-US" sz="2400" dirty="0" smtClean="0"/>
              <a:t>  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IDS-Driver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IGate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-Driver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IGate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-Load</a:t>
            </a:r>
          </a:p>
          <a:p>
            <a:pPr lvl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Design Concept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55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Design Concept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123" name="Picture 3" descr="C:\Users\nikhila\Desktop\Capture..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9342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3E0-5038-48A0-8E84-59E0A21172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1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1261</TotalTime>
  <Words>1227</Words>
  <Application>Microsoft Office PowerPoint</Application>
  <PresentationFormat>On-screen Show (4:3)</PresentationFormat>
  <Paragraphs>224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Slide 1</vt:lpstr>
      <vt:lpstr>Agenda</vt:lpstr>
      <vt:lpstr>Introduction</vt:lpstr>
      <vt:lpstr>Objective</vt:lpstr>
      <vt:lpstr>Motivation</vt:lpstr>
      <vt:lpstr>Slide 6</vt:lpstr>
      <vt:lpstr>4T SRAM cell</vt:lpstr>
      <vt:lpstr>Cell Design Concept</vt:lpstr>
      <vt:lpstr>Cell Design Concept</vt:lpstr>
      <vt:lpstr>Cell Design Concept</vt:lpstr>
      <vt:lpstr>Leakage current</vt:lpstr>
      <vt:lpstr>Dynamic power consumption</vt:lpstr>
      <vt:lpstr>Slide 13</vt:lpstr>
      <vt:lpstr> </vt:lpstr>
      <vt:lpstr>Short Buffered Bitline Technique</vt:lpstr>
      <vt:lpstr>Short Buffered Bitline Technique</vt:lpstr>
      <vt:lpstr>Short Buffered Bitline Technique</vt:lpstr>
      <vt:lpstr>Impact on Memory Databus</vt:lpstr>
      <vt:lpstr>Impact on Memory Databus</vt:lpstr>
      <vt:lpstr>Slide 20</vt:lpstr>
      <vt:lpstr>Summary</vt:lpstr>
      <vt:lpstr>PROJECT WORK</vt:lpstr>
      <vt:lpstr>Work done</vt:lpstr>
      <vt:lpstr>Slide 24</vt:lpstr>
      <vt:lpstr>Slide 25</vt:lpstr>
      <vt:lpstr>Work to be done</vt:lpstr>
      <vt:lpstr>Work plan</vt:lpstr>
      <vt:lpstr>References </vt:lpstr>
      <vt:lpstr>Thank you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nikhila</dc:creator>
  <cp:lastModifiedBy>SUNNY</cp:lastModifiedBy>
  <cp:revision>143</cp:revision>
  <dcterms:created xsi:type="dcterms:W3CDTF">2013-03-04T19:05:21Z</dcterms:created>
  <dcterms:modified xsi:type="dcterms:W3CDTF">2013-03-07T06:15:41Z</dcterms:modified>
</cp:coreProperties>
</file>