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82412" autoAdjust="0"/>
  </p:normalViewPr>
  <p:slideViewPr>
    <p:cSldViewPr>
      <p:cViewPr>
        <p:scale>
          <a:sx n="60" d="100"/>
          <a:sy n="60" d="100"/>
        </p:scale>
        <p:origin x="-1656"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B5EEC2-56D6-4903-9EF3-896304C95B5F}" type="datetimeFigureOut">
              <a:rPr lang="en-US" smtClean="0"/>
              <a:pPr/>
              <a:t>3/1/2013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E5074F-857D-4B3E-B5A8-819FF46591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Power and area reduction is one</a:t>
            </a:r>
            <a:r>
              <a:rPr lang="en-US" baseline="0" dirty="0" smtClean="0"/>
              <a:t> of the important design specification of VLSI design.</a:t>
            </a:r>
          </a:p>
          <a:p>
            <a:r>
              <a:rPr lang="en-US" baseline="0" dirty="0" smtClean="0"/>
              <a:t>2. In most of the embedded designs memory occupies about 50% of chip area and 50-70% of total power consumption of the system.</a:t>
            </a:r>
          </a:p>
          <a:p>
            <a:r>
              <a:rPr lang="en-US" dirty="0" smtClean="0"/>
              <a:t>3. Most part of system memory is made using SRAMs..</a:t>
            </a:r>
            <a:endParaRPr lang="en-US" dirty="0"/>
          </a:p>
        </p:txBody>
      </p:sp>
      <p:sp>
        <p:nvSpPr>
          <p:cNvPr id="4" name="Slide Number Placeholder 3"/>
          <p:cNvSpPr>
            <a:spLocks noGrp="1"/>
          </p:cNvSpPr>
          <p:nvPr>
            <p:ph type="sldNum" sz="quarter" idx="10"/>
          </p:nvPr>
        </p:nvSpPr>
        <p:spPr/>
        <p:txBody>
          <a:bodyPr/>
          <a:lstStyle/>
          <a:p>
            <a:fld id="{C2E5074F-857D-4B3E-B5A8-819FF465915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will be evident as we look at</a:t>
            </a:r>
            <a:r>
              <a:rPr lang="en-US" baseline="0" dirty="0" smtClean="0"/>
              <a:t> memory hierarchy of a general system. The memory units that are at higher level of hierarchy are close to the processing unit and suppose to be fast and less power consuming as these memory units are accessed number of times. And SRAM is the best option for building such type of memories. So decreasing the power consumed by memory will in turn decreases the total power consumed by the system and such type of memories will be suitable to use in wireless and embedded applications. This is the base for our objective.</a:t>
            </a:r>
            <a:endParaRPr lang="en-US" dirty="0"/>
          </a:p>
        </p:txBody>
      </p:sp>
      <p:sp>
        <p:nvSpPr>
          <p:cNvPr id="4" name="Slide Number Placeholder 3"/>
          <p:cNvSpPr>
            <a:spLocks noGrp="1"/>
          </p:cNvSpPr>
          <p:nvPr>
            <p:ph type="sldNum" sz="quarter" idx="10"/>
          </p:nvPr>
        </p:nvSpPr>
        <p:spPr/>
        <p:txBody>
          <a:bodyPr/>
          <a:lstStyle/>
          <a:p>
            <a:fld id="{C2E5074F-857D-4B3E-B5A8-819FF465915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We are</a:t>
            </a:r>
            <a:r>
              <a:rPr lang="en-US" baseline="0" dirty="0" smtClean="0"/>
              <a:t> designing 4T and 6T SRAM cells in HSPICE and comparing cell wise parameters</a:t>
            </a:r>
          </a:p>
          <a:p>
            <a:pPr marL="228600" indent="-228600">
              <a:buAutoNum type="arabicPeriod"/>
            </a:pPr>
            <a:r>
              <a:rPr lang="en-US" dirty="0" smtClean="0"/>
              <a:t>We are designing cache</a:t>
            </a:r>
            <a:r>
              <a:rPr lang="en-US" baseline="0" dirty="0" smtClean="0"/>
              <a:t> memory using both 4T SRAM and 6T SRAM and compare functionality.</a:t>
            </a:r>
          </a:p>
          <a:p>
            <a:pPr marL="228600" indent="-228600">
              <a:buAutoNum type="arabicPeriod"/>
            </a:pPr>
            <a:r>
              <a:rPr lang="en-US" baseline="0" dirty="0" smtClean="0"/>
              <a:t>Then implement power reduction techniques on designed 4T SRAM cache and obtain optimized design</a:t>
            </a:r>
          </a:p>
        </p:txBody>
      </p:sp>
      <p:sp>
        <p:nvSpPr>
          <p:cNvPr id="4" name="Slide Number Placeholder 3"/>
          <p:cNvSpPr>
            <a:spLocks noGrp="1"/>
          </p:cNvSpPr>
          <p:nvPr>
            <p:ph type="sldNum" sz="quarter" idx="10"/>
          </p:nvPr>
        </p:nvSpPr>
        <p:spPr/>
        <p:txBody>
          <a:bodyPr/>
          <a:lstStyle/>
          <a:p>
            <a:fld id="{C2E5074F-857D-4B3E-B5A8-819FF465915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E5074F-857D-4B3E-B5A8-819FF465915B}"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a:t>
            </a:r>
            <a:r>
              <a:rPr lang="en-US" baseline="0" dirty="0" smtClean="0"/>
              <a:t> these reference papers we are taking the 4T SRAM proposed in first paper and constructing cache memory with it. At every level we are comparing the pros and cons of these designs with conventional 6T SRAM designs. 4T SRAM in less stable when compared to 6T SRAM this leads to decrease in operating frequency, we are trying to over come this by decreasing the delay of external circuitry using techniques proposed in 3</a:t>
            </a:r>
            <a:r>
              <a:rPr lang="en-US" baseline="30000" dirty="0" smtClean="0"/>
              <a:t>rd</a:t>
            </a:r>
            <a:r>
              <a:rPr lang="en-US" baseline="0" dirty="0" smtClean="0"/>
              <a:t> reference paper.</a:t>
            </a:r>
            <a:endParaRPr lang="en-US" dirty="0"/>
          </a:p>
        </p:txBody>
      </p:sp>
      <p:sp>
        <p:nvSpPr>
          <p:cNvPr id="4" name="Slide Number Placeholder 3"/>
          <p:cNvSpPr>
            <a:spLocks noGrp="1"/>
          </p:cNvSpPr>
          <p:nvPr>
            <p:ph type="sldNum" sz="quarter" idx="10"/>
          </p:nvPr>
        </p:nvSpPr>
        <p:spPr/>
        <p:txBody>
          <a:bodyPr/>
          <a:lstStyle/>
          <a:p>
            <a:fld id="{C2E5074F-857D-4B3E-B5A8-819FF465915B}"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3/1/2013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3/1/2013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3/1/2013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3/1/2013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3/1/2013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3/1/2013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3/1/2013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9144000" cy="990600"/>
          </a:xfrm>
        </p:spPr>
        <p:txBody>
          <a:bodyPr>
            <a:noAutofit/>
          </a:bodyPr>
          <a:lstStyle/>
          <a:p>
            <a:pPr algn="ctr"/>
            <a:r>
              <a:rPr lang="en-US" sz="3200" b="1" dirty="0" smtClean="0">
                <a:solidFill>
                  <a:schemeClr val="tx1"/>
                </a:solidFill>
              </a:rPr>
              <a:t>Design of low power cache memory using 4T SRAM</a:t>
            </a:r>
            <a:endParaRPr lang="en-US" sz="3200" dirty="0">
              <a:solidFill>
                <a:schemeClr val="tx1"/>
              </a:solidFill>
            </a:endParaRPr>
          </a:p>
        </p:txBody>
      </p:sp>
      <p:pic>
        <p:nvPicPr>
          <p:cNvPr id="3" name="Picture 2" descr="amrita.preview.jpg"/>
          <p:cNvPicPr>
            <a:picLocks noChangeAspect="1"/>
          </p:cNvPicPr>
          <p:nvPr/>
        </p:nvPicPr>
        <p:blipFill>
          <a:blip r:embed="rId2" cstate="print"/>
          <a:stretch>
            <a:fillRect/>
          </a:stretch>
        </p:blipFill>
        <p:spPr>
          <a:xfrm>
            <a:off x="1066800" y="0"/>
            <a:ext cx="7162800" cy="1447800"/>
          </a:xfrm>
          <a:prstGeom prst="rect">
            <a:avLst/>
          </a:prstGeom>
        </p:spPr>
      </p:pic>
      <p:sp>
        <p:nvSpPr>
          <p:cNvPr id="5" name="TextBox 4"/>
          <p:cNvSpPr txBox="1"/>
          <p:nvPr/>
        </p:nvSpPr>
        <p:spPr>
          <a:xfrm>
            <a:off x="304800" y="2514600"/>
            <a:ext cx="8534400" cy="2554545"/>
          </a:xfrm>
          <a:prstGeom prst="rect">
            <a:avLst/>
          </a:prstGeom>
          <a:noFill/>
        </p:spPr>
        <p:txBody>
          <a:bodyPr wrap="square" rtlCol="0">
            <a:spAutoFit/>
          </a:bodyPr>
          <a:lstStyle/>
          <a:p>
            <a:r>
              <a:rPr lang="en-US" sz="2000" b="1" dirty="0" smtClean="0"/>
              <a:t>Project guide    :</a:t>
            </a:r>
            <a:r>
              <a:rPr lang="en-US" sz="2000" dirty="0" smtClean="0"/>
              <a:t> </a:t>
            </a:r>
            <a:r>
              <a:rPr lang="en-US" sz="2000" dirty="0" err="1" smtClean="0"/>
              <a:t>Kirti</a:t>
            </a:r>
            <a:r>
              <a:rPr lang="en-US" sz="2000" dirty="0" smtClean="0"/>
              <a:t> S </a:t>
            </a:r>
            <a:r>
              <a:rPr lang="en-US" sz="2000" dirty="0" err="1" smtClean="0"/>
              <a:t>Pande</a:t>
            </a:r>
            <a:r>
              <a:rPr lang="en-US" sz="2000" dirty="0" smtClean="0"/>
              <a:t>.</a:t>
            </a:r>
          </a:p>
          <a:p>
            <a:r>
              <a:rPr lang="en-US" sz="2000" dirty="0" smtClean="0"/>
              <a:t>                                ECE Department</a:t>
            </a:r>
          </a:p>
          <a:p>
            <a:r>
              <a:rPr lang="en-US" sz="2000" b="1" dirty="0" smtClean="0"/>
              <a:t>Date                    :</a:t>
            </a:r>
            <a:r>
              <a:rPr lang="en-US" sz="2000" dirty="0" smtClean="0"/>
              <a:t> 7</a:t>
            </a:r>
            <a:r>
              <a:rPr lang="en-US" sz="2000" baseline="30000" dirty="0" smtClean="0"/>
              <a:t>th</a:t>
            </a:r>
            <a:r>
              <a:rPr lang="en-US" sz="2000" dirty="0" smtClean="0"/>
              <a:t> March, 2013.</a:t>
            </a:r>
          </a:p>
          <a:p>
            <a:endParaRPr lang="en-US" sz="2000" dirty="0" smtClean="0"/>
          </a:p>
          <a:p>
            <a:r>
              <a:rPr lang="en-US" sz="2000" b="1" dirty="0" smtClean="0"/>
              <a:t>Team members :</a:t>
            </a:r>
          </a:p>
          <a:p>
            <a:pPr algn="ctr"/>
            <a:r>
              <a:rPr lang="en-US" sz="2000" dirty="0" err="1" smtClean="0"/>
              <a:t>Sai</a:t>
            </a:r>
            <a:r>
              <a:rPr lang="en-US" sz="2000" dirty="0" smtClean="0"/>
              <a:t> </a:t>
            </a:r>
            <a:r>
              <a:rPr lang="en-US" sz="2000" dirty="0" err="1" smtClean="0"/>
              <a:t>Sundeep</a:t>
            </a:r>
            <a:r>
              <a:rPr lang="en-US" sz="2000" dirty="0" smtClean="0"/>
              <a:t> I                                                    BL.EN.U4ECE09048</a:t>
            </a:r>
          </a:p>
          <a:p>
            <a:pPr algn="ctr"/>
            <a:r>
              <a:rPr lang="en-US" sz="2000" dirty="0" err="1" smtClean="0"/>
              <a:t>Marri</a:t>
            </a:r>
            <a:r>
              <a:rPr lang="en-US" sz="2000" dirty="0" smtClean="0"/>
              <a:t> </a:t>
            </a:r>
            <a:r>
              <a:rPr lang="en-US" sz="2000" dirty="0" err="1" smtClean="0"/>
              <a:t>Revanth</a:t>
            </a:r>
            <a:r>
              <a:rPr lang="en-US" sz="2000" dirty="0" smtClean="0"/>
              <a:t>                                                   BL.EN.U4ECE09532</a:t>
            </a:r>
          </a:p>
          <a:p>
            <a:pPr algn="ctr"/>
            <a:r>
              <a:rPr lang="en-US" sz="2000" dirty="0" err="1" smtClean="0"/>
              <a:t>Nikhilanjali</a:t>
            </a:r>
            <a:r>
              <a:rPr lang="en-US" sz="2000" dirty="0" smtClean="0"/>
              <a:t> J                                                     BL.EN.U4ECE09536</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2.PNG"/>
          <p:cNvPicPr>
            <a:picLocks noGrp="1" noChangeAspect="1"/>
          </p:cNvPicPr>
          <p:nvPr>
            <p:ph idx="1"/>
          </p:nvPr>
        </p:nvPicPr>
        <p:blipFill>
          <a:blip r:embed="rId2" cstate="print"/>
          <a:stretch>
            <a:fillRect/>
          </a:stretch>
        </p:blipFill>
        <p:spPr>
          <a:xfrm>
            <a:off x="1284372" y="685800"/>
            <a:ext cx="6259428" cy="5345130"/>
          </a:xfrm>
        </p:spPr>
      </p:pic>
      <p:sp>
        <p:nvSpPr>
          <p:cNvPr id="3" name="Title 2"/>
          <p:cNvSpPr>
            <a:spLocks noGrp="1"/>
          </p:cNvSpPr>
          <p:nvPr>
            <p:ph type="title"/>
          </p:nvPr>
        </p:nvSpPr>
        <p:spPr/>
        <p:txBody>
          <a:bodyPr/>
          <a:lstStyle/>
          <a:p>
            <a:r>
              <a:rPr lang="en-US" dirty="0" smtClean="0">
                <a:solidFill>
                  <a:schemeClr val="tx1"/>
                </a:solidFill>
              </a:rPr>
              <a:t>4T SRAM</a:t>
            </a:r>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mtClean="0"/>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86129"/>
            <a:ext cx="7696200" cy="3776471"/>
          </a:xfrm>
        </p:spPr>
        <p:txBody>
          <a:bodyPr>
            <a:normAutofit/>
          </a:bodyPr>
          <a:lstStyle/>
          <a:p>
            <a:pPr>
              <a:lnSpc>
                <a:spcPct val="150000"/>
              </a:lnSpc>
              <a:spcAft>
                <a:spcPts val="600"/>
              </a:spcAft>
            </a:pPr>
            <a:r>
              <a:rPr lang="en-US" sz="2800" dirty="0" smtClean="0"/>
              <a:t>Power and area reduction</a:t>
            </a:r>
          </a:p>
          <a:p>
            <a:r>
              <a:rPr lang="en-US" sz="2800" dirty="0" smtClean="0"/>
              <a:t>Memory consumes 50% of area and about 50-70% of total power</a:t>
            </a:r>
          </a:p>
          <a:p>
            <a:pPr>
              <a:lnSpc>
                <a:spcPct val="150000"/>
              </a:lnSpc>
              <a:spcAft>
                <a:spcPts val="600"/>
              </a:spcAft>
            </a:pPr>
            <a:r>
              <a:rPr lang="en-US" sz="2800" dirty="0" smtClean="0"/>
              <a:t>Most of  memories use SRAMs  </a:t>
            </a:r>
            <a:endParaRPr lang="en-US" sz="2800" dirty="0"/>
          </a:p>
        </p:txBody>
      </p:sp>
      <p:sp>
        <p:nvSpPr>
          <p:cNvPr id="3" name="Title 2"/>
          <p:cNvSpPr>
            <a:spLocks noGrp="1"/>
          </p:cNvSpPr>
          <p:nvPr>
            <p:ph type="title"/>
          </p:nvPr>
        </p:nvSpPr>
        <p:spPr/>
        <p:txBody>
          <a:bodyPr/>
          <a:lstStyle/>
          <a:p>
            <a:r>
              <a:rPr lang="en-US" sz="4400" dirty="0" smtClean="0">
                <a:solidFill>
                  <a:schemeClr val="tx1"/>
                </a:solidFill>
                <a:effectLst>
                  <a:outerShdw blurRad="38100" dist="38100" dir="2700000" algn="tl">
                    <a:srgbClr val="000000">
                      <a:alpha val="43137"/>
                    </a:srgbClr>
                  </a:outerShdw>
                </a:effectLst>
              </a:rPr>
              <a:t>Motivation</a:t>
            </a:r>
            <a:endParaRPr lang="en-US" sz="4400"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descr="computer-memory-pyramid.gif"/>
          <p:cNvPicPr>
            <a:picLocks noChangeAspect="1"/>
          </p:cNvPicPr>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4102291"/>
          </a:xfrm>
        </p:spPr>
        <p:txBody>
          <a:bodyPr/>
          <a:lstStyle/>
          <a:p>
            <a:pPr>
              <a:spcAft>
                <a:spcPts val="1200"/>
              </a:spcAft>
            </a:pPr>
            <a:r>
              <a:rPr lang="en-US" dirty="0" smtClean="0"/>
              <a:t>Comparison of  4T and 6T SRAM cells</a:t>
            </a:r>
          </a:p>
          <a:p>
            <a:pPr>
              <a:spcAft>
                <a:spcPts val="1200"/>
              </a:spcAft>
            </a:pPr>
            <a:r>
              <a:rPr lang="en-US" dirty="0" smtClean="0"/>
              <a:t>Design of cache memory using 4T SRAM and compare with that of 6T SRAM</a:t>
            </a:r>
          </a:p>
          <a:p>
            <a:pPr>
              <a:spcAft>
                <a:spcPts val="1200"/>
              </a:spcAft>
            </a:pPr>
            <a:r>
              <a:rPr lang="en-US" dirty="0" smtClean="0"/>
              <a:t>Implement power reduction techniques on 4T SRAM cache</a:t>
            </a:r>
          </a:p>
          <a:p>
            <a:pPr>
              <a:spcAft>
                <a:spcPts val="1200"/>
              </a:spcAft>
            </a:pPr>
            <a:r>
              <a:rPr lang="en-US" dirty="0" smtClean="0"/>
              <a:t>Obtain optimized design with low power and less area</a:t>
            </a:r>
          </a:p>
        </p:txBody>
      </p:sp>
      <p:sp>
        <p:nvSpPr>
          <p:cNvPr id="3" name="Title 2"/>
          <p:cNvSpPr>
            <a:spLocks noGrp="1"/>
          </p:cNvSpPr>
          <p:nvPr>
            <p:ph type="title"/>
          </p:nvPr>
        </p:nvSpPr>
        <p:spPr/>
        <p:txBody>
          <a:bodyPr/>
          <a:lstStyle/>
          <a:p>
            <a:r>
              <a:rPr lang="en-US" sz="4400" dirty="0" smtClean="0">
                <a:solidFill>
                  <a:schemeClr val="tx1"/>
                </a:solidFill>
              </a:rPr>
              <a:t>Objective</a:t>
            </a:r>
            <a:endParaRPr lang="en-US" sz="44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328"/>
            <a:ext cx="8763000" cy="4525963"/>
          </a:xfrm>
        </p:spPr>
        <p:txBody>
          <a:bodyPr/>
          <a:lstStyle/>
          <a:p>
            <a:pPr marL="624078" lvl="0" indent="-514350">
              <a:buNone/>
            </a:pPr>
            <a:r>
              <a:rPr lang="en-US" sz="2400" dirty="0" smtClean="0"/>
              <a:t>Title: </a:t>
            </a:r>
          </a:p>
          <a:p>
            <a:pPr marL="624078" lvl="0" indent="-514350" algn="just">
              <a:buNone/>
            </a:pPr>
            <a:r>
              <a:rPr lang="en-US" sz="2400" dirty="0" smtClean="0"/>
              <a:t>      “A low power and high density cache memory on novel SRAM cell”</a:t>
            </a:r>
          </a:p>
          <a:p>
            <a:pPr marL="624078" lvl="0" indent="-514350">
              <a:buFont typeface="+mj-lt"/>
              <a:buAutoNum type="arabicPeriod"/>
            </a:pPr>
            <a:endParaRPr lang="en-US" sz="2400" dirty="0" smtClean="0"/>
          </a:p>
          <a:p>
            <a:pPr marL="624078" indent="-514350">
              <a:buNone/>
            </a:pPr>
            <a:r>
              <a:rPr lang="en-US" sz="2400" dirty="0" smtClean="0"/>
              <a:t>      Description:</a:t>
            </a:r>
          </a:p>
          <a:p>
            <a:pPr marL="880110" lvl="1" indent="-514350" algn="just">
              <a:spcBef>
                <a:spcPts val="600"/>
              </a:spcBef>
              <a:spcAft>
                <a:spcPts val="600"/>
              </a:spcAft>
              <a:buSzPct val="80000"/>
              <a:buFont typeface="Arial" pitchFamily="34" charset="0"/>
              <a:buChar char="•"/>
            </a:pPr>
            <a:r>
              <a:rPr lang="en-US" sz="2400" dirty="0" smtClean="0"/>
              <a:t>This paper presents a novel CMOS 4T SRAM cell</a:t>
            </a:r>
          </a:p>
          <a:p>
            <a:pPr marL="880110" lvl="1" indent="-514350" algn="just">
              <a:spcBef>
                <a:spcPts val="600"/>
              </a:spcBef>
              <a:spcAft>
                <a:spcPts val="600"/>
              </a:spcAft>
              <a:buSzPct val="80000"/>
              <a:buFont typeface="Arial" pitchFamily="34" charset="0"/>
              <a:buChar char="•"/>
            </a:pPr>
            <a:r>
              <a:rPr lang="en-US" sz="2400" dirty="0" smtClean="0"/>
              <a:t>Proposed design was compared with conventional 6T SRAM.</a:t>
            </a:r>
          </a:p>
          <a:p>
            <a:pPr marL="880110" lvl="1" indent="-514350" algn="just">
              <a:spcBef>
                <a:spcPts val="600"/>
              </a:spcBef>
              <a:spcAft>
                <a:spcPts val="600"/>
              </a:spcAft>
              <a:buSzPct val="80000"/>
              <a:buFont typeface="Arial" pitchFamily="34" charset="0"/>
              <a:buChar char="•"/>
            </a:pPr>
            <a:r>
              <a:rPr lang="en-US" sz="2400" dirty="0" smtClean="0"/>
              <a:t>Supply voltage is 1.2V and fabricated in a 65-nm technology</a:t>
            </a:r>
          </a:p>
        </p:txBody>
      </p:sp>
      <p:sp>
        <p:nvSpPr>
          <p:cNvPr id="3" name="Title 2"/>
          <p:cNvSpPr>
            <a:spLocks noGrp="1"/>
          </p:cNvSpPr>
          <p:nvPr>
            <p:ph type="title"/>
          </p:nvPr>
        </p:nvSpPr>
        <p:spPr/>
        <p:txBody>
          <a:bodyPr/>
          <a:lstStyle/>
          <a:p>
            <a:r>
              <a:rPr lang="en-US" dirty="0" smtClean="0">
                <a:solidFill>
                  <a:schemeClr val="tx1"/>
                </a:solidFill>
              </a:rPr>
              <a:t>Literature survey</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43000"/>
            <a:ext cx="8839200" cy="4864291"/>
          </a:xfrm>
        </p:spPr>
        <p:txBody>
          <a:bodyPr>
            <a:normAutofit/>
          </a:bodyPr>
          <a:lstStyle/>
          <a:p>
            <a:pPr marL="624078" lvl="0" indent="-514350">
              <a:buNone/>
            </a:pPr>
            <a:r>
              <a:rPr lang="en-US" sz="2400" dirty="0" smtClean="0"/>
              <a:t>Title: </a:t>
            </a:r>
          </a:p>
          <a:p>
            <a:pPr marL="624078" lvl="0" indent="-514350" algn="just">
              <a:buNone/>
            </a:pPr>
            <a:r>
              <a:rPr lang="en-US" sz="2400" dirty="0" smtClean="0"/>
              <a:t>      “Design and evaluation of high density 5T SRAM cache for advanced microprocessors”</a:t>
            </a:r>
          </a:p>
          <a:p>
            <a:pPr marL="624078" lvl="0" indent="-514350">
              <a:buNone/>
            </a:pPr>
            <a:endParaRPr lang="en-US" sz="2400" dirty="0" smtClean="0"/>
          </a:p>
          <a:p>
            <a:pPr marL="624078" indent="-514350">
              <a:buNone/>
            </a:pPr>
            <a:r>
              <a:rPr lang="en-US" sz="2400" dirty="0" smtClean="0"/>
              <a:t>      Description:</a:t>
            </a:r>
          </a:p>
          <a:p>
            <a:pPr marL="880110" lvl="1" indent="-514350" algn="just">
              <a:spcBef>
                <a:spcPts val="600"/>
              </a:spcBef>
              <a:spcAft>
                <a:spcPts val="600"/>
              </a:spcAft>
              <a:buSzPct val="80000"/>
              <a:buFont typeface="Arial" pitchFamily="34" charset="0"/>
              <a:buChar char="•"/>
            </a:pPr>
            <a:r>
              <a:rPr lang="en-US" sz="2400" dirty="0" smtClean="0"/>
              <a:t>This paper presents a comparative study of cache memory designed using 5T SRAM ad 6T SRAM.</a:t>
            </a:r>
          </a:p>
          <a:p>
            <a:pPr marL="880110" lvl="1" indent="-514350" algn="just">
              <a:spcBef>
                <a:spcPts val="600"/>
              </a:spcBef>
              <a:spcAft>
                <a:spcPts val="600"/>
              </a:spcAft>
              <a:buSzPct val="80000"/>
              <a:buFont typeface="Arial" pitchFamily="34" charset="0"/>
              <a:buChar char="•"/>
            </a:pPr>
            <a:r>
              <a:rPr lang="en-US" sz="2400" dirty="0" smtClean="0"/>
              <a:t>A 128Kb memory array was implemented using 5T cell</a:t>
            </a:r>
          </a:p>
          <a:p>
            <a:pPr marL="880110" lvl="1" indent="-514350" algn="just">
              <a:spcBef>
                <a:spcPts val="600"/>
              </a:spcBef>
              <a:spcAft>
                <a:spcPts val="600"/>
              </a:spcAft>
              <a:buSzPct val="80000"/>
              <a:buFont typeface="Arial" pitchFamily="34" charset="0"/>
              <a:buChar char="•"/>
            </a:pPr>
            <a:r>
              <a:rPr lang="en-US" sz="2400" dirty="0" smtClean="0"/>
              <a:t>Supply voltage is 1.8V and fabricated in a 0.18-µm technology</a:t>
            </a:r>
          </a:p>
          <a:p>
            <a:pPr lvl="1">
              <a:buNone/>
            </a:pPr>
            <a:endParaRPr 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a:bodyPr>
          <a:lstStyle/>
          <a:p>
            <a:pPr marL="624078" lvl="0" indent="-514350">
              <a:buNone/>
            </a:pPr>
            <a:r>
              <a:rPr lang="en-US" sz="2400" dirty="0" smtClean="0"/>
              <a:t>Title: </a:t>
            </a:r>
          </a:p>
          <a:p>
            <a:pPr marL="624078" lvl="0" indent="-514350" algn="just">
              <a:buNone/>
            </a:pPr>
            <a:r>
              <a:rPr lang="en-US" sz="2400" dirty="0" smtClean="0"/>
              <a:t>      “A Low-Power Embedded SRAM for Wireless Applications”</a:t>
            </a:r>
          </a:p>
          <a:p>
            <a:pPr marL="624078" lvl="0" indent="-514350" algn="just">
              <a:buNone/>
            </a:pPr>
            <a:endParaRPr lang="en-US" sz="2400" dirty="0" smtClean="0"/>
          </a:p>
          <a:p>
            <a:pPr marL="624078" indent="-514350">
              <a:buNone/>
            </a:pPr>
            <a:r>
              <a:rPr lang="en-US" sz="2400" dirty="0" smtClean="0"/>
              <a:t>      Description:</a:t>
            </a:r>
          </a:p>
          <a:p>
            <a:pPr marL="880110" lvl="1" indent="-514350" algn="just">
              <a:lnSpc>
                <a:spcPct val="120000"/>
              </a:lnSpc>
              <a:spcBef>
                <a:spcPts val="0"/>
              </a:spcBef>
              <a:buSzPct val="80000"/>
              <a:buFont typeface="Arial" pitchFamily="34" charset="0"/>
              <a:buChar char="•"/>
            </a:pPr>
            <a:r>
              <a:rPr lang="en-IN" sz="2400" dirty="0" smtClean="0"/>
              <a:t>Power reduction is obtained by the use of four new techniques</a:t>
            </a:r>
          </a:p>
          <a:p>
            <a:pPr marL="880110" lvl="1" indent="-514350" algn="just">
              <a:lnSpc>
                <a:spcPct val="120000"/>
              </a:lnSpc>
              <a:spcBef>
                <a:spcPts val="0"/>
              </a:spcBef>
              <a:buSzPct val="80000"/>
              <a:buFont typeface="Arial" pitchFamily="34" charset="0"/>
              <a:buChar char="•"/>
            </a:pPr>
            <a:r>
              <a:rPr lang="en-IN" sz="2400" dirty="0" smtClean="0"/>
              <a:t>Efficient memory data bus</a:t>
            </a:r>
          </a:p>
          <a:p>
            <a:pPr marL="880110" lvl="1" indent="-514350" algn="just">
              <a:lnSpc>
                <a:spcPct val="120000"/>
              </a:lnSpc>
              <a:spcBef>
                <a:spcPts val="0"/>
              </a:spcBef>
              <a:buSzPct val="80000"/>
              <a:buFont typeface="Arial" pitchFamily="34" charset="0"/>
              <a:buChar char="•"/>
            </a:pPr>
            <a:r>
              <a:rPr lang="en-IN" sz="2400" dirty="0" smtClean="0"/>
              <a:t>Exploitation of the dynamic read stability of SRAM cells</a:t>
            </a:r>
          </a:p>
          <a:p>
            <a:pPr marL="880110" lvl="1" indent="-514350" algn="just">
              <a:lnSpc>
                <a:spcPct val="120000"/>
              </a:lnSpc>
              <a:spcBef>
                <a:spcPts val="0"/>
              </a:spcBef>
              <a:buSzPct val="80000"/>
              <a:buFont typeface="Arial" pitchFamily="34" charset="0"/>
              <a:buChar char="•"/>
            </a:pPr>
            <a:r>
              <a:rPr lang="en-IN" sz="2400" dirty="0" smtClean="0"/>
              <a:t>Low-swing write technique</a:t>
            </a:r>
          </a:p>
          <a:p>
            <a:pPr marL="880110" lvl="1" indent="-514350" algn="just">
              <a:lnSpc>
                <a:spcPct val="120000"/>
              </a:lnSpc>
              <a:spcBef>
                <a:spcPts val="0"/>
              </a:spcBef>
              <a:buSzPct val="80000"/>
              <a:buFont typeface="Arial" pitchFamily="34" charset="0"/>
              <a:buChar char="•"/>
            </a:pPr>
            <a:r>
              <a:rPr lang="en-IN" sz="2400" dirty="0" smtClean="0"/>
              <a:t>Distributed decoder</a:t>
            </a:r>
            <a:endParaRPr lang="en-US" sz="2400"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1"/>
            <a:ext cx="8229600" cy="2362199"/>
          </a:xfrm>
        </p:spPr>
        <p:txBody>
          <a:bodyPr/>
          <a:lstStyle/>
          <a:p>
            <a:pPr>
              <a:lnSpc>
                <a:spcPct val="150000"/>
              </a:lnSpc>
              <a:spcAft>
                <a:spcPts val="600"/>
              </a:spcAft>
            </a:pPr>
            <a:r>
              <a:rPr lang="en-US" dirty="0" smtClean="0"/>
              <a:t>Working module for 4T SRAM cache</a:t>
            </a:r>
          </a:p>
          <a:p>
            <a:pPr>
              <a:lnSpc>
                <a:spcPct val="150000"/>
              </a:lnSpc>
              <a:spcAft>
                <a:spcPts val="600"/>
              </a:spcAft>
            </a:pPr>
            <a:r>
              <a:rPr lang="en-US" dirty="0" smtClean="0"/>
              <a:t>Pros and cons of 4T SRAM cache</a:t>
            </a:r>
          </a:p>
          <a:p>
            <a:pPr>
              <a:lnSpc>
                <a:spcPct val="150000"/>
              </a:lnSpc>
              <a:spcAft>
                <a:spcPts val="600"/>
              </a:spcAft>
            </a:pPr>
            <a:r>
              <a:rPr lang="en-US" dirty="0" smtClean="0"/>
              <a:t>Optimization of the designed cache memory</a:t>
            </a:r>
            <a:endParaRPr lang="en-US" dirty="0"/>
          </a:p>
        </p:txBody>
      </p:sp>
      <p:sp>
        <p:nvSpPr>
          <p:cNvPr id="3" name="Title 2"/>
          <p:cNvSpPr>
            <a:spLocks noGrp="1"/>
          </p:cNvSpPr>
          <p:nvPr>
            <p:ph type="title"/>
          </p:nvPr>
        </p:nvSpPr>
        <p:spPr>
          <a:xfrm>
            <a:off x="457200" y="381000"/>
            <a:ext cx="8229600" cy="990600"/>
          </a:xfrm>
        </p:spPr>
        <p:txBody>
          <a:bodyPr>
            <a:normAutofit/>
          </a:bodyPr>
          <a:lstStyle/>
          <a:p>
            <a:r>
              <a:rPr lang="en-US" dirty="0" smtClean="0">
                <a:solidFill>
                  <a:schemeClr val="tx1"/>
                </a:solidFill>
              </a:rPr>
              <a:t>Introduction</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undamentals_volatile_memory_2_sep2011.gif"/>
          <p:cNvPicPr>
            <a:picLocks noGrp="1" noChangeAspect="1"/>
          </p:cNvPicPr>
          <p:nvPr>
            <p:ph idx="1"/>
          </p:nvPr>
        </p:nvPicPr>
        <p:blipFill>
          <a:blip r:embed="rId2" cstate="print"/>
          <a:stretch>
            <a:fillRect/>
          </a:stretch>
        </p:blipFill>
        <p:spPr>
          <a:xfrm>
            <a:off x="1676400" y="1219200"/>
            <a:ext cx="5715000" cy="4744529"/>
          </a:xfrm>
        </p:spPr>
      </p:pic>
      <p:sp>
        <p:nvSpPr>
          <p:cNvPr id="3" name="Title 2"/>
          <p:cNvSpPr>
            <a:spLocks noGrp="1"/>
          </p:cNvSpPr>
          <p:nvPr>
            <p:ph type="title"/>
          </p:nvPr>
        </p:nvSpPr>
        <p:spPr/>
        <p:txBody>
          <a:bodyPr/>
          <a:lstStyle/>
          <a:p>
            <a:r>
              <a:rPr lang="en-US" dirty="0" smtClean="0"/>
              <a:t>6T SRAM</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497</TotalTime>
  <Words>568</Words>
  <Application>Microsoft Office PowerPoint</Application>
  <PresentationFormat>On-screen Show (4:3)</PresentationFormat>
  <Paragraphs>62</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Design of low power cache memory using 4T SRAM</vt:lpstr>
      <vt:lpstr>Motivation</vt:lpstr>
      <vt:lpstr>Slide 3</vt:lpstr>
      <vt:lpstr>Objective</vt:lpstr>
      <vt:lpstr>Literature survey</vt:lpstr>
      <vt:lpstr>Slide 6</vt:lpstr>
      <vt:lpstr>Slide 7</vt:lpstr>
      <vt:lpstr>Introduction</vt:lpstr>
      <vt:lpstr>6T SRAM</vt:lpstr>
      <vt:lpstr>4T SRAM</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of low power cache memory using 4T SRAM</dc:title>
  <dc:creator>SUNNY</dc:creator>
  <cp:lastModifiedBy>SUNNY</cp:lastModifiedBy>
  <cp:revision>52</cp:revision>
  <dcterms:created xsi:type="dcterms:W3CDTF">2006-08-16T00:00:00Z</dcterms:created>
  <dcterms:modified xsi:type="dcterms:W3CDTF">2013-03-01T08:06:02Z</dcterms:modified>
</cp:coreProperties>
</file>