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87F8-F160-4C46-AB4A-615CFF19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6B33-E4E6-4521-AB27-6DEAC69A0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2F83-1ACD-4F59-8988-CE019F4C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7C86-912A-4E61-BBB9-253E5D5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699B-E041-4243-9CAE-77D5AC7D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5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AD43-5C34-459B-9C9A-DE34691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FAB8D-83C7-4B5B-9CE5-A4FC5FF3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8440-43A8-4E99-9085-B9CD419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93DA-20D7-415F-BA75-6709B941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9E6B-EA12-4930-AAC9-37AA1A13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F586-9662-408A-9D80-78A0CE801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8A521-3019-48B6-9A4D-AD1B6379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0B24-1D30-48BA-B4D6-7CFABFBF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0741-4F27-4F1E-8A89-B1B65BFB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DF6C-8DDA-4EB2-941C-4ED8AB52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0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D6CE-FDE1-46F6-AF05-39B285F5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6FA4-138A-4B4C-80F8-5BFA9D1C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B873-538E-4046-B791-693A7714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605F-247E-4EF1-B26B-5859573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4111-2172-4CC1-BAD0-AC162292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57F2-1571-4C1F-83CF-C4190D98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F374-7D1D-4BE3-9E04-768A01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6B4C-7FB6-4C45-B15C-6A32FFA1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644A-A92B-46A6-86C9-B7620FF5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3BA7-E2DC-4107-B28A-45600EF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70BB-D960-4C5B-B1D4-CF3CA65C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E246-179C-4108-A8D8-F63ECD4F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8DD5-E3A5-410C-AC6C-B1507509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CBE1-356E-4DE1-B1D3-8DEE853D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6708-C8DB-4E38-82DD-1E10BCA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6294-BF4E-4AAB-8E8F-DD691A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3D9D-42F6-45A1-AA7C-23500ECD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0282-D601-424B-B765-13F8420D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9ABE-76C0-4ECB-AE80-ED46385E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BD0B-ED3C-4F57-93D7-C80EAEF1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DA86-8E1C-4F28-9F85-8DDF394F2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824B-6CA2-4C01-8EAC-0391F118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C520-553D-4BFF-99E5-5E47F13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30764-26BC-4A64-80E9-A4A6591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3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58E-CFCD-40E8-938F-E656DD29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4BCF5-C92B-4FE5-BCC1-392A9BA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73ED-CC0C-4BA3-8B74-C6427FF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7D2F2-7ED7-48AA-BC40-53EF264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C4F30-B3D7-4B34-AA50-FD7DD94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66A1E-66AE-447B-884D-8AEA64C8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0D47-8FCB-49AC-8BA0-5259D7F5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0CAF-A86C-4763-8911-DBD0E10B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B2DB-73C5-4CF6-BD3B-93022CBD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7637E-DDA8-4CDB-A1F8-EA12B8C86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16252-A892-44CB-A028-83C52EE8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33D25-CC59-4847-9124-F5C6F0F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BDE5-7909-46EC-AA03-C13DB108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9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1315-D30E-452A-AC31-FE32E1B2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C5F28-23E6-41EF-A1C6-BEA9FDFB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6BFF-BBC8-4A32-9D41-F79C6BBE7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F807-055B-46F3-9622-8D1B4E77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08E-AEC6-4E67-8305-BC47765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E3CB-8BC3-4A12-88B9-A6A25F7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FB24E-E60E-44AC-889C-B4714B81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D1C3-ABFA-4A07-A9E8-BCA282BE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0E07-70F0-4E8F-98E9-394FADF5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870D-24A0-42B0-ABE9-D11A86A9B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50D7-6060-47F1-9279-B523AE90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0C2E0-E6BC-4364-BC76-FC690E60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972"/>
            <a:ext cx="9144000" cy="2626868"/>
          </a:xfrm>
        </p:spPr>
        <p:txBody>
          <a:bodyPr anchor="ctr">
            <a:normAutofit/>
          </a:bodyPr>
          <a:lstStyle/>
          <a:p>
            <a:r>
              <a:rPr lang="en-IN" sz="6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INTERVIEW MANAGEMENT SYSTEM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32CFB6-1481-4AD9-B622-5AC4B28461B8}"/>
              </a:ext>
            </a:extLst>
          </p:cNvPr>
          <p:cNvSpPr txBox="1">
            <a:spLocks/>
          </p:cNvSpPr>
          <p:nvPr/>
        </p:nvSpPr>
        <p:spPr>
          <a:xfrm>
            <a:off x="1940814" y="3297555"/>
            <a:ext cx="9144000" cy="262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Saisree E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Vidyalakshmi D B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Yeleti Umajyothi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Mutyala Tharaka Saieswari</a:t>
            </a:r>
          </a:p>
        </p:txBody>
      </p:sp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FD9E-63FF-47A6-977A-BDFDEF88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editor</a:t>
            </a:r>
          </a:p>
        </p:txBody>
      </p:sp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4"/>
            <a:ext cx="10515600" cy="46196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is a Interview Management System.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contain an admin, company and applicant module.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replace the paper system into a digital system which would not require any hard copies and physical space for record keeping.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serve as the centralized database for all the records in the entire interview process.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easy and convenient to use.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7880A8A3-C848-4759-9381-1EA2AC73E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1" y="914400"/>
            <a:ext cx="7355840" cy="5709920"/>
          </a:xfr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14"/>
            <a:ext cx="10515600" cy="11342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BB6DBC52-C1F1-4B8E-9359-091A340F6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711200"/>
            <a:ext cx="7853680" cy="5872480"/>
          </a:xfrm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2532-AA6F-4502-A155-B7F153FE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modules in this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</a:p>
        </p:txBody>
      </p:sp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91F-48C9-4431-8C3E-E04B3C60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will manage the entire interview process. 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selecting applicants to be scheduled for interview, scheduling, creating interview questions, keeping records of the interview scores and result.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manage applicants and companies.</a:t>
            </a:r>
          </a:p>
        </p:txBody>
      </p:sp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38C-EFAE-4C09-87A9-30E19E9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company module, companies can register if they are a new users and then login to the system.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can perform the operations such as add details, modify details, add recent openings, delete the details and give description about the company in the system.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help them select right employees for the company. They could easily manage interview processes.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B4A4-5DC2-4365-95A6-D15EB00D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40D2-4BC1-43FD-8F3F-7199E5E3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1563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applicant module, applicant can register if he is a new user and then login to the system by providing the credentials.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can add his personal information such as username, password, email id, phone number, education details, experience and skill set.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can view the recent openings provided by the company.</a:t>
            </a: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also be very convenient on the part of the applicants since they can now apply for a job online.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1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ONLINE INTERVIEW MANAGEMENT SYSTEM</vt:lpstr>
      <vt:lpstr>BIRD VIEW</vt:lpstr>
      <vt:lpstr>INTRODUCTION</vt:lpstr>
      <vt:lpstr>FLOWCHART</vt:lpstr>
      <vt:lpstr>ER DIAGRAM</vt:lpstr>
      <vt:lpstr>MODULES</vt:lpstr>
      <vt:lpstr>ADMIN MODULE</vt:lpstr>
      <vt:lpstr>COMPANY MODULE</vt:lpstr>
      <vt:lpstr>APPLICANT MODULE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D B, Vidyalakshmi</cp:lastModifiedBy>
  <cp:revision>2</cp:revision>
  <dcterms:created xsi:type="dcterms:W3CDTF">2022-12-23T14:33:18Z</dcterms:created>
  <dcterms:modified xsi:type="dcterms:W3CDTF">2022-12-23T17:26:15Z</dcterms:modified>
</cp:coreProperties>
</file>