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3" r:id="rId5"/>
    <p:sldId id="274" r:id="rId6"/>
    <p:sldId id="275" r:id="rId7"/>
    <p:sldId id="276" r:id="rId8"/>
    <p:sldId id="260" r:id="rId9"/>
    <p:sldId id="261" r:id="rId10"/>
    <p:sldId id="280" r:id="rId11"/>
    <p:sldId id="279" r:id="rId12"/>
    <p:sldId id="263" r:id="rId13"/>
    <p:sldId id="267" r:id="rId14"/>
    <p:sldId id="268" r:id="rId15"/>
    <p:sldId id="277" r:id="rId16"/>
    <p:sldId id="266" r:id="rId17"/>
    <p:sldId id="278" r:id="rId18"/>
    <p:sldId id="25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9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B87F8-F160-4C46-AB4A-615CFF19B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06B33-E4E6-4521-AB27-6DEAC69A03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62F83-1ACD-4F59-8988-CE019F4CE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47C86-912A-4E61-BBB9-253E5D582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A699B-E041-4243-9CAE-77D5AC7D5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857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9AD43-5C34-459B-9C9A-DE34691FA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EFAB8D-83C7-4B5B-9CE5-A4FC5FF3D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48440-43A8-4E99-9085-B9CD419F6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193DA-20D7-415F-BA75-6709B9411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E9E6B-EA12-4930-AAC9-37AA1A135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06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9AF586-9662-408A-9D80-78A0CE801D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48A521-3019-48B6-9A4D-AD1B63795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30B24-1D30-48BA-B4D6-7CFABFBF8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A0741-4F27-4F1E-8A89-B1B65BFB1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7DF6C-8DDA-4EB2-941C-4ED8AB52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801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1D6CE-FDE1-46F6-AF05-39B285F51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06FA4-138A-4B4C-80F8-5BFA9D1C6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FB873-538E-4046-B791-693A77146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6605F-247E-4EF1-B26B-58595737E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F4111-2172-4CC1-BAD0-AC162292F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283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A57F2-1571-4C1F-83CF-C4190D980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8F374-7D1D-4BE3-9E04-768A01F7D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36B4C-7FB6-4C45-B15C-6A32FFA14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9644A-A92B-46A6-86C9-B7620FF57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23BA7-E2DC-4107-B28A-45600EFB1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750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F70BB-D960-4C5B-B1D4-CF3CA65CA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AE246-179C-4108-A8D8-F63ECD4F88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78DD5-E3A5-410C-AC6C-B15075098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7CBE1-356E-4DE1-B1D3-8DEE853DD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F6708-C8DB-4E38-82DD-1E10BCA1E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B6294-BF4E-4AAB-8E8F-DD691A87B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66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E3D9D-42F6-45A1-AA7C-23500ECD4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E0282-D601-424B-B765-13F8420DE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F99ABE-76C0-4ECB-AE80-ED46385EB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6FBD0B-ED3C-4F57-93D7-C80EAEF123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AEDA86-8E1C-4F28-9F85-8DDF394F21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C3824B-6CA2-4C01-8EAC-0391F118C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DFC520-553D-4BFF-99E5-5E47F13F2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130764-26BC-4A64-80E9-A4A6591B6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63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A558E-CFCD-40E8-938F-E656DD297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84BCF5-C92B-4FE5-BCC1-392A9BA2D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9273ED-CC0C-4BA3-8B74-C6427FF9C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7D2F2-7ED7-48AA-BC40-53EF26471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75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2C4F30-B3D7-4B34-AA50-FD7DD94BB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566A1E-66AE-447B-884D-8AEA64C8B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80D47-8FCB-49AC-8BA0-5259D7F59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36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0CAF-A86C-4763-8911-DBD0E10BC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AB2DB-73C5-4CF6-BD3B-93022CBDF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27637E-DDA8-4CDB-A1F8-EA12B8C86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16252-A892-44CB-A028-83C52EE89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33D25-CC59-4847-9124-F5C6F0FE4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9BDE5-7909-46EC-AA03-C13DB1083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297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51315-D30E-452A-AC31-FE32E1B2E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DC5F28-23E6-41EF-A1C6-BEA9FDFB2C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96BFF-BBC8-4A32-9D41-F79C6BBE7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4F807-055B-46F3-9622-8D1B4E77B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12F08E-AEC6-4E67-8305-BC4776535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6BE3CB-8BC3-4A12-88B9-A6A25F782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832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9FB24E-E60E-44AC-889C-B4714B817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DD1C3-ABFA-4A07-A9E8-BCA282BE4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60E07-70F0-4E8F-98E9-394FADF57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1CA70-F961-420B-9960-477568EBEA89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7870D-24A0-42B0-ABE9-D11A86A9BE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050D7-6060-47F1-9279-B523AE90BD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872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43596A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0C2E0-E6BC-4364-BC76-FC690E603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256" y="472210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RECORD MANAGEMENT SYSTEM</a:t>
            </a: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7D907877-9C1C-4E40-83F3-BB1B4906D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" r="-3" b="-3"/>
          <a:stretch/>
        </p:blipFill>
        <p:spPr>
          <a:xfrm>
            <a:off x="327547" y="2456012"/>
            <a:ext cx="7058306" cy="408025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F32CFB6-1481-4AD9-B622-5AC4B28461B8}"/>
              </a:ext>
            </a:extLst>
          </p:cNvPr>
          <p:cNvSpPr txBox="1">
            <a:spLocks/>
          </p:cNvSpPr>
          <p:nvPr/>
        </p:nvSpPr>
        <p:spPr>
          <a:xfrm>
            <a:off x="7582563" y="917725"/>
            <a:ext cx="4281890" cy="4852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0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By:</a:t>
            </a:r>
          </a:p>
          <a:p>
            <a:pPr algn="l">
              <a:spcAft>
                <a:spcPts val="600"/>
              </a:spcAft>
            </a:pPr>
            <a:r>
              <a:rPr lang="en-US" sz="20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Saisree E (46282521)</a:t>
            </a:r>
          </a:p>
          <a:p>
            <a:pPr algn="l">
              <a:spcAft>
                <a:spcPts val="600"/>
              </a:spcAft>
            </a:pPr>
            <a:r>
              <a:rPr lang="en-US" sz="20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Vidyalakshmi D B (46282522)</a:t>
            </a:r>
          </a:p>
          <a:p>
            <a:pPr algn="l">
              <a:spcAft>
                <a:spcPts val="600"/>
              </a:spcAft>
            </a:pPr>
            <a:r>
              <a:rPr lang="en-US" sz="20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Umajyothi Yeleti(46282336)</a:t>
            </a:r>
          </a:p>
          <a:p>
            <a:pPr algn="l">
              <a:spcAft>
                <a:spcPts val="600"/>
              </a:spcAft>
            </a:pPr>
            <a:r>
              <a:rPr lang="en-US" sz="20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Mutyala Tharaka Saieswari(46282335)        </a:t>
            </a:r>
          </a:p>
        </p:txBody>
      </p:sp>
    </p:spTree>
    <p:extLst>
      <p:ext uri="{BB962C8B-B14F-4D97-AF65-F5344CB8AC3E}">
        <p14:creationId xmlns:p14="http://schemas.microsoft.com/office/powerpoint/2010/main" val="3574700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44665-0349-41A4-A7EC-69BDCD3A4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USECASE DIAGRAM</a:t>
            </a:r>
            <a:endParaRPr lang="en-IN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780F84B-8379-4DED-9F3A-F3EE503C8D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851" y="1414915"/>
            <a:ext cx="4726003" cy="5255392"/>
          </a:xfrm>
        </p:spPr>
      </p:pic>
    </p:spTree>
    <p:extLst>
      <p:ext uri="{BB962C8B-B14F-4D97-AF65-F5344CB8AC3E}">
        <p14:creationId xmlns:p14="http://schemas.microsoft.com/office/powerpoint/2010/main" val="2773603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9D169-DB68-4A57-9AB1-369C1503A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  <a:endParaRPr lang="en-IN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6039121-9A9F-43F2-9B5A-A598B977BB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700" y="1414914"/>
            <a:ext cx="7141945" cy="5188017"/>
          </a:xfrm>
        </p:spPr>
      </p:pic>
    </p:spTree>
    <p:extLst>
      <p:ext uri="{BB962C8B-B14F-4D97-AF65-F5344CB8AC3E}">
        <p14:creationId xmlns:p14="http://schemas.microsoft.com/office/powerpoint/2010/main" val="2345892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3841A-CD5D-4C15-997A-0F09D168A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MODULE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2291F-48C9-4431-8C3E-E04B3C60B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100"/>
            <a:ext cx="10515600" cy="46148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 manages the entire </a:t>
            </a: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perform the operations such as add, delete, modify, search and display students record.</a:t>
            </a:r>
          </a:p>
        </p:txBody>
      </p:sp>
    </p:spTree>
    <p:extLst>
      <p:ext uri="{BB962C8B-B14F-4D97-AF65-F5344CB8AC3E}">
        <p14:creationId xmlns:p14="http://schemas.microsoft.com/office/powerpoint/2010/main" val="2652613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3D71E-A2B6-4CF9-B2EF-0EFDC6FEF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VALIDATION MODULE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6C113-2792-4C0D-A10D-2EAE4EA72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900"/>
            <a:ext cx="10515600" cy="478631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2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validation is the process of verifying and validating data that is collected before it is used. </a:t>
            </a:r>
          </a:p>
          <a:p>
            <a:pPr algn="just">
              <a:lnSpc>
                <a:spcPct val="150000"/>
              </a:lnSpc>
            </a:pPr>
            <a:r>
              <a:rPr lang="en-IN" sz="22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Any type of data handling task, whether it is gathering data, analysing it, or structuring it for presentation, must include data validation to ensure accurate results.</a:t>
            </a:r>
          </a:p>
          <a:p>
            <a:pPr algn="just">
              <a:lnSpc>
                <a:spcPct val="150000"/>
              </a:lnSpc>
            </a:pPr>
            <a:r>
              <a:rPr lang="en-IN" sz="22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proposed system, data validation is done for username, password, email id, phone number, roll no, gender, stream and age.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091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8486A-D83A-4AAD-9E7E-39E114763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8DE52-7B9B-4CF3-8FB3-BCD161973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8529"/>
            <a:ext cx="10515600" cy="4833938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C++ is a general-purpose programming language and is widely used nowadays for competitive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IN" sz="20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programming. It has imperative, object-oriented and generic programming features. C++ runs on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IN" sz="20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lots of platforms like Windows, Linux, Unix, Mac etc. 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Linux is a Unix-like, open source and community-developed operating system (OS) for computers,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servers, mainframes, mobile devices and 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embedded devices.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operating system is the software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that directly manages a system's hardware and resources, like CPU, memory, and storage.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250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9E9D3-428C-4C10-AF6E-F5CBD877C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618BC-DD4B-4F0E-8419-B4D688479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of entire process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Saves time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Accessibility.</a:t>
            </a:r>
          </a:p>
        </p:txBody>
      </p:sp>
    </p:spTree>
    <p:extLst>
      <p:ext uri="{BB962C8B-B14F-4D97-AF65-F5344CB8AC3E}">
        <p14:creationId xmlns:p14="http://schemas.microsoft.com/office/powerpoint/2010/main" val="2151749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69884-AF68-4E92-9D4D-5EC21A69D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CFD9E-63FF-47A6-977A-BDFDEF889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gcc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Makefile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Valgrind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splint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vim editor</a:t>
            </a:r>
          </a:p>
        </p:txBody>
      </p:sp>
    </p:spTree>
    <p:extLst>
      <p:ext uri="{BB962C8B-B14F-4D97-AF65-F5344CB8AC3E}">
        <p14:creationId xmlns:p14="http://schemas.microsoft.com/office/powerpoint/2010/main" val="3007736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4231C-0F1F-4AEE-906D-0C560E913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096DE-E805-4549-B175-614F2DBD9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4149"/>
            <a:ext cx="10515600" cy="4765675"/>
          </a:xfrm>
        </p:spPr>
        <p:txBody>
          <a:bodyPr>
            <a:normAutofit/>
          </a:bodyPr>
          <a:lstStyle/>
          <a:p>
            <a:pPr marL="180340" marR="179705" algn="just">
              <a:lnSpc>
                <a:spcPct val="150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Student Information Management System can be used by education institutes to maintain the records of students easily. </a:t>
            </a:r>
          </a:p>
          <a:p>
            <a:pPr marL="180340" marR="179705" algn="just">
              <a:lnSpc>
                <a:spcPct val="150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Achieving this objective is difficult using a manual system as the information is scattered, can be redundant and collecting relevant information may be very time consuming. All these problems are solved using this project.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505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A21A6-6A4D-4D7F-A2A9-7FBDB82CCC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08026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DAE05-4827-413A-B093-205364AC5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47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4199-292D-4E2E-A5C5-E1EED335A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8400"/>
            <a:ext cx="10515600" cy="4351338"/>
          </a:xfrm>
        </p:spPr>
        <p:txBody>
          <a:bodyPr>
            <a:no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Specifications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Specifications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991360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F2854-064B-45A1-92D9-AD9BA3432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A6FDC-C16C-4A98-AD2C-FEAB83A8A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624"/>
            <a:ext cx="10515600" cy="4619625"/>
          </a:xfrm>
        </p:spPr>
        <p:txBody>
          <a:bodyPr>
            <a:normAutofit/>
          </a:bodyPr>
          <a:lstStyle/>
          <a:p>
            <a:pPr marL="228600" algn="just">
              <a:lnSpc>
                <a:spcPct val="150000"/>
              </a:lnSpc>
              <a:spcAft>
                <a:spcPts val="1200"/>
              </a:spcAft>
            </a:pPr>
            <a:r>
              <a:rPr lang="en-US" sz="2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student record management software is a tool that tracks and records the details of students in institutes including their exam performance and their personal information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which can be easily searched and retrieved later on. </a:t>
            </a:r>
          </a:p>
          <a:p>
            <a:pPr marL="228600" algn="just">
              <a:lnSpc>
                <a:spcPct val="150000"/>
              </a:lnSpc>
              <a:spcAft>
                <a:spcPts val="1200"/>
              </a:spcAft>
            </a:pPr>
            <a:r>
              <a:rPr lang="en-US" sz="2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software stores years of data online without hampering their functioning.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software helps to generate reports easily in required formats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marL="228600" algn="just">
              <a:lnSpc>
                <a:spcPct val="150000"/>
              </a:lnSpc>
              <a:spcAft>
                <a:spcPts val="1200"/>
              </a:spcAft>
            </a:pPr>
            <a:r>
              <a:rPr lang="en-US" sz="2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system can help users to find and retrieve student’s data over a few clicks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is easy to use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paperless system.</a:t>
            </a:r>
            <a:endParaRPr lang="en-IN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427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868C2-1F16-48AF-AB8A-1BCC1361A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REQUIRMENTS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16995-E719-4737-839B-6E9771225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Specifications.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Specifications.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95591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EEE04-3D24-4E5B-B5F2-B419458E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2260B-4CD0-468A-91C6-755819ECE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425"/>
            <a:ext cx="10515600" cy="512445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proposed solution is to design and develop a student record management system. </a:t>
            </a:r>
          </a:p>
          <a:p>
            <a:pPr algn="just">
              <a:lnSpc>
                <a:spcPct val="150000"/>
              </a:lnSpc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will contain an admin that will </a:t>
            </a:r>
            <a:r>
              <a:rPr lang="en-IN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add, delete, modify, search</a:t>
            </a: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display the student records.</a:t>
            </a:r>
          </a:p>
          <a:p>
            <a:pPr algn="just">
              <a:lnSpc>
                <a:spcPct val="150000"/>
              </a:lnSpc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will replace the paper system into a digital system which would not require any hard copies and physical space for record keeping. The system will serve as the centralized database for all the records in the entire </a:t>
            </a:r>
            <a:r>
              <a:rPr lang="en-IN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student</a:t>
            </a: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process. The system is easy and convenient to use.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007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D5C3A-C537-4E39-9C77-BEAB9D8C8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16851-3CA7-4ADB-A5BA-27A2D6E79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500"/>
            <a:ext cx="10515600" cy="435133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 records are saved in a file.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Key features of the system are: </a:t>
            </a:r>
          </a:p>
          <a:p>
            <a:pPr marL="457200" indent="-457200" algn="just">
              <a:lnSpc>
                <a:spcPct val="150000"/>
              </a:lnSpc>
              <a:buAutoNum type="alphaLcParenR"/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Login as admin: there exists only one admin for the system</a:t>
            </a:r>
          </a:p>
          <a:p>
            <a:pPr marL="457200" indent="-457200" algn="just">
              <a:lnSpc>
                <a:spcPct val="150000"/>
              </a:lnSpc>
              <a:buAutoNum type="alphaLcParenR"/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Perform the operations such as add, delete, search, modify and display the students record.</a:t>
            </a:r>
            <a:endParaRPr lang="en-IN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076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E387A-6608-4E97-9D99-65E3CADBC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SPECIFICATION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E764E-3152-4016-A475-FBF35F7CD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IN" sz="2200" dirty="0">
                <a:solidFill>
                  <a:srgbClr val="20212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IN" sz="22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 validation is done for username, password, email id, phone number, roll no, gender,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IN" sz="22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stream and age.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Write optimized logic for searching as time complexity should not get increased while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searching any information.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For this we can store all the data in a file. </a:t>
            </a:r>
            <a:endParaRPr lang="en-IN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490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8BD27-F46D-4500-9B22-66F250419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950"/>
            <a:ext cx="10515600" cy="1325563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  <a:endParaRPr lang="en-IN" dirty="0"/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029C8608-A0B5-4360-A5DF-E30C5B3F3F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218" y="962526"/>
            <a:ext cx="5342020" cy="5787523"/>
          </a:xfrm>
        </p:spPr>
      </p:pic>
    </p:spTree>
    <p:extLst>
      <p:ext uri="{BB962C8B-B14F-4D97-AF65-F5344CB8AC3E}">
        <p14:creationId xmlns:p14="http://schemas.microsoft.com/office/powerpoint/2010/main" val="4167155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5E291-2FAB-4BFF-BDFF-DA68325BC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3814"/>
            <a:ext cx="10515600" cy="1134270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  <a:endParaRPr lang="en-IN" dirty="0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BF04F99B-4BC5-414A-982A-0A8A548DAC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532" y="716195"/>
            <a:ext cx="6756935" cy="5982988"/>
          </a:xfrm>
        </p:spPr>
      </p:pic>
    </p:spTree>
    <p:extLst>
      <p:ext uri="{BB962C8B-B14F-4D97-AF65-F5344CB8AC3E}">
        <p14:creationId xmlns:p14="http://schemas.microsoft.com/office/powerpoint/2010/main" val="2570126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638</Words>
  <Application>Microsoft Office PowerPoint</Application>
  <PresentationFormat>Widescreen</PresentationFormat>
  <Paragraphs>77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Theme</vt:lpstr>
      <vt:lpstr>STUDENT RECORD MANAGEMENT SYSTEM</vt:lpstr>
      <vt:lpstr>CONTENT</vt:lpstr>
      <vt:lpstr>INTRODUCTION</vt:lpstr>
      <vt:lpstr>REQUIRMENTS</vt:lpstr>
      <vt:lpstr>PROBLEM STATEMENT</vt:lpstr>
      <vt:lpstr>FUNCTIONAL REQUIRMENTS</vt:lpstr>
      <vt:lpstr>TECHNICAL SPECIFICATION</vt:lpstr>
      <vt:lpstr>FLOWCHART</vt:lpstr>
      <vt:lpstr>ER DIAGRAM</vt:lpstr>
      <vt:lpstr>USECASE DIAGRAM</vt:lpstr>
      <vt:lpstr>SEQUENCE DIAGRAM</vt:lpstr>
      <vt:lpstr>ADMIN MODULE</vt:lpstr>
      <vt:lpstr>DATA VALIDATION MODULE</vt:lpstr>
      <vt:lpstr>TECHNOLOGIES USED</vt:lpstr>
      <vt:lpstr>BENEFITS</vt:lpstr>
      <vt:lpstr>TOOLS USED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INTERVIEW MANAGEMENT SYSTEM</dc:title>
  <dc:creator>D B, Vidyalakshmi</dc:creator>
  <cp:lastModifiedBy>E, Saisree</cp:lastModifiedBy>
  <cp:revision>21</cp:revision>
  <dcterms:created xsi:type="dcterms:W3CDTF">2022-12-23T14:33:18Z</dcterms:created>
  <dcterms:modified xsi:type="dcterms:W3CDTF">2023-01-17T12:32:05Z</dcterms:modified>
</cp:coreProperties>
</file>