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80" r:id="rId11"/>
    <p:sldId id="279" r:id="rId12"/>
    <p:sldId id="263" r:id="rId13"/>
    <p:sldId id="267" r:id="rId14"/>
    <p:sldId id="268" r:id="rId15"/>
    <p:sldId id="277" r:id="rId16"/>
    <p:sldId id="266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87F8-F160-4C46-AB4A-615CFF19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6B33-E4E6-4521-AB27-6DEAC69A0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2F83-1ACD-4F59-8988-CE019F4C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7C86-912A-4E61-BBB9-253E5D5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699B-E041-4243-9CAE-77D5AC7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D43-5C34-459B-9C9A-DE34691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FAB8D-83C7-4B5B-9CE5-A4FC5FF3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440-43A8-4E99-9085-B9CD419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93DA-20D7-415F-BA75-6709B941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9E6B-EA12-4930-AAC9-37AA1A13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F586-9662-408A-9D80-78A0CE801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8A521-3019-48B6-9A4D-AD1B6379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B24-1D30-48BA-B4D6-7CFABFBF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0741-4F27-4F1E-8A89-B1B65BFB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DF6C-8DDA-4EB2-941C-4ED8AB52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D6CE-FDE1-46F6-AF05-39B285F5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6FA4-138A-4B4C-80F8-5BFA9D1C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B873-538E-4046-B791-693A771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05F-247E-4EF1-B26B-5859573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4111-2172-4CC1-BAD0-AC162292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57F2-1571-4C1F-83CF-C4190D98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F374-7D1D-4BE3-9E04-768A01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6B4C-7FB6-4C45-B15C-6A32FFA1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644A-A92B-46A6-86C9-B7620FF5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3BA7-E2DC-4107-B28A-45600EF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70BB-D960-4C5B-B1D4-CF3CA65C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E246-179C-4108-A8D8-F63ECD4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8DD5-E3A5-410C-AC6C-B1507509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CBE1-356E-4DE1-B1D3-8DEE853D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6708-C8DB-4E38-82DD-1E10BCA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6294-BF4E-4AAB-8E8F-DD691A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3D9D-42F6-45A1-AA7C-23500ECD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0282-D601-424B-B765-13F8420D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9ABE-76C0-4ECB-AE80-ED46385E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BD0B-ED3C-4F57-93D7-C80EAEF1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DA86-8E1C-4F28-9F85-8DDF394F2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824B-6CA2-4C01-8EAC-0391F118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C520-553D-4BFF-99E5-5E47F13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30764-26BC-4A64-80E9-A4A6591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58E-CFCD-40E8-938F-E656DD29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4BCF5-C92B-4FE5-BCC1-392A9BA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73ED-CC0C-4BA3-8B74-C6427FF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7D2F2-7ED7-48AA-BC40-53EF264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C4F30-B3D7-4B34-AA50-FD7DD94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66A1E-66AE-447B-884D-8AEA64C8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0D47-8FCB-49AC-8BA0-5259D7F5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0CAF-A86C-4763-8911-DBD0E10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B2DB-73C5-4CF6-BD3B-93022CBD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637E-DDA8-4CDB-A1F8-EA12B8C8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16252-A892-44CB-A028-83C52EE8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33D25-CC59-4847-9124-F5C6F0F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BDE5-7909-46EC-AA03-C13DB10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9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1315-D30E-452A-AC31-FE32E1B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C5F28-23E6-41EF-A1C6-BEA9FDFB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6BFF-BBC8-4A32-9D41-F79C6BBE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807-055B-46F3-9622-8D1B4E77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08E-AEC6-4E67-8305-BC47765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E3CB-8BC3-4A12-88B9-A6A25F7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FB24E-E60E-44AC-889C-B4714B81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D1C3-ABFA-4A07-A9E8-BCA282BE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0E07-70F0-4E8F-98E9-394FADF5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870D-24A0-42B0-ABE9-D11A86A9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50D7-6060-47F1-9279-B523AE90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3596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C2E0-E6BC-4364-BC76-FC690E60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221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 MANAGEMENT SYSTEM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D907877-9C1C-4E40-83F3-BB1B4906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6012"/>
            <a:ext cx="7058306" cy="408025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32CFB6-1481-4AD9-B622-5AC4B28461B8}"/>
              </a:ext>
            </a:extLst>
          </p:cNvPr>
          <p:cNvSpPr txBox="1">
            <a:spLocks/>
          </p:cNvSpPr>
          <p:nvPr/>
        </p:nvSpPr>
        <p:spPr>
          <a:xfrm>
            <a:off x="7582563" y="917725"/>
            <a:ext cx="4281890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Saisree E (46282521)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Vidyalakshmi D B (46282522)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Umajyothi Yeleti(46282336)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Mutyala Tharaka Saieswari(46282335)        </a:t>
            </a:r>
          </a:p>
        </p:txBody>
      </p:sp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4665-0349-41A4-A7EC-69BDCD3A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80F84B-8379-4DED-9F3A-F3EE503C8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51" y="1414915"/>
            <a:ext cx="4726003" cy="5255392"/>
          </a:xfrm>
        </p:spPr>
      </p:pic>
    </p:spTree>
    <p:extLst>
      <p:ext uri="{BB962C8B-B14F-4D97-AF65-F5344CB8AC3E}">
        <p14:creationId xmlns:p14="http://schemas.microsoft.com/office/powerpoint/2010/main" val="27736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169-DB68-4A57-9AB1-369C150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039121-9A9F-43F2-9B5A-A598B977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00" y="1414914"/>
            <a:ext cx="7141945" cy="5188017"/>
          </a:xfrm>
        </p:spPr>
      </p:pic>
    </p:spTree>
    <p:extLst>
      <p:ext uri="{BB962C8B-B14F-4D97-AF65-F5344CB8AC3E}">
        <p14:creationId xmlns:p14="http://schemas.microsoft.com/office/powerpoint/2010/main" val="234589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manages the entire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perform the operations such as add, delete, modify, search and display students record.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86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email id, phone number, roll no, gender, stream and age.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E52-7B9B-4CF3-8FB3-BCD1619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529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is a general-purpose programming language and is widely used nowadays for competitive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programming. It has imperative, object-oriented and generic programming features. C++ runs on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platforms like Windows, Linux, Unix, Mac etc.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Linux is a Unix-like, open source and community-developed operating system (OS) for computers,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servers, mainframes, mobile devices and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devices.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the software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manages a system's hardware and resources, like CPU, memory, and storage.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entire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Splint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cpplint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765675"/>
          </a:xfrm>
        </p:spPr>
        <p:txBody>
          <a:bodyPr>
            <a:normAutofit/>
          </a:bodyPr>
          <a:lstStyle/>
          <a:p>
            <a:pPr marL="180340" marR="179705"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Information Management System can be used by education institutes to maintain the records of students easily. </a:t>
            </a:r>
          </a:p>
          <a:p>
            <a:pPr marL="180340" marR="179705"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Achieving this objective is difficult using a manual system as the information is scattered, can be redundant and collecting relevant information may be very time consuming. All these problems are solved using this project.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student record management software is a tool that tracks and records the details of students in institutes including their exam performance and their personal information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be easily searched and retrieved later on. </a:t>
            </a:r>
          </a:p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stores years of data online without hampering their functioning.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helps to generate reports easily in required formats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28600" algn="just">
              <a:lnSpc>
                <a:spcPct val="150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can help users to find and retrieve student’s data over a few clicks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is easy to use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paperless system.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995-E719-4737-839B-6E977122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60B-4CD0-468A-91C6-755819EC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44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to design and develop a student record management system. 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contain an admin that will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add, delete, modify, search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display the student records.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The system will serve as the centralized database for all the records in the entire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process. The system is easy and convenient to use.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6851-3CA7-4ADB-A5BA-27A2D6E7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Key features of the system are: 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as admin: there exists only one admin for the system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operations such as add, delete, search, modify and display the students record.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64E-3152-4016-A475-FBF35F7C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validation is done for username, password, email id, phone number, roll no, gender,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stream and age.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Write optimized logic for searching as time complexity should not get increased while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searching any information.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For this we can store all the data in a file.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29C8608-A0B5-4360-A5DF-E30C5B3F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8" y="962526"/>
            <a:ext cx="5342020" cy="5787523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04F99B-4BC5-414A-982A-0A8A548D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32" y="716195"/>
            <a:ext cx="6756935" cy="5982988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640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STUDENT RECORD MANAGEMENT SYSTEM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ER DIAGRAM</vt:lpstr>
      <vt:lpstr>USECASE DIAGRAM</vt:lpstr>
      <vt:lpstr>SEQUENCE DIAGRAM</vt:lpstr>
      <vt:lpstr>ADMIN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E, Saisree</cp:lastModifiedBy>
  <cp:revision>22</cp:revision>
  <dcterms:created xsi:type="dcterms:W3CDTF">2022-12-23T14:33:18Z</dcterms:created>
  <dcterms:modified xsi:type="dcterms:W3CDTF">2023-01-20T04:25:26Z</dcterms:modified>
</cp:coreProperties>
</file>