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CC0262-7906-045D-859F-7CAC890F656F}" v="698" dt="2025-08-03T09:15:16.1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jal Tomar" userId="63ba7fc9aff0a83a" providerId="Windows Live" clId="Web-{E9CC0262-7906-045D-859F-7CAC890F656F}"/>
    <pc:docChg chg="addSld delSld modSld">
      <pc:chgData name="Saijal Tomar" userId="63ba7fc9aff0a83a" providerId="Windows Live" clId="Web-{E9CC0262-7906-045D-859F-7CAC890F656F}" dt="2025-08-03T09:15:16.146" v="575" actId="20577"/>
      <pc:docMkLst>
        <pc:docMk/>
      </pc:docMkLst>
      <pc:sldChg chg="modSp">
        <pc:chgData name="Saijal Tomar" userId="63ba7fc9aff0a83a" providerId="Windows Live" clId="Web-{E9CC0262-7906-045D-859F-7CAC890F656F}" dt="2025-08-03T07:56:22.350" v="160" actId="20577"/>
        <pc:sldMkLst>
          <pc:docMk/>
          <pc:sldMk cId="953325580" sldId="256"/>
        </pc:sldMkLst>
        <pc:spChg chg="mod">
          <ac:chgData name="Saijal Tomar" userId="63ba7fc9aff0a83a" providerId="Windows Live" clId="Web-{E9CC0262-7906-045D-859F-7CAC890F656F}" dt="2025-08-03T07:56:22.350" v="160" actId="20577"/>
          <ac:spMkLst>
            <pc:docMk/>
            <pc:sldMk cId="953325580" sldId="256"/>
            <ac:spMk id="2" creationId="{A8A11E26-4C38-41A6-9857-11032CEECD80}"/>
          </ac:spMkLst>
        </pc:spChg>
        <pc:spChg chg="mod">
          <ac:chgData name="Saijal Tomar" userId="63ba7fc9aff0a83a" providerId="Windows Live" clId="Web-{E9CC0262-7906-045D-859F-7CAC890F656F}" dt="2025-08-03T07:55:21.411" v="159" actId="14100"/>
          <ac:spMkLst>
            <pc:docMk/>
            <pc:sldMk cId="953325580" sldId="256"/>
            <ac:spMk id="4" creationId="{00000000-0000-0000-0000-000000000000}"/>
          </ac:spMkLst>
        </pc:spChg>
      </pc:sldChg>
      <pc:sldChg chg="modSp">
        <pc:chgData name="Saijal Tomar" userId="63ba7fc9aff0a83a" providerId="Windows Live" clId="Web-{E9CC0262-7906-045D-859F-7CAC890F656F}" dt="2025-08-03T08:06:29.563" v="181" actId="20577"/>
        <pc:sldMkLst>
          <pc:docMk/>
          <pc:sldMk cId="1186421160" sldId="262"/>
        </pc:sldMkLst>
        <pc:spChg chg="mod">
          <ac:chgData name="Saijal Tomar" userId="63ba7fc9aff0a83a" providerId="Windows Live" clId="Web-{E9CC0262-7906-045D-859F-7CAC890F656F}" dt="2025-08-03T08:06:29.563" v="181" actId="20577"/>
          <ac:spMkLst>
            <pc:docMk/>
            <pc:sldMk cId="1186421160" sldId="262"/>
            <ac:spMk id="2" creationId="{8FEE4A9C-3F57-7DA7-91FD-715C3FB47F93}"/>
          </ac:spMkLst>
        </pc:spChg>
      </pc:sldChg>
      <pc:sldChg chg="modSp">
        <pc:chgData name="Saijal Tomar" userId="63ba7fc9aff0a83a" providerId="Windows Live" clId="Web-{E9CC0262-7906-045D-859F-7CAC890F656F}" dt="2025-08-03T08:22:07.114" v="282" actId="20577"/>
        <pc:sldMkLst>
          <pc:docMk/>
          <pc:sldMk cId="3210358481" sldId="263"/>
        </pc:sldMkLst>
        <pc:spChg chg="mod">
          <ac:chgData name="Saijal Tomar" userId="63ba7fc9aff0a83a" providerId="Windows Live" clId="Web-{E9CC0262-7906-045D-859F-7CAC890F656F}" dt="2025-08-03T08:22:07.114" v="282" actId="20577"/>
          <ac:spMkLst>
            <pc:docMk/>
            <pc:sldMk cId="3210358481" sldId="263"/>
            <ac:spMk id="2" creationId="{E041FD9D-DF07-9C37-1E61-1D920E0EF1D4}"/>
          </ac:spMkLst>
        </pc:spChg>
      </pc:sldChg>
      <pc:sldChg chg="modSp">
        <pc:chgData name="Saijal Tomar" userId="63ba7fc9aff0a83a" providerId="Windows Live" clId="Web-{E9CC0262-7906-045D-859F-7CAC890F656F}" dt="2025-08-03T08:29:04.403" v="319" actId="20577"/>
        <pc:sldMkLst>
          <pc:docMk/>
          <pc:sldMk cId="3202024527" sldId="265"/>
        </pc:sldMkLst>
        <pc:spChg chg="mod">
          <ac:chgData name="Saijal Tomar" userId="63ba7fc9aff0a83a" providerId="Windows Live" clId="Web-{E9CC0262-7906-045D-859F-7CAC890F656F}" dt="2025-08-03T08:29:04.403" v="319" actId="20577"/>
          <ac:spMkLst>
            <pc:docMk/>
            <pc:sldMk cId="3202024527" sldId="265"/>
            <ac:spMk id="2" creationId="{C4FFAF3C-BA60-9181-132C-C36C403AAEA7}"/>
          </ac:spMkLst>
        </pc:spChg>
      </pc:sldChg>
      <pc:sldChg chg="modSp">
        <pc:chgData name="Saijal Tomar" userId="63ba7fc9aff0a83a" providerId="Windows Live" clId="Web-{E9CC0262-7906-045D-859F-7CAC890F656F}" dt="2025-08-03T09:13:02.643" v="574" actId="20577"/>
        <pc:sldMkLst>
          <pc:docMk/>
          <pc:sldMk cId="4154508776" sldId="266"/>
        </pc:sldMkLst>
        <pc:spChg chg="mod">
          <ac:chgData name="Saijal Tomar" userId="63ba7fc9aff0a83a" providerId="Windows Live" clId="Web-{E9CC0262-7906-045D-859F-7CAC890F656F}" dt="2025-08-03T09:13:02.643" v="574" actId="20577"/>
          <ac:spMkLst>
            <pc:docMk/>
            <pc:sldMk cId="4154508776" sldId="266"/>
            <ac:spMk id="2" creationId="{F7F0871F-2198-9E37-C96F-3611AA199B60}"/>
          </ac:spMkLst>
        </pc:spChg>
      </pc:sldChg>
      <pc:sldChg chg="addSp delSp modSp">
        <pc:chgData name="Saijal Tomar" userId="63ba7fc9aff0a83a" providerId="Windows Live" clId="Web-{E9CC0262-7906-045D-859F-7CAC890F656F}" dt="2025-08-03T08:42:43.536" v="422" actId="14100"/>
        <pc:sldMkLst>
          <pc:docMk/>
          <pc:sldMk cId="1483293388" sldId="267"/>
        </pc:sldMkLst>
        <pc:spChg chg="del mod">
          <ac:chgData name="Saijal Tomar" userId="63ba7fc9aff0a83a" providerId="Windows Live" clId="Web-{E9CC0262-7906-045D-859F-7CAC890F656F}" dt="2025-08-03T08:42:25.082" v="419"/>
          <ac:spMkLst>
            <pc:docMk/>
            <pc:sldMk cId="1483293388" sldId="267"/>
            <ac:spMk id="2" creationId="{D3304455-6802-6CA9-8475-2F6DD1B8D409}"/>
          </ac:spMkLst>
        </pc:spChg>
        <pc:picChg chg="add mod ord">
          <ac:chgData name="Saijal Tomar" userId="63ba7fc9aff0a83a" providerId="Windows Live" clId="Web-{E9CC0262-7906-045D-859F-7CAC890F656F}" dt="2025-08-03T08:42:43.536" v="422" actId="14100"/>
          <ac:picMkLst>
            <pc:docMk/>
            <pc:sldMk cId="1483293388" sldId="267"/>
            <ac:picMk id="3" creationId="{548A33A0-66C8-BE82-402A-16F71DE26F34}"/>
          </ac:picMkLst>
        </pc:picChg>
      </pc:sldChg>
      <pc:sldChg chg="modSp">
        <pc:chgData name="Saijal Tomar" userId="63ba7fc9aff0a83a" providerId="Windows Live" clId="Web-{E9CC0262-7906-045D-859F-7CAC890F656F}" dt="2025-08-03T09:15:16.146" v="575" actId="20577"/>
        <pc:sldMkLst>
          <pc:docMk/>
          <pc:sldMk cId="3183315129" sldId="268"/>
        </pc:sldMkLst>
        <pc:spChg chg="mod">
          <ac:chgData name="Saijal Tomar" userId="63ba7fc9aff0a83a" providerId="Windows Live" clId="Web-{E9CC0262-7906-045D-859F-7CAC890F656F}" dt="2025-08-03T09:15:16.146" v="575" actId="20577"/>
          <ac:spMkLst>
            <pc:docMk/>
            <pc:sldMk cId="3183315129" sldId="268"/>
            <ac:spMk id="2" creationId="{005E46AB-32C4-4B57-A2B1-50738A64BE1B}"/>
          </ac:spMkLst>
        </pc:spChg>
      </pc:sldChg>
      <pc:sldChg chg="modSp">
        <pc:chgData name="Saijal Tomar" userId="63ba7fc9aff0a83a" providerId="Windows Live" clId="Web-{E9CC0262-7906-045D-859F-7CAC890F656F}" dt="2025-08-03T09:02:09.159" v="510" actId="20577"/>
        <pc:sldMkLst>
          <pc:docMk/>
          <pc:sldMk cId="728950222" sldId="269"/>
        </pc:sldMkLst>
        <pc:spChg chg="mod">
          <ac:chgData name="Saijal Tomar" userId="63ba7fc9aff0a83a" providerId="Windows Live" clId="Web-{E9CC0262-7906-045D-859F-7CAC890F656F}" dt="2025-08-03T09:02:09.159" v="510" actId="20577"/>
          <ac:spMkLst>
            <pc:docMk/>
            <pc:sldMk cId="728950222" sldId="269"/>
            <ac:spMk id="2" creationId="{357C38BC-22B3-37B2-E0C3-812020A76077}"/>
          </ac:spMkLst>
        </pc:spChg>
      </pc:sldChg>
      <pc:sldChg chg="modSp">
        <pc:chgData name="Saijal Tomar" userId="63ba7fc9aff0a83a" providerId="Windows Live" clId="Web-{E9CC0262-7906-045D-859F-7CAC890F656F}" dt="2025-08-03T08:58:19.017" v="469" actId="20577"/>
        <pc:sldMkLst>
          <pc:docMk/>
          <pc:sldMk cId="614882681" sldId="2146847055"/>
        </pc:sldMkLst>
        <pc:spChg chg="mod">
          <ac:chgData name="Saijal Tomar" userId="63ba7fc9aff0a83a" providerId="Windows Live" clId="Web-{E9CC0262-7906-045D-859F-7CAC890F656F}" dt="2025-08-03T08:58:19.017" v="469" actId="20577"/>
          <ac:spMkLst>
            <pc:docMk/>
            <pc:sldMk cId="614882681" sldId="2146847055"/>
            <ac:spMk id="3" creationId="{A6638FD1-D00E-E75B-705C-564F06D93D7B}"/>
          </ac:spMkLst>
        </pc:spChg>
      </pc:sldChg>
      <pc:sldChg chg="addSp delSp modSp mod setBg setClrOvrMap">
        <pc:chgData name="Saijal Tomar" userId="63ba7fc9aff0a83a" providerId="Windows Live" clId="Web-{E9CC0262-7906-045D-859F-7CAC890F656F}" dt="2025-08-03T09:12:29.487" v="572" actId="1076"/>
        <pc:sldMkLst>
          <pc:docMk/>
          <pc:sldMk cId="384733178" sldId="2146847059"/>
        </pc:sldMkLst>
        <pc:spChg chg="mod">
          <ac:chgData name="Saijal Tomar" userId="63ba7fc9aff0a83a" providerId="Windows Live" clId="Web-{E9CC0262-7906-045D-859F-7CAC890F656F}" dt="2025-08-03T09:08:50.906" v="550"/>
          <ac:spMkLst>
            <pc:docMk/>
            <pc:sldMk cId="384733178" sldId="2146847059"/>
            <ac:spMk id="2" creationId="{3A492E52-0C9E-7CCC-47E8-5C4711AD23FE}"/>
          </ac:spMkLst>
        </pc:spChg>
        <pc:spChg chg="mod">
          <ac:chgData name="Saijal Tomar" userId="63ba7fc9aff0a83a" providerId="Windows Live" clId="Web-{E9CC0262-7906-045D-859F-7CAC890F656F}" dt="2025-08-03T09:08:50.906" v="550"/>
          <ac:spMkLst>
            <pc:docMk/>
            <pc:sldMk cId="384733178" sldId="2146847059"/>
            <ac:spMk id="3" creationId="{177D9613-6E93-8A63-8EC7-750760D77FD8}"/>
          </ac:spMkLst>
        </pc:spChg>
        <pc:spChg chg="add del">
          <ac:chgData name="Saijal Tomar" userId="63ba7fc9aff0a83a" providerId="Windows Live" clId="Web-{E9CC0262-7906-045D-859F-7CAC890F656F}" dt="2025-08-03T09:08:50.906" v="550"/>
          <ac:spMkLst>
            <pc:docMk/>
            <pc:sldMk cId="384733178" sldId="2146847059"/>
            <ac:spMk id="9" creationId="{3CED7894-4F62-4A6C-8DB5-DB5BE08E9C03}"/>
          </ac:spMkLst>
        </pc:spChg>
        <pc:spChg chg="add del">
          <ac:chgData name="Saijal Tomar" userId="63ba7fc9aff0a83a" providerId="Windows Live" clId="Web-{E9CC0262-7906-045D-859F-7CAC890F656F}" dt="2025-08-03T09:08:50.906" v="550"/>
          <ac:spMkLst>
            <pc:docMk/>
            <pc:sldMk cId="384733178" sldId="2146847059"/>
            <ac:spMk id="11" creationId="{E536F3B4-50F6-4C52-8F76-4EB1214719DC}"/>
          </ac:spMkLst>
        </pc:spChg>
        <pc:spChg chg="add del">
          <ac:chgData name="Saijal Tomar" userId="63ba7fc9aff0a83a" providerId="Windows Live" clId="Web-{E9CC0262-7906-045D-859F-7CAC890F656F}" dt="2025-08-03T09:08:49.640" v="549"/>
          <ac:spMkLst>
            <pc:docMk/>
            <pc:sldMk cId="384733178" sldId="2146847059"/>
            <ac:spMk id="16" creationId="{1BB56EB9-078F-4952-AC1F-149C7A0AE4D5}"/>
          </ac:spMkLst>
        </pc:spChg>
        <pc:spChg chg="add del">
          <ac:chgData name="Saijal Tomar" userId="63ba7fc9aff0a83a" providerId="Windows Live" clId="Web-{E9CC0262-7906-045D-859F-7CAC890F656F}" dt="2025-08-03T09:08:49.640" v="549"/>
          <ac:spMkLst>
            <pc:docMk/>
            <pc:sldMk cId="384733178" sldId="2146847059"/>
            <ac:spMk id="18" creationId="{10058680-D07C-4893-B2B7-91543F18AB32}"/>
          </ac:spMkLst>
        </pc:spChg>
        <pc:spChg chg="add del">
          <ac:chgData name="Saijal Tomar" userId="63ba7fc9aff0a83a" providerId="Windows Live" clId="Web-{E9CC0262-7906-045D-859F-7CAC890F656F}" dt="2025-08-03T09:08:49.640" v="549"/>
          <ac:spMkLst>
            <pc:docMk/>
            <pc:sldMk cId="384733178" sldId="2146847059"/>
            <ac:spMk id="20" creationId="{7B42427A-0A1F-4A55-8705-D9179F1E0CFB}"/>
          </ac:spMkLst>
        </pc:spChg>
        <pc:spChg chg="add del">
          <ac:chgData name="Saijal Tomar" userId="63ba7fc9aff0a83a" providerId="Windows Live" clId="Web-{E9CC0262-7906-045D-859F-7CAC890F656F}" dt="2025-08-03T09:08:49.640" v="549"/>
          <ac:spMkLst>
            <pc:docMk/>
            <pc:sldMk cId="384733178" sldId="2146847059"/>
            <ac:spMk id="22" creationId="{EE54A6FE-D8CB-48A3-900B-053D4EBD3B85}"/>
          </ac:spMkLst>
        </pc:spChg>
        <pc:picChg chg="add mod">
          <ac:chgData name="Saijal Tomar" userId="63ba7fc9aff0a83a" providerId="Windows Live" clId="Web-{E9CC0262-7906-045D-859F-7CAC890F656F}" dt="2025-08-03T09:12:29.487" v="572" actId="1076"/>
          <ac:picMkLst>
            <pc:docMk/>
            <pc:sldMk cId="384733178" sldId="2146847059"/>
            <ac:picMk id="4" creationId="{1DBB397D-DD56-3724-9859-2257F606144B}"/>
          </ac:picMkLst>
        </pc:picChg>
      </pc:sldChg>
      <pc:sldChg chg="addSp delSp modSp mod setBg setClrOvrMap">
        <pc:chgData name="Saijal Tomar" userId="63ba7fc9aff0a83a" providerId="Windows Live" clId="Web-{E9CC0262-7906-045D-859F-7CAC890F656F}" dt="2025-08-03T09:12:26.831" v="571" actId="1076"/>
        <pc:sldMkLst>
          <pc:docMk/>
          <pc:sldMk cId="4128710330" sldId="2146847060"/>
        </pc:sldMkLst>
        <pc:spChg chg="mod">
          <ac:chgData name="Saijal Tomar" userId="63ba7fc9aff0a83a" providerId="Windows Live" clId="Web-{E9CC0262-7906-045D-859F-7CAC890F656F}" dt="2025-08-03T09:09:08.562" v="553"/>
          <ac:spMkLst>
            <pc:docMk/>
            <pc:sldMk cId="4128710330" sldId="2146847060"/>
            <ac:spMk id="2" creationId="{3A492E52-0C9E-7CCC-47E8-5C4711AD23FE}"/>
          </ac:spMkLst>
        </pc:spChg>
        <pc:spChg chg="mod ord">
          <ac:chgData name="Saijal Tomar" userId="63ba7fc9aff0a83a" providerId="Windows Live" clId="Web-{E9CC0262-7906-045D-859F-7CAC890F656F}" dt="2025-08-03T09:09:08.562" v="553"/>
          <ac:spMkLst>
            <pc:docMk/>
            <pc:sldMk cId="4128710330" sldId="2146847060"/>
            <ac:spMk id="3" creationId="{177D9613-6E93-8A63-8EC7-750760D77FD8}"/>
          </ac:spMkLst>
        </pc:spChg>
        <pc:spChg chg="add del">
          <ac:chgData name="Saijal Tomar" userId="63ba7fc9aff0a83a" providerId="Windows Live" clId="Web-{E9CC0262-7906-045D-859F-7CAC890F656F}" dt="2025-08-03T09:08:07.280" v="543"/>
          <ac:spMkLst>
            <pc:docMk/>
            <pc:sldMk cId="4128710330" sldId="2146847060"/>
            <ac:spMk id="10" creationId="{1BB56EB9-078F-4952-AC1F-149C7A0AE4D5}"/>
          </ac:spMkLst>
        </pc:spChg>
        <pc:spChg chg="add del">
          <ac:chgData name="Saijal Tomar" userId="63ba7fc9aff0a83a" providerId="Windows Live" clId="Web-{E9CC0262-7906-045D-859F-7CAC890F656F}" dt="2025-08-03T09:08:07.280" v="543"/>
          <ac:spMkLst>
            <pc:docMk/>
            <pc:sldMk cId="4128710330" sldId="2146847060"/>
            <ac:spMk id="12" creationId="{D3772EE4-ED5E-4D3A-A306-B22CF866786D}"/>
          </ac:spMkLst>
        </pc:spChg>
        <pc:spChg chg="add del">
          <ac:chgData name="Saijal Tomar" userId="63ba7fc9aff0a83a" providerId="Windows Live" clId="Web-{E9CC0262-7906-045D-859F-7CAC890F656F}" dt="2025-08-03T09:08:07.280" v="543"/>
          <ac:spMkLst>
            <pc:docMk/>
            <pc:sldMk cId="4128710330" sldId="2146847060"/>
            <ac:spMk id="14" creationId="{10058680-D07C-4893-B2B7-91543F18AB32}"/>
          </ac:spMkLst>
        </pc:spChg>
        <pc:spChg chg="add del">
          <ac:chgData name="Saijal Tomar" userId="63ba7fc9aff0a83a" providerId="Windows Live" clId="Web-{E9CC0262-7906-045D-859F-7CAC890F656F}" dt="2025-08-03T09:08:07.280" v="543"/>
          <ac:spMkLst>
            <pc:docMk/>
            <pc:sldMk cId="4128710330" sldId="2146847060"/>
            <ac:spMk id="16" creationId="{7B42427A-0A1F-4A55-8705-D9179F1E0CFB}"/>
          </ac:spMkLst>
        </pc:spChg>
        <pc:spChg chg="add del">
          <ac:chgData name="Saijal Tomar" userId="63ba7fc9aff0a83a" providerId="Windows Live" clId="Web-{E9CC0262-7906-045D-859F-7CAC890F656F}" dt="2025-08-03T09:08:07.280" v="543"/>
          <ac:spMkLst>
            <pc:docMk/>
            <pc:sldMk cId="4128710330" sldId="2146847060"/>
            <ac:spMk id="18" creationId="{EE54A6FE-D8CB-48A3-900B-053D4EBD3B85}"/>
          </ac:spMkLst>
        </pc:spChg>
        <pc:spChg chg="add del">
          <ac:chgData name="Saijal Tomar" userId="63ba7fc9aff0a83a" providerId="Windows Live" clId="Web-{E9CC0262-7906-045D-859F-7CAC890F656F}" dt="2025-08-03T09:09:08.562" v="553"/>
          <ac:spMkLst>
            <pc:docMk/>
            <pc:sldMk cId="4128710330" sldId="2146847060"/>
            <ac:spMk id="20" creationId="{7A4CA679-3546-4E14-8FB8-F57168C37635}"/>
          </ac:spMkLst>
        </pc:spChg>
        <pc:spChg chg="add del">
          <ac:chgData name="Saijal Tomar" userId="63ba7fc9aff0a83a" providerId="Windows Live" clId="Web-{E9CC0262-7906-045D-859F-7CAC890F656F}" dt="2025-08-03T09:09:08.562" v="553"/>
          <ac:spMkLst>
            <pc:docMk/>
            <pc:sldMk cId="4128710330" sldId="2146847060"/>
            <ac:spMk id="21" creationId="{44D16E90-7C64-4C04-A50A-B866A1A92B4E}"/>
          </ac:spMkLst>
        </pc:spChg>
        <pc:spChg chg="add del">
          <ac:chgData name="Saijal Tomar" userId="63ba7fc9aff0a83a" providerId="Windows Live" clId="Web-{E9CC0262-7906-045D-859F-7CAC890F656F}" dt="2025-08-03T09:09:08.562" v="553"/>
          <ac:spMkLst>
            <pc:docMk/>
            <pc:sldMk cId="4128710330" sldId="2146847060"/>
            <ac:spMk id="22" creationId="{DBE4DD59-5AA2-46C6-B6A8-9B4C62D19877}"/>
          </ac:spMkLst>
        </pc:spChg>
        <pc:spChg chg="add del">
          <ac:chgData name="Saijal Tomar" userId="63ba7fc9aff0a83a" providerId="Windows Live" clId="Web-{E9CC0262-7906-045D-859F-7CAC890F656F}" dt="2025-08-03T09:09:08.562" v="553"/>
          <ac:spMkLst>
            <pc:docMk/>
            <pc:sldMk cId="4128710330" sldId="2146847060"/>
            <ac:spMk id="23" creationId="{160CE81C-67DC-489E-BFFB-877C80B854DB}"/>
          </ac:spMkLst>
        </pc:spChg>
        <pc:picChg chg="add del mod">
          <ac:chgData name="Saijal Tomar" userId="63ba7fc9aff0a83a" providerId="Windows Live" clId="Web-{E9CC0262-7906-045D-859F-7CAC890F656F}" dt="2025-08-03T09:07:13.544" v="530"/>
          <ac:picMkLst>
            <pc:docMk/>
            <pc:sldMk cId="4128710330" sldId="2146847060"/>
            <ac:picMk id="4" creationId="{D2F30FF1-3194-6847-5867-60AAE4B64BCD}"/>
          </ac:picMkLst>
        </pc:picChg>
        <pc:picChg chg="add mod">
          <ac:chgData name="Saijal Tomar" userId="63ba7fc9aff0a83a" providerId="Windows Live" clId="Web-{E9CC0262-7906-045D-859F-7CAC890F656F}" dt="2025-08-03T09:12:26.831" v="571" actId="1076"/>
          <ac:picMkLst>
            <pc:docMk/>
            <pc:sldMk cId="4128710330" sldId="2146847060"/>
            <ac:picMk id="5" creationId="{8B381988-B786-AC6A-6E60-2D1A5660A760}"/>
          </ac:picMkLst>
        </pc:picChg>
      </pc:sldChg>
      <pc:sldChg chg="addSp modSp">
        <pc:chgData name="Saijal Tomar" userId="63ba7fc9aff0a83a" providerId="Windows Live" clId="Web-{E9CC0262-7906-045D-859F-7CAC890F656F}" dt="2025-08-03T09:12:13.596" v="570" actId="1076"/>
        <pc:sldMkLst>
          <pc:docMk/>
          <pc:sldMk cId="2171852726" sldId="2146847061"/>
        </pc:sldMkLst>
        <pc:spChg chg="mod">
          <ac:chgData name="Saijal Tomar" userId="63ba7fc9aff0a83a" providerId="Windows Live" clId="Web-{E9CC0262-7906-045D-859F-7CAC890F656F}" dt="2025-08-03T09:11:30.064" v="562" actId="20577"/>
          <ac:spMkLst>
            <pc:docMk/>
            <pc:sldMk cId="2171852726" sldId="2146847061"/>
            <ac:spMk id="3" creationId="{177D9613-6E93-8A63-8EC7-750760D77FD8}"/>
          </ac:spMkLst>
        </pc:spChg>
        <pc:picChg chg="add mod">
          <ac:chgData name="Saijal Tomar" userId="63ba7fc9aff0a83a" providerId="Windows Live" clId="Web-{E9CC0262-7906-045D-859F-7CAC890F656F}" dt="2025-08-03T09:12:13.596" v="570" actId="1076"/>
          <ac:picMkLst>
            <pc:docMk/>
            <pc:sldMk cId="2171852726" sldId="2146847061"/>
            <ac:picMk id="4" creationId="{B460442A-4AE8-DB41-9E8D-F420EA73AC8E}"/>
          </ac:picMkLst>
        </pc:picChg>
      </pc:sldChg>
      <pc:sldChg chg="addSp delSp modSp add replId">
        <pc:chgData name="Saijal Tomar" userId="63ba7fc9aff0a83a" providerId="Windows Live" clId="Web-{E9CC0262-7906-045D-859F-7CAC890F656F}" dt="2025-08-03T08:44:10.589" v="429" actId="14100"/>
        <pc:sldMkLst>
          <pc:docMk/>
          <pc:sldMk cId="728845191" sldId="2146847062"/>
        </pc:sldMkLst>
        <pc:spChg chg="add del mod">
          <ac:chgData name="Saijal Tomar" userId="63ba7fc9aff0a83a" providerId="Windows Live" clId="Web-{E9CC0262-7906-045D-859F-7CAC890F656F}" dt="2025-08-03T08:43:56.323" v="426"/>
          <ac:spMkLst>
            <pc:docMk/>
            <pc:sldMk cId="728845191" sldId="2146847062"/>
            <ac:spMk id="4" creationId="{7167EE35-096D-09CF-E986-5DCCB9469898}"/>
          </ac:spMkLst>
        </pc:spChg>
        <pc:picChg chg="del">
          <ac:chgData name="Saijal Tomar" userId="63ba7fc9aff0a83a" providerId="Windows Live" clId="Web-{E9CC0262-7906-045D-859F-7CAC890F656F}" dt="2025-08-03T08:43:17.492" v="424"/>
          <ac:picMkLst>
            <pc:docMk/>
            <pc:sldMk cId="728845191" sldId="2146847062"/>
            <ac:picMk id="3" creationId="{8BA53CF1-45F1-A78B-9233-E0A503ADB77D}"/>
          </ac:picMkLst>
        </pc:picChg>
        <pc:picChg chg="add mod ord">
          <ac:chgData name="Saijal Tomar" userId="63ba7fc9aff0a83a" providerId="Windows Live" clId="Web-{E9CC0262-7906-045D-859F-7CAC890F656F}" dt="2025-08-03T08:44:10.589" v="429" actId="14100"/>
          <ac:picMkLst>
            <pc:docMk/>
            <pc:sldMk cId="728845191" sldId="2146847062"/>
            <ac:picMk id="6" creationId="{AA455E27-C339-6DDD-EAD8-F982B149DB66}"/>
          </ac:picMkLst>
        </pc:picChg>
      </pc:sldChg>
      <pc:sldChg chg="addSp delSp modSp add replId">
        <pc:chgData name="Saijal Tomar" userId="63ba7fc9aff0a83a" providerId="Windows Live" clId="Web-{E9CC0262-7906-045D-859F-7CAC890F656F}" dt="2025-08-03T08:46:00.767" v="438" actId="14100"/>
        <pc:sldMkLst>
          <pc:docMk/>
          <pc:sldMk cId="407995786" sldId="2146847063"/>
        </pc:sldMkLst>
        <pc:spChg chg="add del mod">
          <ac:chgData name="Saijal Tomar" userId="63ba7fc9aff0a83a" providerId="Windows Live" clId="Web-{E9CC0262-7906-045D-859F-7CAC890F656F}" dt="2025-08-03T08:45:44.594" v="435"/>
          <ac:spMkLst>
            <pc:docMk/>
            <pc:sldMk cId="407995786" sldId="2146847063"/>
            <ac:spMk id="3" creationId="{9BE2FFF0-464D-5041-CD7D-005714C22B42}"/>
          </ac:spMkLst>
        </pc:spChg>
        <pc:picChg chg="add mod ord">
          <ac:chgData name="Saijal Tomar" userId="63ba7fc9aff0a83a" providerId="Windows Live" clId="Web-{E9CC0262-7906-045D-859F-7CAC890F656F}" dt="2025-08-03T08:46:00.767" v="438" actId="14100"/>
          <ac:picMkLst>
            <pc:docMk/>
            <pc:sldMk cId="407995786" sldId="2146847063"/>
            <ac:picMk id="4" creationId="{0D3F30FF-1C8A-56A7-E1BD-D54D64623D21}"/>
          </ac:picMkLst>
        </pc:picChg>
        <pc:picChg chg="del">
          <ac:chgData name="Saijal Tomar" userId="63ba7fc9aff0a83a" providerId="Windows Live" clId="Web-{E9CC0262-7906-045D-859F-7CAC890F656F}" dt="2025-08-03T08:44:58.920" v="433"/>
          <ac:picMkLst>
            <pc:docMk/>
            <pc:sldMk cId="407995786" sldId="2146847063"/>
            <ac:picMk id="6" creationId="{2A4D92AA-880C-B1C3-F00B-264457AB4D92}"/>
          </ac:picMkLst>
        </pc:picChg>
      </pc:sldChg>
      <pc:sldChg chg="new del">
        <pc:chgData name="Saijal Tomar" userId="63ba7fc9aff0a83a" providerId="Windows Live" clId="Web-{E9CC0262-7906-045D-859F-7CAC890F656F}" dt="2025-08-03T08:44:53.623" v="431"/>
        <pc:sldMkLst>
          <pc:docMk/>
          <pc:sldMk cId="2576597671" sldId="21468470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sampadab17/network-intrusion-detec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ea typeface="+mj-lt"/>
                <a:cs typeface="+mj-lt"/>
              </a:rPr>
              <a:t> </a:t>
            </a:r>
            <a:r>
              <a:rPr lang="en-US" b="1" dirty="0">
                <a:solidFill>
                  <a:schemeClr val="tx1"/>
                </a:solidFill>
                <a:latin typeface="Arial"/>
                <a:ea typeface="+mj-lt"/>
                <a:cs typeface="+mj-lt"/>
              </a:rPr>
              <a:t>Network Intrusion Detection</a:t>
            </a:r>
            <a:endParaRPr lang="en-US" b="1" dirty="0">
              <a:solidFill>
                <a:schemeClr val="tx1"/>
              </a:solidFill>
              <a:latin typeface="Arial"/>
              <a:cs typeface="Arial"/>
            </a:endParaRPr>
          </a:p>
          <a:p>
            <a:pPr algn="ctr"/>
            <a:r>
              <a:rPr lang="en-US" b="1" dirty="0">
                <a:solidFill>
                  <a:schemeClr val="tx1"/>
                </a:solidFill>
                <a:latin typeface="Arial"/>
                <a:cs typeface="Arial"/>
              </a:rPr>
              <a:t>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761929" y="4586365"/>
            <a:ext cx="83357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SAIJAL TOMAR-GRAPHIC ERA HILL UNIVERSITY-CSE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vert="horz" lIns="91440" tIns="45720" rIns="91440" bIns="45720" rtlCol="0" anchor="t">
            <a:normAutofit/>
          </a:bodyPr>
          <a:lstStyle/>
          <a:p>
            <a:pPr marL="305435" indent="-305435"/>
            <a:r>
              <a:rPr lang="en-IN" sz="2000" dirty="0">
                <a:solidFill>
                  <a:srgbClr val="0F0F0F"/>
                </a:solidFill>
                <a:ea typeface="+mn-lt"/>
                <a:cs typeface="+mn-lt"/>
              </a:rPr>
              <a:t>The project successfully developed a machine learning-based Network Intrusion Detection System (NIDS) using IBM Watson Studio.</a:t>
            </a:r>
            <a:endParaRPr lang="en-IN" sz="2000" dirty="0">
              <a:solidFill>
                <a:srgbClr val="0F0F0F"/>
              </a:solidFill>
            </a:endParaRPr>
          </a:p>
          <a:p>
            <a:pPr marL="305435" indent="-305435"/>
            <a:r>
              <a:rPr lang="en-IN" sz="2000" dirty="0">
                <a:solidFill>
                  <a:srgbClr val="0F0F0F"/>
                </a:solidFill>
                <a:ea typeface="+mn-lt"/>
                <a:cs typeface="+mn-lt"/>
              </a:rPr>
              <a:t>The model accurately classified network traffic as either normal or anomalous with high confidence using the Snap Decision Tree algorithm.</a:t>
            </a:r>
            <a:endParaRPr lang="en-IN" sz="2000" dirty="0">
              <a:solidFill>
                <a:srgbClr val="0F0F0F"/>
              </a:solidFill>
            </a:endParaRPr>
          </a:p>
          <a:p>
            <a:pPr marL="305435" indent="-305435"/>
            <a:r>
              <a:rPr lang="en-IN" sz="2000" dirty="0">
                <a:solidFill>
                  <a:srgbClr val="0F0F0F"/>
                </a:solidFill>
                <a:ea typeface="+mn-lt"/>
                <a:cs typeface="+mn-lt"/>
              </a:rPr>
              <a:t>Deployment on IBM Cloud enabled real-time predictions through an API endpoint.</a:t>
            </a:r>
            <a:endParaRPr lang="en-IN" sz="2000" dirty="0">
              <a:solidFill>
                <a:srgbClr val="0F0F0F"/>
              </a:solidFill>
            </a:endParaRPr>
          </a:p>
          <a:p>
            <a:pPr marL="305435" indent="-305435"/>
            <a:r>
              <a:rPr lang="en-IN" sz="2000" dirty="0">
                <a:solidFill>
                  <a:srgbClr val="0F0F0F"/>
                </a:solidFill>
                <a:ea typeface="+mn-lt"/>
                <a:cs typeface="+mn-lt"/>
              </a:rPr>
              <a:t>Some challenges included handling high-dimensional data, preprocessing categorical features, and ensuring clean input formatting for </a:t>
            </a:r>
            <a:r>
              <a:rPr lang="en-IN" sz="2000">
                <a:solidFill>
                  <a:srgbClr val="0F0F0F"/>
                </a:solidFill>
                <a:ea typeface="+mn-lt"/>
                <a:cs typeface="+mn-lt"/>
              </a:rPr>
              <a:t>deployment.</a:t>
            </a:r>
            <a:endParaRPr lang="en-IN" sz="2000" dirty="0">
              <a:solidFill>
                <a:srgbClr val="0F0F0F"/>
              </a:solidFill>
              <a:ea typeface="+mn-lt"/>
              <a:cs typeface="+mn-lt"/>
            </a:endParaRPr>
          </a:p>
          <a:p>
            <a:pPr marL="305435" indent="-305435"/>
            <a:r>
              <a:rPr lang="en-IN" sz="2000" dirty="0">
                <a:solidFill>
                  <a:srgbClr val="0F0F0F"/>
                </a:solidFill>
                <a:ea typeface="+mn-lt"/>
                <a:cs typeface="+mn-lt"/>
              </a:rPr>
              <a:t>Overall, the solution proved effective in enhancing cybersecurity by detecting potential threats early and supporting proactive </a:t>
            </a:r>
            <a:r>
              <a:rPr lang="en-IN" sz="2000" dirty="0" err="1">
                <a:solidFill>
                  <a:srgbClr val="0F0F0F"/>
                </a:solidFill>
                <a:ea typeface="+mn-lt"/>
                <a:cs typeface="+mn-lt"/>
              </a:rPr>
              <a:t>defense</a:t>
            </a:r>
            <a:r>
              <a:rPr lang="en-IN" sz="2000" dirty="0">
                <a:solidFill>
                  <a:srgbClr val="0F0F0F"/>
                </a:solidFill>
                <a:ea typeface="+mn-lt"/>
                <a:cs typeface="+mn-lt"/>
              </a:rPr>
              <a:t>.</a:t>
            </a:r>
            <a:endParaRPr lang="en-IN" sz="2000" dirty="0">
              <a:solidFill>
                <a:srgbClr val="0F0F0F"/>
              </a:solidFill>
            </a:endParaRPr>
          </a:p>
          <a:p>
            <a:pPr marL="0" indent="0">
              <a:buNone/>
            </a:pPr>
            <a:endParaRPr lang="en-IN" sz="2000" dirty="0">
              <a:solidFill>
                <a:srgbClr val="0F0F0F"/>
              </a:solidFill>
            </a:endParaRPr>
          </a:p>
          <a:p>
            <a:pPr marL="305435" indent="-305435"/>
            <a:endParaRPr lang="en-IN" sz="2000" dirty="0">
              <a:solidFill>
                <a:srgbClr val="0F0F0F"/>
              </a:solidFill>
            </a:endParaRPr>
          </a:p>
          <a:p>
            <a:pPr marL="305435" indent="-305435"/>
            <a:endParaRPr lang="en-IN" sz="2000" dirty="0">
              <a:solidFill>
                <a:srgbClr val="0F0F0F"/>
              </a:solidFill>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vert="horz" lIns="91440" tIns="45720" rIns="91440" bIns="45720" rtlCol="0" anchor="t">
            <a:normAutofit/>
          </a:bodyPr>
          <a:lstStyle/>
          <a:p>
            <a:pPr marL="0" indent="0">
              <a:buNone/>
            </a:pPr>
            <a:endParaRPr lang="en-US" sz="2000" b="1" dirty="0"/>
          </a:p>
          <a:p>
            <a:pPr marL="305435" indent="-305435"/>
            <a:r>
              <a:rPr lang="en-US" sz="2000" dirty="0">
                <a:ea typeface="+mn-lt"/>
                <a:cs typeface="+mn-lt"/>
              </a:rPr>
              <a:t>Improve the model using deep learning </a:t>
            </a:r>
          </a:p>
          <a:p>
            <a:pPr marL="305435" indent="-305435"/>
            <a:r>
              <a:rPr lang="en-US" sz="2000" dirty="0">
                <a:ea typeface="+mn-lt"/>
                <a:cs typeface="+mn-lt"/>
              </a:rPr>
              <a:t>Handle encrypted traffic</a:t>
            </a:r>
            <a:endParaRPr lang="en-US" sz="2000" dirty="0"/>
          </a:p>
          <a:p>
            <a:pPr marL="305435" indent="-305435"/>
            <a:r>
              <a:rPr lang="en-US" sz="2000" dirty="0">
                <a:ea typeface="+mn-lt"/>
                <a:cs typeface="+mn-lt"/>
              </a:rPr>
              <a:t>Integrate with live network monitoring tools</a:t>
            </a:r>
            <a:endParaRPr lang="en-US" sz="2000" dirty="0"/>
          </a:p>
          <a:p>
            <a:pPr marL="305435" indent="-305435"/>
            <a:r>
              <a:rPr lang="en-US" sz="2000" dirty="0">
                <a:ea typeface="+mn-lt"/>
                <a:cs typeface="+mn-lt"/>
              </a:rPr>
              <a:t>Expand the system to detect new, unseen types of attacks</a:t>
            </a:r>
            <a:endParaRPr lang="en-US" sz="2000" dirty="0"/>
          </a:p>
          <a:p>
            <a:pPr marL="305435" indent="-305435"/>
            <a:r>
              <a:rPr lang="en-US" sz="2000" dirty="0">
                <a:ea typeface="+mn-lt"/>
                <a:cs typeface="+mn-lt"/>
              </a:rPr>
              <a:t>Add an automatic response system to block threats in real-time</a:t>
            </a:r>
            <a:endParaRPr lang="en-US" sz="2000" dirty="0"/>
          </a:p>
          <a:p>
            <a:pPr marL="305435" indent="-305435"/>
            <a:endParaRPr lang="en-US" sz="2000" dirty="0"/>
          </a:p>
          <a:p>
            <a:pPr marL="305435" indent="-305435">
              <a:buFont typeface="Wingdings" panose="05020102010507070707" pitchFamily="18" charset="2"/>
              <a:buChar char="§"/>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vert="horz" lIns="91440" tIns="45720" rIns="91440" bIns="45720" rtlCol="0" anchor="t">
            <a:normAutofit/>
          </a:bodyPr>
          <a:lstStyle/>
          <a:p>
            <a:pPr marL="305435" indent="-305435"/>
            <a:r>
              <a:rPr lang="en-IN" sz="2000" dirty="0">
                <a:solidFill>
                  <a:srgbClr val="0F0F0F"/>
                </a:solidFill>
                <a:ea typeface="+mn-lt"/>
                <a:cs typeface="+mn-lt"/>
              </a:rPr>
              <a:t>Kaggle Dataset– Network Intrusion Detection -</a:t>
            </a:r>
            <a:r>
              <a:rPr lang="en-IN" sz="2000" dirty="0">
                <a:solidFill>
                  <a:srgbClr val="0F0F0F"/>
                </a:solidFill>
                <a:ea typeface="+mn-lt"/>
                <a:cs typeface="+mn-lt"/>
                <a:hlinkClick r:id="rId2"/>
              </a:rPr>
              <a:t>https://www.kaggle.com/datasets/sampadab17/network-intrusion-detection</a:t>
            </a:r>
            <a:endParaRPr lang="en-IN" sz="2000" b="1" dirty="0">
              <a:solidFill>
                <a:srgbClr val="8DD6C1"/>
              </a:solidFill>
              <a:ea typeface="+mn-lt"/>
              <a:cs typeface="+mn-lt"/>
            </a:endParaRPr>
          </a:p>
          <a:p>
            <a:pPr marL="305435" indent="-305435"/>
            <a:r>
              <a:rPr lang="en-IN" sz="2000" dirty="0">
                <a:solidFill>
                  <a:srgbClr val="0F0F0F"/>
                </a:solidFill>
                <a:ea typeface="+mn-lt"/>
                <a:cs typeface="+mn-lt"/>
              </a:rPr>
              <a:t>IBM Cloud Docs</a:t>
            </a:r>
            <a:endParaRPr lang="en-IN" sz="2000" dirty="0">
              <a:solidFill>
                <a:srgbClr val="0F0F0F"/>
              </a:solidFill>
            </a:endParaRPr>
          </a:p>
          <a:p>
            <a:pPr marL="305435" indent="-305435"/>
            <a:r>
              <a:rPr lang="en-IN" sz="2000" dirty="0">
                <a:solidFill>
                  <a:srgbClr val="0F0F0F"/>
                </a:solidFill>
                <a:ea typeface="+mn-lt"/>
                <a:cs typeface="+mn-lt"/>
              </a:rPr>
              <a:t>Research papers on Intrusion Detection Systems</a:t>
            </a:r>
            <a:endParaRPr lang="en-IN" sz="2000" dirty="0">
              <a:solidFill>
                <a:srgbClr val="0F0F0F"/>
              </a:solidFill>
            </a:endParaRPr>
          </a:p>
          <a:p>
            <a:pPr marL="305435" indent="-305435"/>
            <a:r>
              <a:rPr lang="en-IN" sz="2000" dirty="0">
                <a:solidFill>
                  <a:srgbClr val="0F0F0F"/>
                </a:solidFill>
                <a:ea typeface="+mn-lt"/>
                <a:cs typeface="+mn-lt"/>
              </a:rPr>
              <a:t>Articles on machine learning in cybersecurity</a:t>
            </a:r>
            <a:endParaRPr lang="en-IN" sz="2000" dirty="0">
              <a:solidFill>
                <a:srgbClr val="0F0F0F"/>
              </a:solidFill>
            </a:endParaRPr>
          </a:p>
          <a:p>
            <a:pPr marL="0" indent="0">
              <a:buNone/>
            </a:pPr>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265450"/>
            <a:ext cx="11139343" cy="5465804"/>
          </a:xfrm>
        </p:spPr>
        <p:txBody>
          <a:bodyPr vert="horz" lIns="91440" tIns="45720" rIns="91440" bIns="45720" rtlCol="0" anchor="t">
            <a:normAutofit/>
          </a:bodyPr>
          <a:lstStyle/>
          <a:p>
            <a:pPr marL="305435" indent="-305435"/>
            <a:r>
              <a:rPr lang="en-IN" dirty="0"/>
              <a:t>Screenshot/ </a:t>
            </a:r>
            <a:r>
              <a:rPr lang="en-IN" err="1"/>
              <a:t>credly</a:t>
            </a:r>
            <a:r>
              <a:rPr lang="en-IN" dirty="0"/>
              <a:t> certificate( getting started with AI)</a:t>
            </a:r>
            <a:endParaRPr lang="en-US"/>
          </a:p>
          <a:p>
            <a:pPr marL="0" indent="0">
              <a:buNone/>
            </a:pPr>
            <a:endParaRPr lang="en-IN" dirty="0"/>
          </a:p>
        </p:txBody>
      </p:sp>
      <p:pic>
        <p:nvPicPr>
          <p:cNvPr id="4" name="Picture 3" descr="A blue and white certificate&#10;&#10;AI-generated content may be incorrect.">
            <a:extLst>
              <a:ext uri="{FF2B5EF4-FFF2-40B4-BE49-F238E27FC236}">
                <a16:creationId xmlns:a16="http://schemas.microsoft.com/office/drawing/2014/main" id="{1DBB397D-DD56-3724-9859-2257F606144B}"/>
              </a:ext>
            </a:extLst>
          </p:cNvPr>
          <p:cNvPicPr>
            <a:picLocks noChangeAspect="1"/>
          </p:cNvPicPr>
          <p:nvPr/>
        </p:nvPicPr>
        <p:blipFill>
          <a:blip r:embed="rId2"/>
          <a:stretch>
            <a:fillRect/>
          </a:stretch>
        </p:blipFill>
        <p:spPr>
          <a:xfrm>
            <a:off x="1015071" y="1685944"/>
            <a:ext cx="7624569" cy="5172056"/>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vert="horz" lIns="91440" tIns="45720" rIns="91440" bIns="45720" rtlCol="0" anchor="t">
            <a:normAutofit/>
          </a:bodyPr>
          <a:lstStyle/>
          <a:p>
            <a:pPr marL="305435" indent="-305435"/>
            <a:r>
              <a:rPr lang="en-IN" dirty="0"/>
              <a:t>Screenshot/ </a:t>
            </a:r>
            <a:r>
              <a:rPr lang="en-IN" dirty="0" err="1"/>
              <a:t>credly</a:t>
            </a:r>
            <a:r>
              <a:rPr lang="en-IN" dirty="0"/>
              <a:t> certificate( Journey to Cloud)</a:t>
            </a:r>
            <a:endParaRPr lang="en-US" dirty="0"/>
          </a:p>
          <a:p>
            <a:pPr marL="0" indent="0">
              <a:buNone/>
            </a:pPr>
            <a:endParaRPr lang="en-IN" dirty="0"/>
          </a:p>
          <a:p>
            <a:pPr marL="0" indent="0">
              <a:buNone/>
            </a:pPr>
            <a:endParaRPr lang="en-IN" dirty="0"/>
          </a:p>
        </p:txBody>
      </p:sp>
      <p:pic>
        <p:nvPicPr>
          <p:cNvPr id="5" name="Picture 4" descr="A blue and white certificate&#10;&#10;AI-generated content may be incorrect.">
            <a:extLst>
              <a:ext uri="{FF2B5EF4-FFF2-40B4-BE49-F238E27FC236}">
                <a16:creationId xmlns:a16="http://schemas.microsoft.com/office/drawing/2014/main" id="{8B381988-B786-AC6A-6E60-2D1A5660A760}"/>
              </a:ext>
            </a:extLst>
          </p:cNvPr>
          <p:cNvPicPr>
            <a:picLocks noChangeAspect="1"/>
          </p:cNvPicPr>
          <p:nvPr/>
        </p:nvPicPr>
        <p:blipFill>
          <a:blip r:embed="rId2"/>
          <a:stretch>
            <a:fillRect/>
          </a:stretch>
        </p:blipFill>
        <p:spPr>
          <a:xfrm>
            <a:off x="956260" y="1712976"/>
            <a:ext cx="7142809" cy="5126736"/>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vert="horz" lIns="91440" tIns="45720" rIns="91440" bIns="45720" rtlCol="0" anchor="t">
            <a:normAutofit/>
          </a:bodyPr>
          <a:lstStyle/>
          <a:p>
            <a:pPr marL="305435" indent="-305435"/>
            <a:r>
              <a:rPr lang="en-IN" dirty="0"/>
              <a:t>Screenshot/ </a:t>
            </a:r>
            <a:r>
              <a:rPr lang="en-IN" err="1"/>
              <a:t>credly</a:t>
            </a:r>
            <a:r>
              <a:rPr lang="en-IN" dirty="0"/>
              <a:t> certificate( RAG Lab)</a:t>
            </a:r>
          </a:p>
          <a:p>
            <a:pPr marL="0" indent="0">
              <a:buNone/>
            </a:pPr>
            <a:endParaRPr lang="en-IN" dirty="0"/>
          </a:p>
          <a:p>
            <a:pPr marL="0" indent="0">
              <a:buNone/>
            </a:pPr>
            <a:endParaRPr lang="en-IN" dirty="0"/>
          </a:p>
        </p:txBody>
      </p:sp>
      <p:pic>
        <p:nvPicPr>
          <p:cNvPr id="4" name="Picture 3" descr="A certificate of completion&#10;&#10;AI-generated content may be incorrect.">
            <a:extLst>
              <a:ext uri="{FF2B5EF4-FFF2-40B4-BE49-F238E27FC236}">
                <a16:creationId xmlns:a16="http://schemas.microsoft.com/office/drawing/2014/main" id="{B460442A-4AE8-DB41-9E8D-F420EA73AC8E}"/>
              </a:ext>
            </a:extLst>
          </p:cNvPr>
          <p:cNvPicPr>
            <a:picLocks noChangeAspect="1"/>
          </p:cNvPicPr>
          <p:nvPr/>
        </p:nvPicPr>
        <p:blipFill>
          <a:blip r:embed="rId2"/>
          <a:stretch>
            <a:fillRect/>
          </a:stretch>
        </p:blipFill>
        <p:spPr>
          <a:xfrm>
            <a:off x="882772" y="1714390"/>
            <a:ext cx="7677038" cy="4958883"/>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70935" y="1248921"/>
            <a:ext cx="10911083" cy="4063724"/>
          </a:xfrm>
        </p:spPr>
        <p:txBody>
          <a:bodyPr vert="horz" lIns="91440" tIns="45720" rIns="91440" bIns="45720" rtlCol="0" anchor="ctr">
            <a:noAutofit/>
          </a:bodyPr>
          <a:lstStyle/>
          <a:p>
            <a:pPr marL="0" indent="0">
              <a:buNone/>
            </a:pPr>
            <a:r>
              <a:rPr lang="en-IN" sz="2400" dirty="0">
                <a:ea typeface="+mn-lt"/>
                <a:cs typeface="+mn-lt"/>
              </a:rPr>
              <a:t>Cyber-attacks are becoming more common and dangerous, especially on computer networks. These attacks can include denial of service (DoS), probing attempts, and unauthorized access such as User to Root (U2R) and Remote to Local (R2L). Most traditional security systems are slow or unable to detect new types of threats in real time. There is a need for a smarter, automated solution that can monitor network traffic continuously and identify suspicious behaviour quickly and accurately. This project aims to develop a Machine Learning-based Network Intrusion Detection System (NIDS) that can classify network activity as normal or malicious. </a:t>
            </a:r>
            <a:endParaRPr lang="en-IN" sz="240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6089"/>
            <a:ext cx="11613485" cy="5575262"/>
          </a:xfrm>
        </p:spPr>
        <p:txBody>
          <a:bodyPr vert="horz" lIns="91440" tIns="45720" rIns="91440" bIns="45720" rtlCol="0" anchor="ctr">
            <a:noAutofit/>
          </a:bodyPr>
          <a:lstStyle/>
          <a:p>
            <a:pPr marL="305435" indent="-305435"/>
            <a:endParaRPr lang="en-IN" sz="1200" dirty="0">
              <a:ea typeface="+mn-lt"/>
              <a:cs typeface="+mn-lt"/>
            </a:endParaRPr>
          </a:p>
          <a:p>
            <a:pPr marL="305435" indent="-305435"/>
            <a:endParaRPr lang="en-IN" sz="1400" dirty="0">
              <a:ea typeface="+mn-lt"/>
              <a:cs typeface="+mn-lt"/>
            </a:endParaRPr>
          </a:p>
          <a:p>
            <a:pPr marL="305435" indent="-305435"/>
            <a:endParaRPr lang="en-IN" sz="1400" dirty="0">
              <a:ea typeface="+mn-lt"/>
              <a:cs typeface="+mn-lt"/>
            </a:endParaRPr>
          </a:p>
          <a:p>
            <a:pPr marL="305435" indent="-305435"/>
            <a:r>
              <a:rPr lang="en-IN" sz="1400" dirty="0">
                <a:ea typeface="+mn-lt"/>
                <a:cs typeface="+mn-lt"/>
              </a:rPr>
              <a:t>This project aims to build a Network Intrusion Detection System (NIDS) using machine learning that can automatically detect and classify different types of cyber-attacks from normal traffic. The system will:</a:t>
            </a:r>
            <a:endParaRPr lang="en-IN" sz="1400" b="1">
              <a:latin typeface="Calibri"/>
              <a:ea typeface="Calibri"/>
              <a:cs typeface="Calibri"/>
            </a:endParaRPr>
          </a:p>
          <a:p>
            <a:pPr marL="305435" indent="-305435"/>
            <a:r>
              <a:rPr lang="en-IN" sz="1400" b="1" dirty="0">
                <a:latin typeface="Calibri"/>
                <a:ea typeface="+mn-lt"/>
                <a:cs typeface="+mn-lt"/>
              </a:rPr>
              <a:t>Data Collection:</a:t>
            </a:r>
            <a:endParaRPr lang="en-IN" sz="1400" b="1" dirty="0">
              <a:latin typeface="Calibri"/>
              <a:ea typeface="Calibri"/>
              <a:cs typeface="Calibri"/>
            </a:endParaRPr>
          </a:p>
          <a:p>
            <a:pPr marL="629920" indent="-305435"/>
            <a:r>
              <a:rPr lang="en-IN" sz="1400" dirty="0">
                <a:ea typeface="+mn-lt"/>
                <a:cs typeface="+mn-lt"/>
              </a:rPr>
              <a:t>Use a Kaggle dataset with </a:t>
            </a:r>
            <a:r>
              <a:rPr lang="en-IN" sz="1400" err="1">
                <a:ea typeface="+mn-lt"/>
                <a:cs typeface="+mn-lt"/>
              </a:rPr>
              <a:t>labeled</a:t>
            </a:r>
            <a:r>
              <a:rPr lang="en-IN" sz="1400" dirty="0">
                <a:ea typeface="+mn-lt"/>
                <a:cs typeface="+mn-lt"/>
              </a:rPr>
              <a:t> network data.</a:t>
            </a:r>
            <a:endParaRPr lang="en-IN" sz="1400" dirty="0">
              <a:latin typeface="Franklin Gothic Book"/>
              <a:ea typeface="Calibri"/>
              <a:cs typeface="Calibri"/>
            </a:endParaRPr>
          </a:p>
          <a:p>
            <a:pPr marL="629920" indent="-305435"/>
            <a:r>
              <a:rPr lang="en-IN" sz="1400" dirty="0">
                <a:ea typeface="+mn-lt"/>
                <a:cs typeface="+mn-lt"/>
              </a:rPr>
              <a:t> Gather features related to network traffic like protocol type, service, bytes transferred, and connection flags.</a:t>
            </a:r>
            <a:endParaRPr lang="en-IN" sz="1400" b="1" dirty="0">
              <a:latin typeface="Calibri"/>
              <a:ea typeface="Calibri"/>
              <a:cs typeface="Calibri"/>
            </a:endParaRPr>
          </a:p>
          <a:p>
            <a:pPr marL="305435" indent="-305435"/>
            <a:r>
              <a:rPr lang="en-IN" sz="1400" b="1" dirty="0">
                <a:latin typeface="Calibri"/>
                <a:ea typeface="+mn-lt"/>
                <a:cs typeface="+mn-lt"/>
              </a:rPr>
              <a:t>Data Preprocessing:</a:t>
            </a:r>
            <a:endParaRPr lang="en-IN" sz="1400" b="1" dirty="0">
              <a:latin typeface="Calibri"/>
              <a:ea typeface="Calibri"/>
              <a:cs typeface="Calibri"/>
            </a:endParaRPr>
          </a:p>
          <a:p>
            <a:pPr marL="629920" indent="-305435"/>
            <a:r>
              <a:rPr lang="en-IN" sz="1400" dirty="0">
                <a:ea typeface="+mn-lt"/>
                <a:cs typeface="+mn-lt"/>
              </a:rPr>
              <a:t>Clean and preprocess the data by handling missing values, duplicates, and outliers.</a:t>
            </a:r>
            <a:endParaRPr lang="en-IN" sz="1400" b="1" dirty="0">
              <a:latin typeface="Calibri"/>
              <a:ea typeface="Calibri"/>
              <a:cs typeface="Calibri"/>
            </a:endParaRPr>
          </a:p>
          <a:p>
            <a:pPr marL="305435" indent="-305435"/>
            <a:r>
              <a:rPr lang="en-IN" sz="1400" b="1" dirty="0">
                <a:latin typeface="Calibri"/>
                <a:ea typeface="+mn-lt"/>
                <a:cs typeface="+mn-lt"/>
              </a:rPr>
              <a:t>Machine Learning Algorithm:</a:t>
            </a:r>
            <a:endParaRPr lang="en-IN" sz="1400" b="1" dirty="0">
              <a:latin typeface="Calibri"/>
              <a:cs typeface="Calibri"/>
            </a:endParaRPr>
          </a:p>
          <a:p>
            <a:pPr marL="629920" indent="-305435"/>
            <a:r>
              <a:rPr lang="en-IN" sz="1400" dirty="0">
                <a:ea typeface="+mn-lt"/>
                <a:cs typeface="+mn-lt"/>
              </a:rPr>
              <a:t>Train and evaluate multiple algorithms (e.g., Decision Tree, Random Forest, SVM).</a:t>
            </a:r>
            <a:endParaRPr lang="en-IN" sz="1400" b="1" dirty="0">
              <a:ea typeface="+mn-lt"/>
              <a:cs typeface="+mn-lt"/>
            </a:endParaRPr>
          </a:p>
          <a:p>
            <a:pPr marL="629920" indent="-305435"/>
            <a:r>
              <a:rPr lang="en-IN" sz="1400" dirty="0">
                <a:ea typeface="+mn-lt"/>
                <a:cs typeface="+mn-lt"/>
              </a:rPr>
              <a:t>Select the best-performing model based on accuracy and consistency.</a:t>
            </a:r>
            <a:endParaRPr lang="en-IN" sz="1400" b="1" dirty="0">
              <a:ea typeface="+mn-lt"/>
              <a:cs typeface="+mn-lt"/>
            </a:endParaRPr>
          </a:p>
          <a:p>
            <a:pPr marL="305435" indent="-305435"/>
            <a:r>
              <a:rPr lang="en-IN" sz="1400" b="1" dirty="0">
                <a:latin typeface="Calibri"/>
                <a:ea typeface="+mn-lt"/>
                <a:cs typeface="+mn-lt"/>
              </a:rPr>
              <a:t>Deployment:</a:t>
            </a:r>
            <a:endParaRPr lang="en-IN" sz="1400" b="1" dirty="0">
              <a:latin typeface="Calibri"/>
              <a:ea typeface="Calibri"/>
              <a:cs typeface="Calibri"/>
            </a:endParaRPr>
          </a:p>
          <a:p>
            <a:pPr marL="629920" indent="-305435"/>
            <a:r>
              <a:rPr lang="en-IN" sz="1400" dirty="0">
                <a:ea typeface="+mn-lt"/>
                <a:cs typeface="+mn-lt"/>
              </a:rPr>
              <a:t>Deploy the trained model using IBM Cloud Watson Machine Learning service.</a:t>
            </a:r>
            <a:endParaRPr lang="en-IN" sz="1400" b="1" dirty="0">
              <a:latin typeface="Calibri"/>
              <a:ea typeface="Calibri"/>
              <a:cs typeface="Calibri"/>
            </a:endParaRPr>
          </a:p>
          <a:p>
            <a:pPr marL="629920" indent="-305435"/>
            <a:r>
              <a:rPr lang="en-IN" sz="1400" dirty="0">
                <a:ea typeface="+mn-lt"/>
                <a:cs typeface="+mn-lt"/>
              </a:rPr>
              <a:t>Enable users to input test records and get live classification as normal or anomaly.</a:t>
            </a:r>
            <a:endParaRPr lang="en-IN" sz="1400" b="1" dirty="0">
              <a:latin typeface="Franklin Gothic Book"/>
              <a:ea typeface="Calibri"/>
              <a:cs typeface="Calibri"/>
            </a:endParaRPr>
          </a:p>
          <a:p>
            <a:pPr marL="305435" indent="-305435"/>
            <a:r>
              <a:rPr lang="en-IN" sz="1400" b="1" dirty="0">
                <a:latin typeface="Calibri"/>
                <a:ea typeface="+mn-lt"/>
                <a:cs typeface="+mn-lt"/>
              </a:rPr>
              <a:t>Evaluation:</a:t>
            </a:r>
            <a:endParaRPr lang="en-IN" sz="1400" b="1">
              <a:latin typeface="Calibri"/>
              <a:ea typeface="Calibri"/>
              <a:cs typeface="Calibri"/>
            </a:endParaRPr>
          </a:p>
          <a:p>
            <a:pPr marL="629920" indent="-305435"/>
            <a:r>
              <a:rPr lang="en-IN" sz="1400" dirty="0">
                <a:latin typeface="Franklin Gothic Book" panose="020B0502020104020203"/>
                <a:ea typeface="Calibri"/>
                <a:cs typeface="Calibri"/>
              </a:rPr>
              <a:t>Measure</a:t>
            </a:r>
            <a:r>
              <a:rPr lang="en-IN" sz="1400" dirty="0">
                <a:ea typeface="+mn-lt"/>
                <a:cs typeface="+mn-lt"/>
              </a:rPr>
              <a:t> model accuracy, precision, recall, and F1-score.</a:t>
            </a:r>
            <a:endParaRPr lang="en-IN" sz="1400" dirty="0">
              <a:latin typeface="Franklin Gothic Book" panose="020B0502020104020203"/>
              <a:ea typeface="Calibri"/>
              <a:cs typeface="Calibri"/>
            </a:endParaRPr>
          </a:p>
          <a:p>
            <a:pPr marL="629920" indent="-305435"/>
            <a:r>
              <a:rPr lang="en-IN" sz="1400" dirty="0">
                <a:ea typeface="+mn-lt"/>
                <a:cs typeface="+mn-lt"/>
              </a:rPr>
              <a:t>Perform confidence analysis to understand prediction reliability.</a:t>
            </a:r>
            <a:endParaRPr lang="en-IN" sz="1400" dirty="0">
              <a:latin typeface="Franklin Gothic Book" panose="020B0502020104020203"/>
              <a:ea typeface="Calibri"/>
              <a:cs typeface="Calibri"/>
            </a:endParaRPr>
          </a:p>
          <a:p>
            <a:pPr marL="629920" indent="-305435"/>
            <a:endParaRPr lang="en-IN" sz="1200" dirty="0">
              <a:latin typeface="Franklin Gothic Book" panose="020B0502020104020203"/>
              <a:ea typeface="Calibri"/>
              <a:cs typeface="Calibri"/>
            </a:endParaRPr>
          </a:p>
          <a:p>
            <a:pPr marL="629920" lvl="1" indent="-305435"/>
            <a:endParaRPr lang="en-IN" sz="1200" dirty="0">
              <a:ea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4782"/>
            <a:ext cx="11029615" cy="4368524"/>
          </a:xfrm>
        </p:spPr>
        <p:txBody>
          <a:bodyPr vert="horz" lIns="91440" tIns="45720" rIns="91440" bIns="45720" rtlCol="0" anchor="t">
            <a:normAutofit/>
          </a:bodyPr>
          <a:lstStyle/>
          <a:p>
            <a:pPr marL="305435" indent="-305435">
              <a:buNone/>
            </a:pPr>
            <a:endParaRPr lang="en-IN" sz="1800" b="1" dirty="0">
              <a:solidFill>
                <a:srgbClr val="0F0F0F"/>
              </a:solidFill>
            </a:endParaRPr>
          </a:p>
          <a:p>
            <a:pPr marL="305435" indent="-305435">
              <a:buNone/>
            </a:pPr>
            <a:r>
              <a:rPr lang="en-IN" sz="1800" b="1" dirty="0">
                <a:solidFill>
                  <a:srgbClr val="0F0F0F"/>
                </a:solidFill>
              </a:rPr>
              <a:t>The “System Approach” section outlines the overall strategy and tools used for developing and deploying the</a:t>
            </a:r>
            <a:endParaRPr lang="en-US" sz="1800" b="1" dirty="0">
              <a:solidFill>
                <a:srgbClr val="404040"/>
              </a:solidFill>
            </a:endParaRPr>
          </a:p>
          <a:p>
            <a:pPr marL="305435" indent="-305435">
              <a:buNone/>
            </a:pPr>
            <a:r>
              <a:rPr lang="en-IN" sz="1800" b="1" dirty="0">
                <a:solidFill>
                  <a:srgbClr val="0F0F0F"/>
                </a:solidFill>
              </a:rPr>
              <a:t>machine learning-based intrusion detection system.</a:t>
            </a:r>
            <a:endParaRPr lang="en-US" sz="1800" b="1">
              <a:solidFill>
                <a:srgbClr val="404040"/>
              </a:solidFill>
            </a:endParaRPr>
          </a:p>
          <a:p>
            <a:pPr marL="305435" indent="-305435"/>
            <a:r>
              <a:rPr lang="en-IN" sz="1800" b="1" dirty="0">
                <a:solidFill>
                  <a:srgbClr val="0F0F0F"/>
                </a:solidFill>
              </a:rPr>
              <a:t>System requirements</a:t>
            </a:r>
            <a:endParaRPr lang="en-US">
              <a:solidFill>
                <a:srgbClr val="404040"/>
              </a:solidFill>
            </a:endParaRPr>
          </a:p>
          <a:p>
            <a:pPr marL="0" indent="0">
              <a:buNone/>
            </a:pPr>
            <a:r>
              <a:rPr lang="en-IN" sz="1800" b="1" dirty="0">
                <a:solidFill>
                  <a:srgbClr val="0F0F0F"/>
                </a:solidFill>
                <a:ea typeface="+mn-lt"/>
                <a:cs typeface="+mn-lt"/>
              </a:rPr>
              <a:t>      </a:t>
            </a:r>
            <a:r>
              <a:rPr lang="en-IN" sz="1800" dirty="0">
                <a:solidFill>
                  <a:srgbClr val="0F0F0F"/>
                </a:solidFill>
                <a:ea typeface="+mn-lt"/>
                <a:cs typeface="+mn-lt"/>
              </a:rPr>
              <a:t>IBM Cloud (mandatory)</a:t>
            </a:r>
            <a:endParaRPr lang="en-IN" sz="1800">
              <a:solidFill>
                <a:srgbClr val="0F0F0F"/>
              </a:solidFill>
            </a:endParaRPr>
          </a:p>
          <a:p>
            <a:pPr marL="0" indent="0">
              <a:buNone/>
            </a:pPr>
            <a:r>
              <a:rPr lang="en-IN" sz="1800" dirty="0">
                <a:solidFill>
                  <a:srgbClr val="0F0F0F"/>
                </a:solidFill>
                <a:ea typeface="+mn-lt"/>
                <a:cs typeface="+mn-lt"/>
              </a:rPr>
              <a:t>      IBM Watson Studio  for model training, testing, and deployment</a:t>
            </a:r>
            <a:endParaRPr lang="en-IN" dirty="0"/>
          </a:p>
          <a:p>
            <a:pPr marL="0" indent="0">
              <a:buNone/>
            </a:pPr>
            <a:r>
              <a:rPr lang="en-IN" sz="1800" dirty="0">
                <a:solidFill>
                  <a:srgbClr val="0F0F0F"/>
                </a:solidFill>
                <a:ea typeface="+mn-lt"/>
                <a:cs typeface="+mn-lt"/>
              </a:rPr>
              <a:t>      IBM Cloud Object Storage for uploading datasets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IN" sz="1600" b="1" dirty="0">
                <a:ea typeface="+mn-lt"/>
                <a:cs typeface="+mn-lt"/>
              </a:rPr>
              <a:t>Algorithm Selection:</a:t>
            </a:r>
            <a:endParaRPr lang="en-IN" sz="1600" dirty="0">
              <a:ea typeface="+mn-lt"/>
              <a:cs typeface="+mn-lt"/>
            </a:endParaRPr>
          </a:p>
          <a:p>
            <a:pPr marL="629920" indent="-305435"/>
            <a:r>
              <a:rPr lang="en-IN" sz="1600" dirty="0">
                <a:ea typeface="+mn-lt"/>
                <a:cs typeface="+mn-lt"/>
              </a:rPr>
              <a:t>Snap Decision Tree Classifier (selected by IBM </a:t>
            </a:r>
            <a:r>
              <a:rPr lang="en-IN" sz="1600" err="1">
                <a:ea typeface="+mn-lt"/>
                <a:cs typeface="+mn-lt"/>
              </a:rPr>
              <a:t>AutoAI</a:t>
            </a:r>
            <a:r>
              <a:rPr lang="en-IN" sz="1600" dirty="0">
                <a:ea typeface="+mn-lt"/>
                <a:cs typeface="+mn-lt"/>
              </a:rPr>
              <a:t> for best performance)</a:t>
            </a:r>
          </a:p>
          <a:p>
            <a:pPr marL="629920" indent="-305435"/>
            <a:r>
              <a:rPr lang="en-IN" sz="1600" dirty="0">
                <a:ea typeface="+mn-lt"/>
                <a:cs typeface="+mn-lt"/>
              </a:rPr>
              <a:t>Other models evaluated: Random Forest, Support Vector Machine (SVM)</a:t>
            </a:r>
          </a:p>
          <a:p>
            <a:pPr marL="305435" indent="-305435"/>
            <a:r>
              <a:rPr lang="en-IN" sz="1600" b="1" dirty="0">
                <a:ea typeface="+mn-lt"/>
                <a:cs typeface="+mn-lt"/>
              </a:rPr>
              <a:t>Data Input:</a:t>
            </a:r>
            <a:endParaRPr lang="en-IN" sz="1600" dirty="0"/>
          </a:p>
          <a:p>
            <a:pPr marL="629920" indent="-305435"/>
            <a:r>
              <a:rPr lang="en-IN" sz="1600" dirty="0">
                <a:ea typeface="+mn-lt"/>
                <a:cs typeface="+mn-lt"/>
              </a:rPr>
              <a:t>Protocol type, service, and connection flags</a:t>
            </a:r>
          </a:p>
          <a:p>
            <a:pPr marL="629920" indent="-305435"/>
            <a:r>
              <a:rPr lang="en-IN" sz="1600" dirty="0">
                <a:ea typeface="+mn-lt"/>
                <a:cs typeface="+mn-lt"/>
              </a:rPr>
              <a:t>Source and destination byte counts</a:t>
            </a:r>
          </a:p>
          <a:p>
            <a:pPr marL="305435" indent="-305435"/>
            <a:r>
              <a:rPr lang="en-IN" sz="1600" b="1" dirty="0">
                <a:ea typeface="+mn-lt"/>
                <a:cs typeface="+mn-lt"/>
              </a:rPr>
              <a:t>Training Process:</a:t>
            </a:r>
            <a:endParaRPr lang="en-IN" sz="1600" dirty="0"/>
          </a:p>
          <a:p>
            <a:pPr marL="629920" indent="-305435"/>
            <a:r>
              <a:rPr lang="en-IN" sz="1600" dirty="0">
                <a:ea typeface="+mn-lt"/>
                <a:cs typeface="+mn-lt"/>
              </a:rPr>
              <a:t>Supervised learning using </a:t>
            </a:r>
            <a:r>
              <a:rPr lang="en-IN" sz="1600" err="1">
                <a:ea typeface="+mn-lt"/>
                <a:cs typeface="+mn-lt"/>
              </a:rPr>
              <a:t>labeled</a:t>
            </a:r>
            <a:r>
              <a:rPr lang="en-IN" sz="1600" dirty="0">
                <a:ea typeface="+mn-lt"/>
                <a:cs typeface="+mn-lt"/>
              </a:rPr>
              <a:t> data (normal and various attack types)</a:t>
            </a:r>
          </a:p>
          <a:p>
            <a:pPr marL="305435" indent="-305435"/>
            <a:r>
              <a:rPr lang="en-IN" sz="1600" b="1" dirty="0">
                <a:ea typeface="+mn-lt"/>
                <a:cs typeface="+mn-lt"/>
              </a:rPr>
              <a:t>Prediction Process:</a:t>
            </a:r>
            <a:endParaRPr lang="en-IN" sz="1600" dirty="0"/>
          </a:p>
          <a:p>
            <a:pPr marL="629920" lvl="1" indent="-305435"/>
            <a:r>
              <a:rPr lang="en-IN" sz="1600" dirty="0">
                <a:ea typeface="+mn-lt"/>
                <a:cs typeface="+mn-lt"/>
              </a:rPr>
              <a:t>Model deployed on IBM Watson Studio  with real-time prediction enabled through an API endpoint.</a:t>
            </a:r>
          </a:p>
          <a:p>
            <a:pPr marL="629920" lvl="1" indent="-305435"/>
            <a:endParaRPr lang="en-IN" sz="1600" dirty="0"/>
          </a:p>
          <a:p>
            <a:pPr marL="305435" indent="-305435"/>
            <a:endParaRPr lang="en-IN" sz="16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AI-generated content may be incorrect.">
            <a:extLst>
              <a:ext uri="{FF2B5EF4-FFF2-40B4-BE49-F238E27FC236}">
                <a16:creationId xmlns:a16="http://schemas.microsoft.com/office/drawing/2014/main" id="{548A33A0-66C8-BE82-402A-16F71DE26F34}"/>
              </a:ext>
            </a:extLst>
          </p:cNvPr>
          <p:cNvPicPr>
            <a:picLocks noGrp="1" noChangeAspect="1"/>
          </p:cNvPicPr>
          <p:nvPr>
            <p:ph idx="1"/>
          </p:nvPr>
        </p:nvPicPr>
        <p:blipFill>
          <a:blip r:embed="rId2"/>
          <a:stretch>
            <a:fillRect/>
          </a:stretch>
        </p:blipFill>
        <p:spPr>
          <a:xfrm>
            <a:off x="857611" y="1241066"/>
            <a:ext cx="10562121" cy="505127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A57DD-86FC-0636-1FB2-8734F006238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E5E063B-4D53-6067-E7CD-E67DF8D811D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descr="A screenshot of a computer&#10;&#10;AI-generated content may be incorrect.">
            <a:extLst>
              <a:ext uri="{FF2B5EF4-FFF2-40B4-BE49-F238E27FC236}">
                <a16:creationId xmlns:a16="http://schemas.microsoft.com/office/drawing/2014/main" id="{AA455E27-C339-6DDD-EAD8-F982B149DB66}"/>
              </a:ext>
            </a:extLst>
          </p:cNvPr>
          <p:cNvPicPr>
            <a:picLocks noGrp="1" noChangeAspect="1"/>
          </p:cNvPicPr>
          <p:nvPr>
            <p:ph idx="1"/>
          </p:nvPr>
        </p:nvPicPr>
        <p:blipFill>
          <a:blip r:embed="rId2"/>
          <a:stretch>
            <a:fillRect/>
          </a:stretch>
        </p:blipFill>
        <p:spPr>
          <a:xfrm>
            <a:off x="998157" y="1222778"/>
            <a:ext cx="9915268" cy="4752572"/>
          </a:xfrm>
          <a:prstGeom prst="rect">
            <a:avLst/>
          </a:prstGeom>
        </p:spPr>
      </p:pic>
    </p:spTree>
    <p:extLst>
      <p:ext uri="{BB962C8B-B14F-4D97-AF65-F5344CB8AC3E}">
        <p14:creationId xmlns:p14="http://schemas.microsoft.com/office/powerpoint/2010/main" val="72884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D8417-6A03-587D-79A7-4F9120A243F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3BDE97F-CA9C-79C2-FAF6-9EE1B2BAEDC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AI-generated content may be incorrect.">
            <a:extLst>
              <a:ext uri="{FF2B5EF4-FFF2-40B4-BE49-F238E27FC236}">
                <a16:creationId xmlns:a16="http://schemas.microsoft.com/office/drawing/2014/main" id="{0D3F30FF-1C8A-56A7-E1BD-D54D64623D21}"/>
              </a:ext>
            </a:extLst>
          </p:cNvPr>
          <p:cNvPicPr>
            <a:picLocks noGrp="1" noChangeAspect="1"/>
          </p:cNvPicPr>
          <p:nvPr>
            <p:ph idx="1"/>
          </p:nvPr>
        </p:nvPicPr>
        <p:blipFill>
          <a:blip r:embed="rId2"/>
          <a:stretch>
            <a:fillRect/>
          </a:stretch>
        </p:blipFill>
        <p:spPr>
          <a:xfrm>
            <a:off x="1121812" y="1241066"/>
            <a:ext cx="9314390" cy="4734284"/>
          </a:xfrm>
          <a:prstGeom prst="rect">
            <a:avLst/>
          </a:prstGeom>
        </p:spPr>
      </p:pic>
    </p:spTree>
    <p:extLst>
      <p:ext uri="{BB962C8B-B14F-4D97-AF65-F5344CB8AC3E}">
        <p14:creationId xmlns:p14="http://schemas.microsoft.com/office/powerpoint/2010/main" val="40799578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805</Words>
  <Application>Microsoft Office PowerPoint</Application>
  <PresentationFormat>Widescreen</PresentationFormat>
  <Paragraphs>65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 Network Intrusion Detection Using Machine Learning</vt:lpstr>
      <vt:lpstr>OUTLINE</vt:lpstr>
      <vt:lpstr>Problem Statement</vt:lpstr>
      <vt:lpstr>Proposed Solution</vt:lpstr>
      <vt:lpstr>System  Approach</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Eluri Narendra</cp:lastModifiedBy>
  <cp:revision>293</cp:revision>
  <dcterms:created xsi:type="dcterms:W3CDTF">2021-05-26T16:50:10Z</dcterms:created>
  <dcterms:modified xsi:type="dcterms:W3CDTF">2025-08-03T09:15:16Z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