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71" r:id="rId5"/>
    <p:sldId id="273" r:id="rId6"/>
    <p:sldId id="259" r:id="rId7"/>
    <p:sldId id="272" r:id="rId8"/>
    <p:sldId id="260" r:id="rId9"/>
    <p:sldId id="261" r:id="rId10"/>
    <p:sldId id="262" r:id="rId11"/>
    <p:sldId id="264" r:id="rId12"/>
    <p:sldId id="263" r:id="rId13"/>
    <p:sldId id="269" r:id="rId14"/>
    <p:sldId id="267" r:id="rId15"/>
    <p:sldId id="270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62" autoAdjust="0"/>
  </p:normalViewPr>
  <p:slideViewPr>
    <p:cSldViewPr snapToGrid="0" snapToObjects="1">
      <p:cViewPr varScale="1">
        <p:scale>
          <a:sx n="90" d="100"/>
          <a:sy n="90" d="100"/>
        </p:scale>
        <p:origin x="-104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4FF86-8298-FC40-A261-51BDB29BBDED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22CD3-BE6B-E040-950E-9863E0E0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5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Rm</a:t>
            </a:r>
            <a:r>
              <a:rPr lang="en-US" dirty="0" smtClean="0"/>
              <a:t> 2125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22CD3-BE6B-E040-950E-9863E0E01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6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914-556E-D84E-BC3A-1858690A7BA9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6F8-C604-C74E-B7EF-CCA0CF2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7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914-556E-D84E-BC3A-1858690A7BA9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6F8-C604-C74E-B7EF-CCA0CF2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1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914-556E-D84E-BC3A-1858690A7BA9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6F8-C604-C74E-B7EF-CCA0CF2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914-556E-D84E-BC3A-1858690A7BA9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6F8-C604-C74E-B7EF-CCA0CF2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4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914-556E-D84E-BC3A-1858690A7BA9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6F8-C604-C74E-B7EF-CCA0CF2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3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914-556E-D84E-BC3A-1858690A7BA9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6F8-C604-C74E-B7EF-CCA0CF2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6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914-556E-D84E-BC3A-1858690A7BA9}" type="datetimeFigureOut">
              <a:rPr lang="en-US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6F8-C604-C74E-B7EF-CCA0CF2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0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914-556E-D84E-BC3A-1858690A7BA9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6F8-C604-C74E-B7EF-CCA0CF2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7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914-556E-D84E-BC3A-1858690A7BA9}" type="datetimeFigureOut">
              <a:rPr lang="en-US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6F8-C604-C74E-B7EF-CCA0CF2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5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914-556E-D84E-BC3A-1858690A7BA9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6F8-C604-C74E-B7EF-CCA0CF2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7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914-556E-D84E-BC3A-1858690A7BA9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436F8-C604-C74E-B7EF-CCA0CF2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21914-556E-D84E-BC3A-1858690A7BA9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436F8-C604-C74E-B7EF-CCA0CF28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2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MATLAB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Sai </a:t>
            </a:r>
            <a:r>
              <a:rPr lang="en-US" dirty="0" err="1" smtClean="0"/>
              <a:t>Janani</a:t>
            </a:r>
            <a:r>
              <a:rPr lang="en-US" dirty="0" smtClean="0"/>
              <a:t> Ganesan</a:t>
            </a:r>
          </a:p>
          <a:p>
            <a:r>
              <a:rPr lang="en-US" dirty="0" smtClean="0"/>
              <a:t>Graduate Student</a:t>
            </a:r>
          </a:p>
          <a:p>
            <a:r>
              <a:rPr lang="en-US" dirty="0" err="1" smtClean="0"/>
              <a:t>Matysiak</a:t>
            </a:r>
            <a:r>
              <a:rPr lang="en-US" dirty="0" smtClean="0"/>
              <a:t>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50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48"/>
            <a:ext cx="8229600" cy="254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Function: example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526987"/>
            <a:ext cx="7189455" cy="633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3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648"/>
            <a:ext cx="8229600" cy="6713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Function: example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73" y="1104021"/>
            <a:ext cx="47244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6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2909"/>
            <a:ext cx="9144000" cy="28842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0212" y="4585461"/>
            <a:ext cx="80916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Ode45 is a MATLAB function that takes another function (</a:t>
            </a:r>
            <a:r>
              <a:rPr lang="en-US" sz="3200" dirty="0" err="1" smtClean="0"/>
              <a:t>dstate</a:t>
            </a:r>
            <a:r>
              <a:rPr lang="en-US" sz="3200" dirty="0" smtClean="0"/>
              <a:t>) as input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You need to write a function </a:t>
            </a:r>
            <a:r>
              <a:rPr lang="en-US" sz="3200" dirty="0" err="1" smtClean="0"/>
              <a:t>dstate</a:t>
            </a:r>
            <a:r>
              <a:rPr lang="en-US" sz="3200" dirty="0" smtClean="0"/>
              <a:t>, and call ode45 (or other solvers)</a:t>
            </a:r>
          </a:p>
        </p:txBody>
      </p:sp>
    </p:spTree>
    <p:extLst>
      <p:ext uri="{BB962C8B-B14F-4D97-AF65-F5344CB8AC3E}">
        <p14:creationId xmlns:p14="http://schemas.microsoft.com/office/powerpoint/2010/main" val="117205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3593432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Solving 1 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125" y="0"/>
            <a:ext cx="3574875" cy="13218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7803"/>
            <a:ext cx="7274426" cy="18347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02599"/>
            <a:ext cx="87884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7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Solve Rate Equations: system of ODEs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891" y="1417638"/>
            <a:ext cx="3765833" cy="107937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208038"/>
            <a:ext cx="8229600" cy="2918125"/>
          </a:xfrm>
        </p:spPr>
        <p:txBody>
          <a:bodyPr>
            <a:normAutofit/>
          </a:bodyPr>
          <a:lstStyle/>
          <a:p>
            <a:r>
              <a:rPr lang="en-US" dirty="0" smtClean="0"/>
              <a:t>Rates: k1,k2 and k3</a:t>
            </a:r>
          </a:p>
          <a:p>
            <a:r>
              <a:rPr lang="en-US" dirty="0" smtClean="0"/>
              <a:t>Initial value: A0=1; B0=0; C0=0</a:t>
            </a:r>
          </a:p>
          <a:p>
            <a:r>
              <a:rPr lang="en-US" dirty="0" smtClean="0"/>
              <a:t>Rate values: k1=5; k2=2; k3=1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16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9" y="1947333"/>
            <a:ext cx="9144000" cy="440847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03011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Solve Rate Equations: system of 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0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"/>
            <a:ext cx="9144000" cy="67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3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Basics: How to get started, declare variables, basic commands, for loops, if statements</a:t>
            </a:r>
          </a:p>
          <a:p>
            <a:r>
              <a:rPr lang="en-US" dirty="0" smtClean="0"/>
              <a:t>Functions: What are functions; How to create and execute simple functions</a:t>
            </a:r>
          </a:p>
          <a:p>
            <a:r>
              <a:rPr lang="en-US" dirty="0" smtClean="0"/>
              <a:t>Solving ODEs: how to solve (a) 1 ODE, (b) system of ODEs </a:t>
            </a:r>
          </a:p>
          <a:p>
            <a:r>
              <a:rPr lang="en-US" dirty="0" smtClean="0"/>
              <a:t>Useful tips regarding solvers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514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736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Basics of MATLAB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14" y="948254"/>
            <a:ext cx="7632133" cy="59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6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640237"/>
            <a:ext cx="76454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6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78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Plotting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10" y="762000"/>
            <a:ext cx="7165174" cy="588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3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51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4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17028"/>
            <a:ext cx="2818063" cy="923330"/>
          </a:xfrm>
          <a:prstGeom prst="rect">
            <a:avLst/>
          </a:prstGeom>
          <a:ln w="190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if expression</a:t>
            </a:r>
          </a:p>
          <a:p>
            <a:r>
              <a:rPr lang="en-US" dirty="0" smtClean="0"/>
              <a:t>    statements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1117028"/>
            <a:ext cx="4572000" cy="2031325"/>
          </a:xfrm>
          <a:prstGeom prst="rect">
            <a:avLst/>
          </a:prstGeom>
          <a:ln w="19050" cmpd="sng"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if expression1</a:t>
            </a:r>
          </a:p>
          <a:p>
            <a:r>
              <a:rPr lang="en-US" dirty="0" smtClean="0"/>
              <a:t>    statements1</a:t>
            </a:r>
          </a:p>
          <a:p>
            <a:r>
              <a:rPr lang="en-US" dirty="0" err="1" smtClean="0"/>
              <a:t>elseif</a:t>
            </a:r>
            <a:r>
              <a:rPr lang="en-US" dirty="0" smtClean="0"/>
              <a:t> expression2</a:t>
            </a:r>
          </a:p>
          <a:p>
            <a:r>
              <a:rPr lang="en-US" dirty="0" smtClean="0"/>
              <a:t>    statements2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    statements3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376862"/>
            <a:ext cx="90678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3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502"/>
            <a:ext cx="9144000" cy="55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23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Format:</a:t>
            </a:r>
          </a:p>
          <a:p>
            <a:pPr marL="0" indent="0">
              <a:buNone/>
            </a:pPr>
            <a:r>
              <a:rPr lang="en-US" dirty="0"/>
              <a:t> f</a:t>
            </a:r>
            <a:r>
              <a:rPr lang="en-US" dirty="0" smtClean="0"/>
              <a:t>unction [outputs] = </a:t>
            </a:r>
            <a:r>
              <a:rPr lang="en-US" dirty="0" err="1" smtClean="0"/>
              <a:t>function_name</a:t>
            </a:r>
            <a:r>
              <a:rPr lang="en-US" dirty="0" smtClean="0"/>
              <a:t> (inputs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Functions make programming easy, your code reusable </a:t>
            </a:r>
          </a:p>
          <a:p>
            <a:r>
              <a:rPr lang="en-US" dirty="0" smtClean="0"/>
              <a:t>A function need not always output data </a:t>
            </a:r>
          </a:p>
          <a:p>
            <a:r>
              <a:rPr lang="en-US" dirty="0" smtClean="0"/>
              <a:t>A function can call another function and so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7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5845</TotalTime>
  <Words>226</Words>
  <Application>Microsoft Macintosh PowerPoint</Application>
  <PresentationFormat>On-screen Show (4:3)</PresentationFormat>
  <Paragraphs>45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MATLAB</vt:lpstr>
      <vt:lpstr>Outline</vt:lpstr>
      <vt:lpstr>Basics of MATLAB</vt:lpstr>
      <vt:lpstr>For Loops</vt:lpstr>
      <vt:lpstr>Plotting Data</vt:lpstr>
      <vt:lpstr>For Loops</vt:lpstr>
      <vt:lpstr>If Statements</vt:lpstr>
      <vt:lpstr>If statements</vt:lpstr>
      <vt:lpstr>Functions</vt:lpstr>
      <vt:lpstr>Function: example 1</vt:lpstr>
      <vt:lpstr>Function: example 2</vt:lpstr>
      <vt:lpstr>Solving ODEs</vt:lpstr>
      <vt:lpstr>Solving 1 ODE</vt:lpstr>
      <vt:lpstr>Solve Rate Equations: system of ODEs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</dc:title>
  <dc:creator>Sai Ganesan</dc:creator>
  <cp:lastModifiedBy>Sai Ganesan</cp:lastModifiedBy>
  <cp:revision>74</cp:revision>
  <dcterms:created xsi:type="dcterms:W3CDTF">2015-10-01T14:03:16Z</dcterms:created>
  <dcterms:modified xsi:type="dcterms:W3CDTF">2015-10-06T01:06:19Z</dcterms:modified>
</cp:coreProperties>
</file>