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Section - F</a:t>
            </a:r>
          </a:p>
          <a:p>
            <a:r>
              <a:rPr lang="en-US" sz="2800" dirty="0"/>
              <a:t>SAI JATIN K - PES2UG19CS353</a:t>
            </a:r>
          </a:p>
          <a:p>
            <a:r>
              <a:rPr lang="en-US" sz="2800" dirty="0"/>
              <a:t>SHANOO RAGHAV - PES2UG19CS375</a:t>
            </a:r>
          </a:p>
          <a:p>
            <a:r>
              <a:rPr lang="en-US" sz="2800" dirty="0"/>
              <a:t>SAMYUKTA S – PES2UG19CS361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https://github.com/saijatin28/task-manager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LIFE PLANNER 101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HTML (mark-up language)</a:t>
            </a:r>
          </a:p>
          <a:p>
            <a:r>
              <a:rPr lang="en-GB" dirty="0"/>
              <a:t>CSS (basic styling of components)</a:t>
            </a:r>
          </a:p>
          <a:p>
            <a:endParaRPr lang="en-GB" dirty="0"/>
          </a:p>
          <a:p>
            <a:r>
              <a:rPr lang="en-GB" dirty="0"/>
              <a:t>Mongo DB (database)</a:t>
            </a:r>
          </a:p>
          <a:p>
            <a:r>
              <a:rPr lang="en-GB" dirty="0"/>
              <a:t>Express JS (routing)</a:t>
            </a:r>
          </a:p>
          <a:p>
            <a:r>
              <a:rPr lang="en-GB" dirty="0"/>
              <a:t>React JS (front end)</a:t>
            </a:r>
          </a:p>
          <a:p>
            <a:r>
              <a:rPr lang="en-GB" dirty="0"/>
              <a:t>Node JS (server side web framework)</a:t>
            </a:r>
          </a:p>
          <a:p>
            <a:endParaRPr lang="en-GB" dirty="0"/>
          </a:p>
          <a:p>
            <a:r>
              <a:rPr lang="en-GB" dirty="0"/>
              <a:t>Passport JS (user authentication and authorization)</a:t>
            </a:r>
          </a:p>
          <a:p>
            <a:r>
              <a:rPr lang="en-GB" dirty="0"/>
              <a:t>Font – awesome (visually appealing icons)</a:t>
            </a:r>
          </a:p>
          <a:p>
            <a:r>
              <a:rPr lang="en-GB" dirty="0"/>
              <a:t>Bootstrap (CSS framework for design templates)</a:t>
            </a:r>
          </a:p>
          <a:p>
            <a:r>
              <a:rPr lang="en-GB" dirty="0" err="1"/>
              <a:t>Axios</a:t>
            </a:r>
            <a:r>
              <a:rPr lang="en-GB" dirty="0"/>
              <a:t> (promise based HTTP client)</a:t>
            </a:r>
          </a:p>
          <a:p>
            <a:r>
              <a:rPr lang="en-GB" dirty="0"/>
              <a:t>Mongoose (object data modelling)</a:t>
            </a:r>
          </a:p>
          <a:p>
            <a:r>
              <a:rPr lang="en-GB" dirty="0"/>
              <a:t>Node mailer (</a:t>
            </a:r>
            <a:r>
              <a:rPr lang="en-GB" dirty="0" err="1"/>
              <a:t>nodejs</a:t>
            </a:r>
            <a:r>
              <a:rPr lang="en-GB" dirty="0"/>
              <a:t> module to send mails)</a:t>
            </a:r>
          </a:p>
          <a:p>
            <a:r>
              <a:rPr lang="en-GB" dirty="0"/>
              <a:t>Node scheduler (scheduler for jobs in node </a:t>
            </a:r>
            <a:r>
              <a:rPr lang="en-GB" dirty="0" err="1"/>
              <a:t>js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000" dirty="0"/>
              <a:t>SAI JATIN K (PES2UG19CS353) 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Setting up the design and direction for backend, with code linking front end (react) and back end (node) using </a:t>
            </a:r>
            <a:r>
              <a:rPr lang="en-US" sz="4000" dirty="0" err="1"/>
              <a:t>axios</a:t>
            </a:r>
            <a:r>
              <a:rPr lang="en-US" sz="4000" dirty="0"/>
              <a:t>. and storing and retrieving data from the database.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Creation and deletion of new post its.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Deletion of sub tasks of a given post it.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React state management design and code implementation.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Handled user authentication and authorization using passport </a:t>
            </a:r>
            <a:r>
              <a:rPr lang="en-US" sz="4000" dirty="0" err="1"/>
              <a:t>js</a:t>
            </a:r>
            <a:r>
              <a:rPr lang="en-US" sz="4000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Optimization of code which was causing slowdown due to repeated access of the database.</a:t>
            </a:r>
          </a:p>
          <a:p>
            <a:r>
              <a:rPr lang="en-US" sz="4000" dirty="0"/>
              <a:t>SHANOO RAGHAV (PES2UG19CS375) 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UI/UX design and code implementation using HTML, CSS and Bootstrap.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Design and code for login, registration, main and review pages.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Database data retrieval and display in tabular format for review page using </a:t>
            </a:r>
            <a:r>
              <a:rPr lang="en-US" sz="4000" dirty="0" err="1"/>
              <a:t>axios</a:t>
            </a:r>
            <a:r>
              <a:rPr lang="en-US" sz="4000" dirty="0"/>
              <a:t>.	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000" dirty="0"/>
              <a:t>Creation of new sub tasks for a given post it (react).</a:t>
            </a:r>
          </a:p>
          <a:p>
            <a:r>
              <a:rPr lang="en-US" sz="4000" dirty="0"/>
              <a:t>SAMYUKTA S (PES2UG19CS361)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4000" dirty="0"/>
              <a:t>Base template setup using react, initial design  and direction and overall technical leadership (responsible for integration) for all levels of the project.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4000" dirty="0"/>
              <a:t>Highlight toggling for the sub tasks of each post it 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4000" dirty="0"/>
              <a:t>Added customize feature to allow user to change </a:t>
            </a:r>
            <a:r>
              <a:rPr lang="en-GB" sz="4000" dirty="0" err="1"/>
              <a:t>color</a:t>
            </a:r>
            <a:r>
              <a:rPr lang="en-GB" sz="4000" dirty="0"/>
              <a:t> of post it 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4000" dirty="0"/>
              <a:t>Setting reminders design and code with automatic email dispatcher at stipulated time using node emailer and node scheduler.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4000" dirty="0"/>
              <a:t>Handling routing using express.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4000" dirty="0"/>
              <a:t>Marking sub tasks as completed and moving post its out of the main page and into appropriate react object once all sub tasks are completed.</a:t>
            </a:r>
          </a:p>
          <a:p>
            <a:pPr marL="914400" lvl="1" indent="-514350">
              <a:buFont typeface="+mj-lt"/>
              <a:buAutoNum type="arabicPeriod"/>
            </a:pPr>
            <a:endParaRPr lang="en-GB" sz="4000" dirty="0"/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397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EC CSE 3F Sai Jatin K</cp:lastModifiedBy>
  <cp:revision>6</cp:revision>
  <dcterms:created xsi:type="dcterms:W3CDTF">2020-11-18T05:59:33Z</dcterms:created>
  <dcterms:modified xsi:type="dcterms:W3CDTF">2020-12-06T13:05:49Z</dcterms:modified>
</cp:coreProperties>
</file>