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11/18/2020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Section - </a:t>
            </a:r>
          </a:p>
          <a:p>
            <a:r>
              <a:rPr lang="en-US" sz="2800" dirty="0"/>
              <a:t>Team Member Names – Team member SRNs</a:t>
            </a:r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-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(include Additional modules/libraries used)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(Functionality worked on by each team member)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jenyjijo</cp:lastModifiedBy>
  <cp:revision>1</cp:revision>
  <dcterms:created xsi:type="dcterms:W3CDTF">2020-11-18T05:59:33Z</dcterms:created>
  <dcterms:modified xsi:type="dcterms:W3CDTF">2020-11-18T06:32:42Z</dcterms:modified>
</cp:coreProperties>
</file>