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12/6/2020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90600" y="4038600"/>
            <a:ext cx="7086600" cy="1752600"/>
          </a:xfrm>
        </p:spPr>
        <p:txBody>
          <a:bodyPr>
            <a:normAutofit fontScale="92500" lnSpcReduction="20000"/>
          </a:bodyPr>
          <a:lstStyle/>
          <a:p>
            <a:r>
              <a:rPr lang="en-US" sz="2800" dirty="0"/>
              <a:t>Section - F</a:t>
            </a:r>
          </a:p>
          <a:p>
            <a:r>
              <a:rPr lang="en-US" sz="2800" dirty="0"/>
              <a:t>SAI JATIN K - PES2UG19CS353</a:t>
            </a:r>
          </a:p>
          <a:p>
            <a:r>
              <a:rPr lang="en-US" sz="2800" dirty="0"/>
              <a:t>SHANOO RAGHAV - PES2UG19CS375</a:t>
            </a:r>
          </a:p>
          <a:p>
            <a:r>
              <a:rPr lang="en-US" sz="2800" dirty="0"/>
              <a:t>SAMYUKTA S – PES2UG19CS361</a:t>
            </a:r>
            <a:endParaRPr lang="en-GB" sz="2800" dirty="0"/>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 https://github.com/saijatin28/task-manager</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 LIFE PLANNER 101</a:t>
            </a: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a:xfrm>
            <a:off x="457200" y="1417638"/>
            <a:ext cx="8229600" cy="4525963"/>
          </a:xfrm>
        </p:spPr>
        <p:txBody>
          <a:bodyPr>
            <a:noAutofit/>
          </a:bodyPr>
          <a:lstStyle/>
          <a:p>
            <a:pPr marL="0" indent="0">
              <a:buNone/>
            </a:pPr>
            <a:r>
              <a:rPr lang="en-US" sz="2000" dirty="0"/>
              <a:t>Everyone needs some degree of organization to manage their busy lives. Our application helps in managing day-to-day tasks efficiently through a highly customizable environment. </a:t>
            </a:r>
          </a:p>
          <a:p>
            <a:pPr marL="0" indent="0">
              <a:buNone/>
            </a:pPr>
            <a:r>
              <a:rPr lang="en-US" sz="2000" dirty="0"/>
              <a:t>A user can create a series of virtual post-its that help him keep track of his tasks in a very appealing way. He lands on a landing page and continues by signing up, after which he's redirected to the main page where life becomes easier. A create option appears on the screen which creates a new virtual post-it onto which the user can append all his tasks.</a:t>
            </a:r>
          </a:p>
          <a:p>
            <a:pPr marL="0" indent="0">
              <a:buNone/>
            </a:pPr>
            <a:r>
              <a:rPr lang="en-US" sz="2000" dirty="0"/>
              <a:t>These are saved onto the database which can only be accessed by the administrators. He can then customize these post-its to make them more appealing, add particular tasks, delete particular tasks or even mark them as completed. Certain tasks of higher priority can be highlighted to stand out. When the user marks the virtual post-it as completed, it will be moved to review section. Virtual post-its that aren't relevant can be deleted. He can also set event reminders. An email will be sent to the user at the mentioned time. All changes made are synced with the database.</a:t>
            </a:r>
            <a:endParaRPr lang="en-GB"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fontScale="55000" lnSpcReduction="20000"/>
          </a:bodyPr>
          <a:lstStyle/>
          <a:p>
            <a:r>
              <a:rPr lang="en-GB" dirty="0"/>
              <a:t>HTML (mark-up language)</a:t>
            </a:r>
          </a:p>
          <a:p>
            <a:r>
              <a:rPr lang="en-GB" dirty="0"/>
              <a:t>CSS (basic styling of components)</a:t>
            </a:r>
          </a:p>
          <a:p>
            <a:endParaRPr lang="en-GB" dirty="0"/>
          </a:p>
          <a:p>
            <a:r>
              <a:rPr lang="en-GB" dirty="0"/>
              <a:t>Mongo DB (database)</a:t>
            </a:r>
          </a:p>
          <a:p>
            <a:r>
              <a:rPr lang="en-GB" dirty="0"/>
              <a:t>Express JS (routing)</a:t>
            </a:r>
          </a:p>
          <a:p>
            <a:r>
              <a:rPr lang="en-GB" dirty="0"/>
              <a:t>React JS (front end)</a:t>
            </a:r>
          </a:p>
          <a:p>
            <a:r>
              <a:rPr lang="en-GB" dirty="0"/>
              <a:t>Node JS (server side web framework)</a:t>
            </a:r>
          </a:p>
          <a:p>
            <a:endParaRPr lang="en-GB" dirty="0"/>
          </a:p>
          <a:p>
            <a:r>
              <a:rPr lang="en-GB" dirty="0"/>
              <a:t>Passport JS (user authentication and authorization)</a:t>
            </a:r>
          </a:p>
          <a:p>
            <a:r>
              <a:rPr lang="en-GB" dirty="0"/>
              <a:t>Font – awesome (visually appealing icons)</a:t>
            </a:r>
          </a:p>
          <a:p>
            <a:r>
              <a:rPr lang="en-GB" dirty="0"/>
              <a:t>Bootstrap (CSS framework for design templates)</a:t>
            </a:r>
          </a:p>
          <a:p>
            <a:r>
              <a:rPr lang="en-GB" dirty="0" err="1"/>
              <a:t>Axios</a:t>
            </a:r>
            <a:r>
              <a:rPr lang="en-GB" dirty="0"/>
              <a:t> (promise based HTTP client)</a:t>
            </a:r>
          </a:p>
          <a:p>
            <a:r>
              <a:rPr lang="en-GB" dirty="0"/>
              <a:t>Mongoose (object data modelling)</a:t>
            </a:r>
          </a:p>
          <a:p>
            <a:r>
              <a:rPr lang="en-GB" dirty="0"/>
              <a:t>Node mailer (</a:t>
            </a:r>
            <a:r>
              <a:rPr lang="en-GB" dirty="0" err="1"/>
              <a:t>nodejs</a:t>
            </a:r>
            <a:r>
              <a:rPr lang="en-GB" dirty="0"/>
              <a:t> module to send mails)</a:t>
            </a:r>
          </a:p>
          <a:p>
            <a:r>
              <a:rPr lang="en-GB" dirty="0"/>
              <a:t>Node scheduler (scheduler for jobs in node </a:t>
            </a:r>
            <a:r>
              <a:rPr lang="en-GB" dirty="0" err="1"/>
              <a:t>js</a:t>
            </a:r>
            <a:r>
              <a:rPr lang="en-GB" dirty="0"/>
              <a:t>)</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a:normAutofit fontScale="32500" lnSpcReduction="20000"/>
          </a:bodyPr>
          <a:lstStyle/>
          <a:p>
            <a:r>
              <a:rPr lang="en-US" sz="4000" dirty="0"/>
              <a:t>SAI JATIN K (PES2UG19CS353) : </a:t>
            </a:r>
          </a:p>
          <a:p>
            <a:pPr marL="914400" lvl="1" indent="-514350">
              <a:buFont typeface="+mj-lt"/>
              <a:buAutoNum type="arabicPeriod"/>
            </a:pPr>
            <a:r>
              <a:rPr lang="en-US" sz="4000" dirty="0"/>
              <a:t>Setting up the design and direction for backend, with code linking front end (react) and back end (node) using </a:t>
            </a:r>
            <a:r>
              <a:rPr lang="en-US" sz="4000" dirty="0" err="1"/>
              <a:t>axios</a:t>
            </a:r>
            <a:r>
              <a:rPr lang="en-US" sz="4000" dirty="0"/>
              <a:t>. and storing and retrieving data from the database.</a:t>
            </a:r>
          </a:p>
          <a:p>
            <a:pPr marL="914400" lvl="1" indent="-514350">
              <a:buFont typeface="+mj-lt"/>
              <a:buAutoNum type="arabicPeriod"/>
            </a:pPr>
            <a:r>
              <a:rPr lang="en-US" sz="4000" dirty="0"/>
              <a:t>Creation and deletion of new post its.</a:t>
            </a:r>
          </a:p>
          <a:p>
            <a:pPr marL="914400" lvl="1" indent="-514350">
              <a:buFont typeface="+mj-lt"/>
              <a:buAutoNum type="arabicPeriod"/>
            </a:pPr>
            <a:r>
              <a:rPr lang="en-US" sz="4000" dirty="0"/>
              <a:t>Deletion of sub tasks of a given post it. </a:t>
            </a:r>
          </a:p>
          <a:p>
            <a:pPr marL="914400" lvl="1" indent="-514350">
              <a:buFont typeface="+mj-lt"/>
              <a:buAutoNum type="arabicPeriod"/>
            </a:pPr>
            <a:r>
              <a:rPr lang="en-US" sz="4000" dirty="0"/>
              <a:t>React state management design and code implementation.</a:t>
            </a:r>
          </a:p>
          <a:p>
            <a:pPr marL="914400" lvl="1" indent="-514350">
              <a:buFont typeface="+mj-lt"/>
              <a:buAutoNum type="arabicPeriod"/>
            </a:pPr>
            <a:r>
              <a:rPr lang="en-US" sz="4000" dirty="0"/>
              <a:t>Handled user authentication and authorization using passport </a:t>
            </a:r>
            <a:r>
              <a:rPr lang="en-US" sz="4000" dirty="0" err="1"/>
              <a:t>js</a:t>
            </a:r>
            <a:r>
              <a:rPr lang="en-US" sz="4000" dirty="0"/>
              <a:t>.</a:t>
            </a:r>
          </a:p>
          <a:p>
            <a:pPr marL="914400" lvl="1" indent="-514350">
              <a:buFont typeface="+mj-lt"/>
              <a:buAutoNum type="arabicPeriod"/>
            </a:pPr>
            <a:r>
              <a:rPr lang="en-US" sz="4000" dirty="0"/>
              <a:t>Optimization of code which was causing slowdown due to repeated access of the database.</a:t>
            </a:r>
          </a:p>
          <a:p>
            <a:r>
              <a:rPr lang="en-US" sz="4000" dirty="0"/>
              <a:t>SHANOO RAGHAV (PES2UG19CS375) : </a:t>
            </a:r>
          </a:p>
          <a:p>
            <a:pPr marL="914400" lvl="1" indent="-514350">
              <a:buFont typeface="+mj-lt"/>
              <a:buAutoNum type="arabicPeriod"/>
            </a:pPr>
            <a:r>
              <a:rPr lang="en-US" sz="4000" dirty="0"/>
              <a:t>UI/UX design and code implementation using HTML, CSS and Bootstrap.</a:t>
            </a:r>
          </a:p>
          <a:p>
            <a:pPr marL="914400" lvl="1" indent="-514350">
              <a:buFont typeface="+mj-lt"/>
              <a:buAutoNum type="arabicPeriod"/>
            </a:pPr>
            <a:r>
              <a:rPr lang="en-US" sz="4000" dirty="0"/>
              <a:t>Design and code for login, registration, main and review pages.</a:t>
            </a:r>
          </a:p>
          <a:p>
            <a:pPr marL="914400" lvl="1" indent="-514350">
              <a:buFont typeface="+mj-lt"/>
              <a:buAutoNum type="arabicPeriod"/>
            </a:pPr>
            <a:r>
              <a:rPr lang="en-US" sz="4000" dirty="0"/>
              <a:t>Database data retrieval and display in tabular format for review page using </a:t>
            </a:r>
            <a:r>
              <a:rPr lang="en-US" sz="4000" dirty="0" err="1"/>
              <a:t>axios</a:t>
            </a:r>
            <a:r>
              <a:rPr lang="en-US" sz="4000" dirty="0"/>
              <a:t>.	</a:t>
            </a:r>
          </a:p>
          <a:p>
            <a:pPr marL="914400" lvl="1" indent="-514350">
              <a:buFont typeface="+mj-lt"/>
              <a:buAutoNum type="arabicPeriod"/>
            </a:pPr>
            <a:r>
              <a:rPr lang="en-US" sz="4000" dirty="0"/>
              <a:t>Creation of new sub tasks for a given post it (react).</a:t>
            </a:r>
          </a:p>
          <a:p>
            <a:r>
              <a:rPr lang="en-US" sz="4000" dirty="0"/>
              <a:t>SAMYUKTA S (PES2UG19CS361) :</a:t>
            </a:r>
          </a:p>
          <a:p>
            <a:pPr marL="914400" lvl="1" indent="-514350">
              <a:buFont typeface="+mj-lt"/>
              <a:buAutoNum type="arabicPeriod"/>
            </a:pPr>
            <a:r>
              <a:rPr lang="en-GB" sz="4000" dirty="0"/>
              <a:t>Base template setup using react, initial design  and direction and overall technical leadership (responsible for integration) for all levels of the project.</a:t>
            </a:r>
          </a:p>
          <a:p>
            <a:pPr marL="914400" lvl="1" indent="-514350">
              <a:buFont typeface="+mj-lt"/>
              <a:buAutoNum type="arabicPeriod"/>
            </a:pPr>
            <a:r>
              <a:rPr lang="en-GB" sz="4000" dirty="0"/>
              <a:t>Highlight toggling for the sub tasks of each post it .</a:t>
            </a:r>
          </a:p>
          <a:p>
            <a:pPr marL="914400" lvl="1" indent="-514350">
              <a:buFont typeface="+mj-lt"/>
              <a:buAutoNum type="arabicPeriod"/>
            </a:pPr>
            <a:r>
              <a:rPr lang="en-GB" sz="4000" dirty="0"/>
              <a:t>Added customize feature to allow user to change </a:t>
            </a:r>
            <a:r>
              <a:rPr lang="en-GB" sz="4000" dirty="0" err="1"/>
              <a:t>color</a:t>
            </a:r>
            <a:r>
              <a:rPr lang="en-GB" sz="4000" dirty="0"/>
              <a:t> of post it .</a:t>
            </a:r>
          </a:p>
          <a:p>
            <a:pPr marL="914400" lvl="1" indent="-514350">
              <a:buFont typeface="+mj-lt"/>
              <a:buAutoNum type="arabicPeriod"/>
            </a:pPr>
            <a:r>
              <a:rPr lang="en-GB" sz="4000" dirty="0"/>
              <a:t>Setting reminders design and code with automatic email dispatcher at stipulated time using node emailer and node scheduler.</a:t>
            </a:r>
          </a:p>
          <a:p>
            <a:pPr marL="914400" lvl="1" indent="-514350">
              <a:buFont typeface="+mj-lt"/>
              <a:buAutoNum type="arabicPeriod"/>
            </a:pPr>
            <a:r>
              <a:rPr lang="en-GB" sz="4000" dirty="0"/>
              <a:t>Handling routing using express.</a:t>
            </a:r>
          </a:p>
          <a:p>
            <a:pPr marL="914400" lvl="1" indent="-514350">
              <a:buFont typeface="+mj-lt"/>
              <a:buAutoNum type="arabicPeriod"/>
            </a:pPr>
            <a:r>
              <a:rPr lang="en-GB" sz="4000" dirty="0"/>
              <a:t>Marking sub tasks as completed and moving post its out of the main page and into appropriate react object once all sub tasks are completed.</a:t>
            </a:r>
          </a:p>
          <a:p>
            <a:pPr marL="914400" lvl="1" indent="-514350">
              <a:buFont typeface="+mj-lt"/>
              <a:buAutoNum type="arabicPeriod"/>
            </a:pPr>
            <a:endParaRPr lang="en-GB" sz="4000" dirty="0"/>
          </a:p>
          <a:p>
            <a:pPr marL="914400" lvl="1" indent="-514350">
              <a:buFont typeface="+mj-lt"/>
              <a:buAutoNum type="arabicPeriod"/>
            </a:pP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603</Words>
  <Application>Microsoft Office PowerPoint</Application>
  <PresentationFormat>On-screen Show (4:3)</PresentationFormat>
  <Paragraphs>47</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EC CSE 3F Sai Jatin K</cp:lastModifiedBy>
  <cp:revision>7</cp:revision>
  <dcterms:created xsi:type="dcterms:W3CDTF">2020-11-18T05:59:33Z</dcterms:created>
  <dcterms:modified xsi:type="dcterms:W3CDTF">2020-12-06T13:17:22Z</dcterms:modified>
</cp:coreProperties>
</file>