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2A3C2-4BF2-4F09-803E-B84484FC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46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eIntern © 2016 Copyright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eIntern © 2016 Copyright</a:t>
            </a:r>
          </a:p>
        </p:txBody>
      </p:sp>
    </p:spTree>
    <p:extLst>
      <p:ext uri="{BB962C8B-B14F-4D97-AF65-F5344CB8AC3E}">
        <p14:creationId xmlns:p14="http://schemas.microsoft.com/office/powerpoint/2010/main" val="139071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in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742" y="4631358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What are design patterns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Classes of design patterns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Creational Design Patterns</a:t>
            </a:r>
          </a:p>
          <a:p>
            <a:pPr marL="806958" lvl="1" indent="-514350">
              <a:buFont typeface="+mj-lt"/>
              <a:buAutoNum type="alphaLcParenR"/>
            </a:pPr>
            <a:r>
              <a:rPr lang="en-US" dirty="0"/>
              <a:t>Singleton</a:t>
            </a:r>
          </a:p>
          <a:p>
            <a:pPr marL="806958" lvl="1" indent="-514350">
              <a:buFont typeface="+mj-lt"/>
              <a:buAutoNum type="alphaLcParenR"/>
            </a:pPr>
            <a:r>
              <a:rPr lang="en-US" dirty="0"/>
              <a:t>Factory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Anti-patterns</a:t>
            </a:r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General, reusable solutions to common problems in a given context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Like a template for how to solve a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Helps to reduce complexity and enforces best practices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Provides a mental model for thinking about a system or sub-system</a:t>
            </a:r>
          </a:p>
        </p:txBody>
      </p:sp>
    </p:spTree>
    <p:extLst>
      <p:ext uri="{BB962C8B-B14F-4D97-AF65-F5344CB8AC3E}">
        <p14:creationId xmlns:p14="http://schemas.microsoft.com/office/powerpoint/2010/main" val="21134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D6F6-5065-4327-875F-F769469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D0B1-C548-4AEF-A0EE-960DDE4BF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Creational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Deals with object creation mechanisms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Structural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Defining the relationships between entities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Behavioral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Identify and common 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275232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B6C2-A74C-4FC2-9CA0-6FF23EF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447F-020F-441A-8040-228F5FAE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Singleton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Ensures that a class can only ever have a </a:t>
            </a:r>
            <a:r>
              <a:rPr lang="en-US" b="1" dirty="0"/>
              <a:t>single instance </a:t>
            </a:r>
            <a:r>
              <a:rPr lang="en-US" dirty="0"/>
              <a:t>during the life of the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Provide a global access point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Can be used anywhere throughout the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 cases: services, logging, managing shared resources (e.g. a </a:t>
            </a:r>
            <a:r>
              <a:rPr lang="en-US" dirty="0" err="1"/>
              <a:t>ConnectionUtil</a:t>
            </a:r>
            <a:r>
              <a:rPr lang="en-US" dirty="0"/>
              <a:t> class)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Downsides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Introduces global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Java implementation: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A840C2-FD86-4DF9-8902-4DA5BEAA5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008" y="3857414"/>
            <a:ext cx="554126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Singleton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  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Singleton instance;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  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Singleton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(instance ==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instance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Singleton();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instance;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474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889</TotalTime>
  <Words>205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Wingdings</vt:lpstr>
      <vt:lpstr>Retrospect</vt:lpstr>
      <vt:lpstr>Design Patterns in Java</vt:lpstr>
      <vt:lpstr>Topics</vt:lpstr>
      <vt:lpstr>What are design patterns?</vt:lpstr>
      <vt:lpstr>Classifying design patterns</vt:lpstr>
      <vt:lpstr>Creational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Office Revature E  I 05</cp:lastModifiedBy>
  <cp:revision>118</cp:revision>
  <cp:lastPrinted>2016-01-29T21:08:34Z</cp:lastPrinted>
  <dcterms:created xsi:type="dcterms:W3CDTF">2015-08-15T21:36:19Z</dcterms:created>
  <dcterms:modified xsi:type="dcterms:W3CDTF">2019-02-15T16:32:56Z</dcterms:modified>
</cp:coreProperties>
</file>