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3" r:id="rId10"/>
    <p:sldId id="264" r:id="rId11"/>
    <p:sldId id="280" r:id="rId12"/>
    <p:sldId id="281" r:id="rId13"/>
    <p:sldId id="265" r:id="rId14"/>
    <p:sldId id="266" r:id="rId15"/>
    <p:sldId id="267" r:id="rId16"/>
    <p:sldId id="270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37388-B2DC-4D75-BB2C-D390AE4440B4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6FA04-9BBE-4A4A-A7B3-707DE10F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BC9B772-A936-454A-9A9C-34326A78227B}" type="datetime1">
              <a:rPr lang="en-US" smtClean="0"/>
              <a:t>4/2/2022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E1FFC-DB3F-4B87-BDA0-E39BF357A171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677201-931D-4BCB-8F0A-21F355B6EBBA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B9A2C27-F573-472C-BD04-C6D86E867678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3EE3B-AC67-438B-8F2D-B69BE8B201FF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61F43-C96D-4558-8562-531774E9977A}" type="datetime1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BED465-1347-4475-A545-B033E2AD43CE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91668-468A-4D7F-AC15-7FA4B81B9CBA}" type="datetime1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5B873-8597-4F8B-8D41-498230B3ACDD}" type="datetime1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B530F-019A-4430-8D81-2025805C0D7B}" type="datetime1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8F34-5167-4F27-8EC8-95B08D08D633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752365-AE97-4A62-9E33-5CB320F765D2}" type="datetime1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1D1AC81-62A5-4E53-9AC0-91C2C078DD60}" type="datetime1">
              <a:rPr lang="en-US" smtClean="0"/>
              <a:t>4/2/2022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AAC6391-ADF6-4567-AFBB-8C27AF0B80F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facility to create default methods inside the interface. </a:t>
            </a:r>
          </a:p>
          <a:p>
            <a:r>
              <a:rPr lang="en-US" dirty="0"/>
              <a:t>Methods which are defined inside the interface and tagged with default are known as default methods. </a:t>
            </a:r>
          </a:p>
          <a:p>
            <a:r>
              <a:rPr lang="en-US"/>
              <a:t>These </a:t>
            </a:r>
            <a:r>
              <a:rPr lang="en-US" dirty="0"/>
              <a:t>methods are non-abstract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0F4-A0DF-439F-9903-4A91ED89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542"/>
                </a:solidFill>
                <a:effectLst/>
                <a:latin typeface="Helvetica Neue"/>
              </a:rPr>
              <a:t>Method References in Java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CED3-C9AB-437E-A972-88CC924E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is a shorthand notation of a lambda expression to call a method.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your lambda expression is like this: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str -&gt; 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(str)</a:t>
            </a:r>
          </a:p>
          <a:p>
            <a:pPr lvl="1"/>
            <a:r>
              <a:rPr lang="en-US" dirty="0"/>
              <a:t>then you can replace it with a method reference like this:</a:t>
            </a:r>
          </a:p>
          <a:p>
            <a:pPr marL="344487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System.out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/>
              <a:t> operator is used in method reference to separate the class or object from the method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FB59-65AF-4B64-B0D6-322281A2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798B-6D14-43C6-9754-540229D7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542"/>
                </a:solidFill>
                <a:effectLst/>
                <a:latin typeface="Helvetica Neue"/>
              </a:rPr>
              <a:t>Four types of method references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E900-5340-4386-A47A-CC622EC0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an instance method of an object – object::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Helvetica Neue"/>
              </a:rPr>
              <a:t>instanceMethod</a:t>
            </a:r>
            <a:endParaRPr lang="en-US" b="0" i="0" dirty="0">
              <a:solidFill>
                <a:srgbClr val="222426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 static method of a class – Class::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Helvetica Neue"/>
              </a:rPr>
              <a:t>staticMethod</a:t>
            </a:r>
            <a:endParaRPr lang="en-US" b="0" i="0" dirty="0">
              <a:solidFill>
                <a:srgbClr val="222426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an instance method of an arbitrary object of a particular type – Class::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Helvetica Neue"/>
              </a:rPr>
              <a:t>instanceMethod</a:t>
            </a:r>
            <a:endParaRPr lang="en-US" b="0" i="0" dirty="0">
              <a:solidFill>
                <a:srgbClr val="222426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222426"/>
                </a:solidFill>
                <a:effectLst/>
                <a:latin typeface="Helvetica Neue"/>
              </a:rPr>
              <a:t>Method reference to a constructor – Class::new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2CC02-7B58-465D-B1DD-88B1FF3F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New Date/Time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 8, a new Date-Time API is introduced to cover the following drawbacks of old date-time API.</a:t>
            </a:r>
          </a:p>
          <a:p>
            <a:r>
              <a:rPr lang="en-US" b="1" dirty="0"/>
              <a:t>Not thread safe</a:t>
            </a:r>
            <a:r>
              <a:rPr lang="en-US" dirty="0"/>
              <a:t> </a:t>
            </a:r>
          </a:p>
          <a:p>
            <a:r>
              <a:rPr lang="en-US" b="1" dirty="0"/>
              <a:t>Poor design</a:t>
            </a:r>
            <a:r>
              <a:rPr lang="en-US" dirty="0"/>
              <a:t> </a:t>
            </a:r>
          </a:p>
          <a:p>
            <a:r>
              <a:rPr lang="en-US" b="1" dirty="0"/>
              <a:t>Difficult time zone handling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New Date/Time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 introduces a new date-time API under the package </a:t>
            </a:r>
            <a:r>
              <a:rPr lang="en-US" dirty="0" err="1"/>
              <a:t>java.time</a:t>
            </a:r>
            <a:r>
              <a:rPr lang="en-US" dirty="0"/>
              <a:t>. Following are some of the important classes introduced in </a:t>
            </a:r>
            <a:r>
              <a:rPr lang="en-US" dirty="0" err="1"/>
              <a:t>java.time</a:t>
            </a:r>
            <a:r>
              <a:rPr lang="en-US" dirty="0"/>
              <a:t> package.</a:t>
            </a:r>
          </a:p>
          <a:p>
            <a:r>
              <a:rPr lang="en-US" b="1" dirty="0"/>
              <a:t>Local</a:t>
            </a:r>
            <a:r>
              <a:rPr lang="en-US" dirty="0"/>
              <a:t> − Simplified date-time API with no complexity of </a:t>
            </a:r>
            <a:r>
              <a:rPr lang="en-US" dirty="0" err="1"/>
              <a:t>timezone</a:t>
            </a:r>
            <a:r>
              <a:rPr lang="en-US" dirty="0"/>
              <a:t> handling.</a:t>
            </a:r>
          </a:p>
          <a:p>
            <a:r>
              <a:rPr lang="en-US" b="1" dirty="0"/>
              <a:t>Zoned</a:t>
            </a:r>
            <a:r>
              <a:rPr lang="en-US" dirty="0"/>
              <a:t> − Specialized date-time API to deal with various </a:t>
            </a:r>
            <a:r>
              <a:rPr lang="en-US" dirty="0" err="1"/>
              <a:t>timezones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new additional package in Java 8 called </a:t>
            </a:r>
            <a:r>
              <a:rPr lang="en-US" dirty="0" err="1"/>
              <a:t>java.util.stream</a:t>
            </a:r>
            <a:r>
              <a:rPr lang="en-US"/>
              <a:t>. </a:t>
            </a:r>
          </a:p>
          <a:p>
            <a:r>
              <a:rPr lang="en-US"/>
              <a:t>This </a:t>
            </a:r>
            <a:r>
              <a:rPr lang="en-US" dirty="0"/>
              <a:t>package consists of classes, interfaces and </a:t>
            </a:r>
            <a:r>
              <a:rPr lang="en-US" dirty="0" err="1"/>
              <a:t>enum</a:t>
            </a:r>
            <a:r>
              <a:rPr lang="en-US" dirty="0"/>
              <a:t> to allows functional-style operations on the elements.</a:t>
            </a:r>
          </a:p>
          <a:p>
            <a:r>
              <a:rPr lang="en-US" dirty="0"/>
              <a:t>You can use stream to filter, collect, print, and convert from one data structure to other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1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2504-6F81-420F-AEB3-D4FC3BBE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- 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15C0-9194-4FD8-96DF-D21277C2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Java 8 Streams should not be confused with Java I/O streams (ex: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ForoSans-Light"/>
              </a:rPr>
              <a:t>FileInputStream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oroSans-Light"/>
              </a:rPr>
              <a:t>etc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); these have very little to do with each other.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Simply put, streams are wrappers around a data source, allowing us to operate with that data source and making bulk processing convenient and fast.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ForoSans-Light"/>
              </a:rPr>
              <a:t>A stream does not store data and, in that sense, is not a data structure. It also never modifies the underlying data source.</a:t>
            </a:r>
            <a:endParaRPr lang="en-US" sz="2400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This functionality –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ForoSans-Light"/>
              </a:rPr>
              <a:t>java.util.stream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 – supports functional-style operations on streams of elements, such as map-reduce transformations on collections.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5269-8BF4-496B-B5CD-D930AC3E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F88-086E-4E5C-96D7-67B4444D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Stream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0F16-53CF-4A04-980D-E1A395AC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ForoSans-Light"/>
              </a:rPr>
              <a:t>some 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common usages and operations we can perform on and with the help of the stream support in the language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A11D-B758-4E87-A429-D0227C78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2AC7-4A97-4931-83BB-E7DE1C1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E7C3-2F5F-4346-B980-689E7712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000000"/>
                </a:solidFill>
                <a:effectLst/>
                <a:latin typeface="ForoSans-Light"/>
              </a:rPr>
              <a:t>forEach</a:t>
            </a:r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() 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is simplest and most common operation; it loops over the stream elements, calling the supplied function on each element.</a:t>
            </a:r>
          </a:p>
          <a:p>
            <a:r>
              <a:rPr lang="en-US" b="1" i="1" dirty="0" err="1">
                <a:solidFill>
                  <a:srgbClr val="000000"/>
                </a:solidFill>
                <a:effectLst/>
                <a:latin typeface="ForoSans-Light"/>
              </a:rPr>
              <a:t>forEach</a:t>
            </a:r>
            <a:r>
              <a:rPr lang="en-US" b="1" i="1" dirty="0">
                <a:solidFill>
                  <a:srgbClr val="000000"/>
                </a:solidFill>
                <a:effectLst/>
                <a:latin typeface="ForoSans-Light"/>
              </a:rPr>
              <a:t>()</a:t>
            </a:r>
            <a:r>
              <a:rPr lang="en-US" b="1" i="0" dirty="0">
                <a:solidFill>
                  <a:srgbClr val="000000"/>
                </a:solidFill>
                <a:effectLst/>
                <a:latin typeface="ForoSans-Light"/>
              </a:rPr>
              <a:t> is a terminal operation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, which means that, after the operation is performed, the stream pipeline is considered consumed, and can no longer be used.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F761-81BE-4C88-B6C1-EAE5C94F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B4DB-F4FA-40C1-A921-D3585AA1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3E4C-290B-4F80-A99E-4CE8DCFC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map()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produces a new stream after applying a function to each element of the original stream. The new stream could be of different type.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8FF8E-4B70-44CE-A7F8-0A116320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 is a major feature release of JAVA programming language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84E-0596-4D17-9B42-D8A1B5FA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F5B-A4D8-4F26-92E1-9D4076B1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collect()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performs mutable fold operations (repackaging elements to some data structures and applying some additional logic, concatenating them, etc.) on data elements held in the </a:t>
            </a:r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Stream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instance.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The strategy for this operation is provided via the </a:t>
            </a:r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Collector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interface implementation.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4A23-A5CD-4A25-B60D-C5E32837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2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399C-F92E-4C85-A2B4-931A93A6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0CDE-F431-415B-BA81-F4FCB811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ForoSans-Light"/>
              </a:rPr>
              <a:t>filter()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;  produces a new stream that contains elements of the original stream that pass a given test (specified by a Predicate).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E1B6C-32C9-4943-9DF6-460C041E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AE05-9A82-4E56-AC24-6D25932A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3B68"/>
                </a:solidFill>
                <a:effectLst/>
                <a:latin typeface="oswald"/>
              </a:rPr>
              <a:t>reduce()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B3D4-567A-4249-9321-F519EFA2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Stream.reduce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() method is a reduction operation. A reduction operation takes a sequence of input elements and combines them into a single summary result by repeated application of a combining operation.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0C2D3-F527-462F-9E52-FC001A91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C4C-7F94-4500-9C8A-6BDE4670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Lazy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3757-F188-458D-A1F7-3105D098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ForoSans-Light"/>
              </a:rPr>
              <a:t>One of the most important characteristics of Java streams is that they allow for significant optimizations through lazy evaluations.</a:t>
            </a: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ForoSans-Light"/>
              </a:rPr>
              <a:t>Computation on the source data is only performed when the terminal operation is initiated, and source elements are consumed only as needed.</a:t>
            </a:r>
            <a:endParaRPr lang="en-US" sz="2800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ForoSans-Light"/>
              </a:rPr>
              <a:t>All intermediate operations are lazy, so they’re not executed until a result of a processing is actually needed.</a:t>
            </a:r>
            <a:endParaRPr lang="en-US" sz="2800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AE6C4-C8AC-443C-8833-D14F60E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9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8ADE-5A66-4221-9A50-2FB411DB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Java 8 Optional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FACF-8FB7-49F8-916B-1A6B60A7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Java 8, have a newly introduced Optional class in </a:t>
            </a:r>
            <a:r>
              <a:rPr lang="en-US" sz="2800" dirty="0" err="1"/>
              <a:t>java.util</a:t>
            </a:r>
            <a:r>
              <a:rPr lang="en-US" sz="2800" dirty="0"/>
              <a:t> package. </a:t>
            </a:r>
          </a:p>
          <a:p>
            <a:r>
              <a:rPr lang="en-US" sz="2800" dirty="0"/>
              <a:t>This class is introduced to avoid </a:t>
            </a:r>
            <a:r>
              <a:rPr lang="en-US" sz="2800" dirty="0" err="1"/>
              <a:t>NullPointerException</a:t>
            </a:r>
            <a:r>
              <a:rPr lang="en-US" sz="2800" dirty="0"/>
              <a:t> that we frequently encounters if we do not perform null checks in our code. </a:t>
            </a:r>
          </a:p>
          <a:p>
            <a:r>
              <a:rPr lang="en-US" sz="2800" dirty="0"/>
              <a:t>Using this class we can easily check whether a variable has null value or not and by doing this we can avoid the </a:t>
            </a:r>
            <a:r>
              <a:rPr lang="en-US" sz="2800" dirty="0" err="1"/>
              <a:t>NullPointerException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24353-9927-4C81-8157-F7C26BCA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8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944-7557-4AE6-A9DE-52C20F3E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</a:rPr>
              <a:t>Optional Class – Important Methods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1391-E10C-4249-86A6-6396E75A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Optional.ofNullable</a:t>
            </a:r>
            <a:r>
              <a:rPr lang="en-US" sz="2400" b="1" dirty="0"/>
              <a:t>() </a:t>
            </a:r>
            <a:r>
              <a:rPr lang="en-US" sz="2400" dirty="0"/>
              <a:t>method of the Optional class, returns a Non-empty Optional if the given object has a value, otherwise it returns an empty Optional.</a:t>
            </a:r>
          </a:p>
          <a:p>
            <a:r>
              <a:rPr lang="en-US" sz="2400" b="1" dirty="0" err="1"/>
              <a:t>isPresent</a:t>
            </a:r>
            <a:r>
              <a:rPr lang="en-US" sz="2400" b="1" dirty="0"/>
              <a:t>()  </a:t>
            </a:r>
            <a:r>
              <a:rPr lang="en-US" sz="2400" dirty="0"/>
              <a:t>We can check whether the returned Optional value is empty or non-empty using the </a:t>
            </a:r>
            <a:r>
              <a:rPr lang="en-US" sz="2400" dirty="0" err="1"/>
              <a:t>isPresent</a:t>
            </a:r>
            <a:r>
              <a:rPr lang="en-US" sz="2400" dirty="0"/>
              <a:t>() method.</a:t>
            </a:r>
          </a:p>
          <a:p>
            <a:r>
              <a:rPr lang="en-US" sz="2400" b="1" dirty="0" err="1"/>
              <a:t>ifPresent</a:t>
            </a:r>
            <a:r>
              <a:rPr lang="en-US" sz="2400" b="1" dirty="0"/>
              <a:t>()</a:t>
            </a:r>
            <a:r>
              <a:rPr lang="en-US" sz="2400" dirty="0"/>
              <a:t>  There is another method present in the Optional class, which only executes if the given Optional object is non-empty.</a:t>
            </a:r>
          </a:p>
          <a:p>
            <a:r>
              <a:rPr lang="en-US" sz="2400" dirty="0"/>
              <a:t>two methods </a:t>
            </a:r>
            <a:r>
              <a:rPr lang="en-US" sz="2400" b="1" dirty="0" err="1"/>
              <a:t>orElse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 err="1"/>
              <a:t>orElseGet</a:t>
            </a:r>
            <a:r>
              <a:rPr lang="en-US" sz="2400" b="1" dirty="0"/>
              <a:t>()</a:t>
            </a:r>
            <a:r>
              <a:rPr lang="en-US" sz="2400" dirty="0"/>
              <a:t> returns the value of Optional Object if it is no empty, if the object is empty then it returns the default value passed to this method as an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53A70-7D53-43A2-8ED3-DE2D686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– 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Lambda expression</a:t>
            </a:r>
            <a:r>
              <a:rPr lang="en-US" dirty="0"/>
              <a:t> − Adds functional processing capability to Java.</a:t>
            </a:r>
          </a:p>
          <a:p>
            <a:r>
              <a:rPr lang="en-US" b="1" dirty="0"/>
              <a:t>Method references</a:t>
            </a:r>
            <a:r>
              <a:rPr lang="en-US" dirty="0"/>
              <a:t> − Referencing functions by their names instead of invoking them directly. Using functions as parameter.</a:t>
            </a:r>
          </a:p>
          <a:p>
            <a:r>
              <a:rPr lang="en-US" b="1" dirty="0"/>
              <a:t>Default method</a:t>
            </a:r>
            <a:r>
              <a:rPr lang="en-US" dirty="0"/>
              <a:t> − Interface to have default method implementation.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– 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Stream API</a:t>
            </a:r>
            <a:r>
              <a:rPr lang="en-US" dirty="0"/>
              <a:t> − New stream API to facilitate pipeline processing.</a:t>
            </a:r>
          </a:p>
          <a:p>
            <a:r>
              <a:rPr lang="en-US" b="1" dirty="0"/>
              <a:t>Date Time API</a:t>
            </a:r>
            <a:r>
              <a:rPr lang="en-US" dirty="0"/>
              <a:t> − Improved date time API.</a:t>
            </a:r>
          </a:p>
          <a:p>
            <a:r>
              <a:rPr lang="en-US" b="1" dirty="0"/>
              <a:t>Optional</a:t>
            </a:r>
            <a:r>
              <a:rPr lang="en-US" dirty="0"/>
              <a:t> − Emphasis on best practices to handle null values properly.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are introduced in Java 8 Lambda expression facilitates functional programming, and simplifies the development a lot.</a:t>
            </a:r>
          </a:p>
          <a:p>
            <a:r>
              <a:rPr lang="en-US" dirty="0"/>
              <a:t>A lambda expression is characterized by the following syntax.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4876800"/>
            <a:ext cx="5029200" cy="6858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(argument-list) -&gt; {body}  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3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(argument-list) -&gt; {body}  </a:t>
            </a:r>
          </a:p>
          <a:p>
            <a:r>
              <a:rPr lang="en-US" sz="2800" dirty="0"/>
              <a:t>Java lambda expression is consisted of three components.</a:t>
            </a:r>
          </a:p>
          <a:p>
            <a:r>
              <a:rPr lang="en-US" sz="2800" b="1" dirty="0"/>
              <a:t>Argument-list:</a:t>
            </a:r>
            <a:r>
              <a:rPr lang="en-US" sz="2800" dirty="0"/>
              <a:t> It can be empty or non-empty as well.</a:t>
            </a:r>
          </a:p>
          <a:p>
            <a:r>
              <a:rPr lang="en-US" sz="2800" b="1" dirty="0"/>
              <a:t>Arrow-token:</a:t>
            </a:r>
            <a:r>
              <a:rPr lang="en-US" sz="2800" dirty="0"/>
              <a:t> It is used to link arguments-list and body of expression.</a:t>
            </a:r>
          </a:p>
          <a:p>
            <a:r>
              <a:rPr lang="en-US" sz="2800" b="1" dirty="0"/>
              <a:t>Body:</a:t>
            </a:r>
            <a:r>
              <a:rPr lang="en-US" sz="2800" dirty="0"/>
              <a:t> It contains expressions and statements for lambda expression.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No Parameter Syntax</a:t>
            </a:r>
            <a:endParaRPr lang="en-US" sz="2400" dirty="0"/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() -&gt; {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//Body of no parameter lambda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  </a:t>
            </a:r>
          </a:p>
          <a:p>
            <a:r>
              <a:rPr lang="en-US" sz="2400" b="1" dirty="0"/>
              <a:t>One Parameter Syntax</a:t>
            </a:r>
            <a:endParaRPr lang="en-US" sz="2400" dirty="0"/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(p1) -&gt; {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//Body of single parameter lambda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 </a:t>
            </a:r>
            <a:r>
              <a:rPr lang="en-US" sz="2000" dirty="0"/>
              <a:t> </a:t>
            </a:r>
          </a:p>
          <a:p>
            <a:r>
              <a:rPr lang="en-US" sz="2400" b="1" dirty="0"/>
              <a:t>Two Parameter Syntax</a:t>
            </a:r>
            <a:endParaRPr lang="en-US" sz="2400" dirty="0"/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(p1,p2) -&gt; {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//Body of multiple parameter lambda  </a:t>
            </a:r>
          </a:p>
          <a:p>
            <a:pPr marL="3492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  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8 -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Following are the important characteristics of a lambda expression.</a:t>
            </a:r>
          </a:p>
          <a:p>
            <a:pPr lvl="1"/>
            <a:r>
              <a:rPr lang="en-US" sz="2000" b="1" dirty="0"/>
              <a:t>Optional type declaration</a:t>
            </a:r>
            <a:r>
              <a:rPr lang="en-US" sz="2000" dirty="0"/>
              <a:t> − No need to declare the type of a parameter. The compiler can inference the same from the value of the parameter.</a:t>
            </a:r>
          </a:p>
          <a:p>
            <a:pPr lvl="1"/>
            <a:r>
              <a:rPr lang="en-US" sz="2000" b="1" dirty="0"/>
              <a:t>Optional parenthesis around parameter</a:t>
            </a:r>
            <a:r>
              <a:rPr lang="en-US" sz="2000" dirty="0"/>
              <a:t> − No need to declare a single parameter in parenthesis. For multiple parameters, parentheses are required.</a:t>
            </a:r>
          </a:p>
          <a:p>
            <a:pPr lvl="1"/>
            <a:r>
              <a:rPr lang="en-US" sz="2000" b="1" dirty="0"/>
              <a:t>Optional curly braces</a:t>
            </a:r>
            <a:r>
              <a:rPr lang="en-US" sz="2000" dirty="0"/>
              <a:t> − No need to use curly braces in expression body if the body contains a single statement.</a:t>
            </a:r>
          </a:p>
          <a:p>
            <a:pPr lvl="1"/>
            <a:r>
              <a:rPr lang="en-US" sz="2000" b="1" dirty="0"/>
              <a:t>Optional return keyword</a:t>
            </a:r>
            <a:r>
              <a:rPr lang="en-US" sz="2000" dirty="0"/>
              <a:t> − The compiler automatically returns the value if the body has a single expression to return the value. Curly braces are required to indicate that expression returns a value.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that contains exactly one abstract method is known as functional interface. </a:t>
            </a:r>
          </a:p>
          <a:p>
            <a:r>
              <a:rPr lang="en-US" dirty="0"/>
              <a:t>It can have any number of default, static methods but can contain only one abstract method. </a:t>
            </a:r>
          </a:p>
          <a:p>
            <a:r>
              <a:rPr lang="en-US" dirty="0"/>
              <a:t>It can also declare methods of object class.</a:t>
            </a:r>
          </a:p>
          <a:p>
            <a:r>
              <a:rPr lang="en-US" dirty="0"/>
              <a:t>Functional Interface is also known as Single Abstract Method Interfaces or SAM Interfaces.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391-ADF6-4567-AFBB-8C27AF0B80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60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642</TotalTime>
  <Words>1345</Words>
  <Application>Microsoft Office PowerPoint</Application>
  <PresentationFormat>On-screen Show (4:3)</PresentationFormat>
  <Paragraphs>132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ForoSans-Light</vt:lpstr>
      <vt:lpstr>Helvetica Neue</vt:lpstr>
      <vt:lpstr>oswald</vt:lpstr>
      <vt:lpstr>Trebuchet MS</vt:lpstr>
      <vt:lpstr>Wingdings</vt:lpstr>
      <vt:lpstr>Learner Template</vt:lpstr>
      <vt:lpstr>Java 8</vt:lpstr>
      <vt:lpstr>Java 8</vt:lpstr>
      <vt:lpstr>Java 8 – New Features</vt:lpstr>
      <vt:lpstr>Java 8 – New Features</vt:lpstr>
      <vt:lpstr>Java 8 - Lambda Expressions</vt:lpstr>
      <vt:lpstr>Java 8 - Lambda Expressions</vt:lpstr>
      <vt:lpstr>Java 8 - Lambda Expressions</vt:lpstr>
      <vt:lpstr>Java 8 - Lambda Expressions</vt:lpstr>
      <vt:lpstr>Java Functional Interfaces</vt:lpstr>
      <vt:lpstr>Java Default Methods</vt:lpstr>
      <vt:lpstr>Method References in Java 8</vt:lpstr>
      <vt:lpstr>Four types of method references</vt:lpstr>
      <vt:lpstr>Java - New Date/Time API</vt:lpstr>
      <vt:lpstr>Java - New Date/Time API</vt:lpstr>
      <vt:lpstr>Java - Stream</vt:lpstr>
      <vt:lpstr>Java - Stream</vt:lpstr>
      <vt:lpstr>Java Stream Operations</vt:lpstr>
      <vt:lpstr>forEach</vt:lpstr>
      <vt:lpstr>map</vt:lpstr>
      <vt:lpstr>collect</vt:lpstr>
      <vt:lpstr>filter</vt:lpstr>
      <vt:lpstr>reduce()</vt:lpstr>
      <vt:lpstr>Lazy Evaluation</vt:lpstr>
      <vt:lpstr>Java 8 Optional Class</vt:lpstr>
      <vt:lpstr>Optional Class – Important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Windows User</dc:creator>
  <cp:lastModifiedBy>Jasdhir Singh</cp:lastModifiedBy>
  <cp:revision>76</cp:revision>
  <dcterms:created xsi:type="dcterms:W3CDTF">2019-12-04T04:07:27Z</dcterms:created>
  <dcterms:modified xsi:type="dcterms:W3CDTF">2022-04-02T19:05:35Z</dcterms:modified>
</cp:coreProperties>
</file>