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Revature © 2016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AFD1B-E629-45DA-A9A3-DDF0E0FD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46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Revature © 2016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Revature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187133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49" y="4673888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Serializable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Serialization transforms variables into bytes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</a:t>
            </a:r>
            <a:r>
              <a:rPr lang="en-US" b="1" dirty="0">
                <a:solidFill>
                  <a:srgbClr val="7030A0"/>
                </a:solidFill>
              </a:rPr>
              <a:t>transient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variables will </a:t>
            </a:r>
            <a:r>
              <a:rPr lang="en-US" u="sng" dirty="0"/>
              <a:t>not</a:t>
            </a:r>
            <a:r>
              <a:rPr lang="en-US" dirty="0"/>
              <a:t> be serialized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35" y="2926081"/>
            <a:ext cx="5614889" cy="33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Serializing/</a:t>
            </a:r>
            <a:r>
              <a:rPr lang="en-US" dirty="0" err="1"/>
              <a:t>Deserializing</a:t>
            </a:r>
            <a:r>
              <a:rPr lang="en-US" dirty="0"/>
              <a:t>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Wrap a </a:t>
            </a:r>
            <a:r>
              <a:rPr lang="en-US" dirty="0" err="1"/>
              <a:t>FileOutputStream</a:t>
            </a:r>
            <a:r>
              <a:rPr lang="en-US" dirty="0"/>
              <a:t> in an </a:t>
            </a:r>
            <a:r>
              <a:rPr lang="en-US" dirty="0" err="1"/>
              <a:t>ObjectOutputStream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Write the Object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Deserialization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Wrap a </a:t>
            </a:r>
            <a:r>
              <a:rPr lang="en-US" dirty="0" err="1"/>
              <a:t>FIleInputStream</a:t>
            </a:r>
            <a:r>
              <a:rPr lang="en-US" dirty="0"/>
              <a:t> in an </a:t>
            </a:r>
            <a:r>
              <a:rPr lang="en-US" dirty="0" err="1"/>
              <a:t>ObjectInputStream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Read the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Cast the Object back into its original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845734"/>
            <a:ext cx="5618478" cy="1872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0" y="3898476"/>
            <a:ext cx="5637838" cy="22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key value pairs for your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method adds a property (key, value)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 saves a file with .properties extension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Load will load a properties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63" y="3857414"/>
            <a:ext cx="8386547" cy="2872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19" y="1845734"/>
            <a:ext cx="3621661" cy="22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File Input and Output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Character Streams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BufferedReader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File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Random Access 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Object Serialization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 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Consider a text file has the following colon-separated lines: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Employee </a:t>
            </a:r>
            <a:r>
              <a:rPr lang="en-US" dirty="0" err="1"/>
              <a:t>id:First</a:t>
            </a:r>
            <a:r>
              <a:rPr lang="en-US" dirty="0"/>
              <a:t> </a:t>
            </a:r>
            <a:r>
              <a:rPr lang="en-US" dirty="0" err="1"/>
              <a:t>Name:Last</a:t>
            </a:r>
            <a:r>
              <a:rPr lang="en-US" dirty="0"/>
              <a:t> </a:t>
            </a:r>
            <a:r>
              <a:rPr lang="en-US" dirty="0" err="1"/>
              <a:t>Name:Role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Read the file, and parse(tokenize) the fields using </a:t>
            </a:r>
            <a:r>
              <a:rPr lang="en-US" dirty="0" err="1"/>
              <a:t>StringTokenizer</a:t>
            </a:r>
            <a:r>
              <a:rPr lang="en-US" dirty="0"/>
              <a:t> with delimiter(:)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parsing the file, place the information in an object, which should have four instance variables: Employee Id, First Name, Last Name, Role.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Place these objects in a </a:t>
            </a:r>
            <a:r>
              <a:rPr lang="en-US" dirty="0" err="1"/>
              <a:t>HashMap</a:t>
            </a:r>
            <a:r>
              <a:rPr lang="en-US" dirty="0"/>
              <a:t> with the key as employee id and value as the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 should have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Key: 01 Value : Object representing first 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Key: 02 Value: Object representing second line</a:t>
            </a:r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File Input and Output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Character Streams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BufferedReader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File Management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Random Access 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Object Serialization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 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95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Java API has many utilities for File I/O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Classes associated with input inherit from </a:t>
            </a:r>
            <a:r>
              <a:rPr lang="en-US" b="1" dirty="0" err="1"/>
              <a:t>InputStream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Classes associated with output inherit from </a:t>
            </a:r>
            <a:r>
              <a:rPr lang="en-US" b="1" dirty="0" err="1"/>
              <a:t>OutputStream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FileInputStream</a:t>
            </a:r>
            <a:r>
              <a:rPr lang="en-US" dirty="0"/>
              <a:t> reads raw bytes from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FileOutputStream</a:t>
            </a:r>
            <a:r>
              <a:rPr lang="en-US" dirty="0"/>
              <a:t> writes raw bytes to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8" y="5202131"/>
            <a:ext cx="3149917" cy="1073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32" y="5202131"/>
            <a:ext cx="3334973" cy="1107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25" y="1789502"/>
            <a:ext cx="3767255" cy="31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FileReader</a:t>
            </a:r>
            <a:r>
              <a:rPr lang="en-US" dirty="0"/>
              <a:t> lets you read characters from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FileWriter</a:t>
            </a:r>
            <a:r>
              <a:rPr lang="en-US" dirty="0"/>
              <a:t> lets you write characters to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time actual characters are read/written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36" y="1845734"/>
            <a:ext cx="4886444" cy="3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Line-Oriented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Character files can be read line-by-line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 is read until it reaches: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new line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carriage feed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 </a:t>
            </a:r>
            <a:r>
              <a:rPr lang="en-US" dirty="0" err="1"/>
              <a:t>FileReader</a:t>
            </a:r>
            <a:r>
              <a:rPr lang="en-US" dirty="0"/>
              <a:t> into </a:t>
            </a:r>
            <a:r>
              <a:rPr lang="en-US" dirty="0" err="1"/>
              <a:t>BufferedReader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 </a:t>
            </a:r>
            <a:r>
              <a:rPr lang="en-US" dirty="0" err="1"/>
              <a:t>FileWriter</a:t>
            </a:r>
            <a:r>
              <a:rPr lang="en-US" dirty="0"/>
              <a:t> in </a:t>
            </a:r>
            <a:r>
              <a:rPr lang="en-US" dirty="0" err="1"/>
              <a:t>PrintWriter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55" y="1845734"/>
            <a:ext cx="5586126" cy="34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Reader and 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faster performance: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Buffered Reader and Writer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 </a:t>
            </a:r>
            <a:r>
              <a:rPr lang="en-US" dirty="0" err="1"/>
              <a:t>FileReader</a:t>
            </a:r>
            <a:r>
              <a:rPr lang="en-US" dirty="0"/>
              <a:t> into </a:t>
            </a:r>
            <a:r>
              <a:rPr lang="en-US" dirty="0" err="1"/>
              <a:t>BufferedReader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 </a:t>
            </a:r>
            <a:r>
              <a:rPr lang="en-US" dirty="0" err="1"/>
              <a:t>FileWriter</a:t>
            </a:r>
            <a:r>
              <a:rPr lang="en-US" dirty="0"/>
              <a:t> in </a:t>
            </a:r>
            <a:r>
              <a:rPr lang="en-US" dirty="0" err="1"/>
              <a:t>BufferedWriter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82" y="1845734"/>
            <a:ext cx="5673398" cy="32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Where are the files? What about folders?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File Object can help work with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for making folders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Listing directory contents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absolute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Deleting files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44" y="1845734"/>
            <a:ext cx="5210836" cy="43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access files permit access to a file's contents: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Non-sequential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access a file randomly: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Open the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Seek a particular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Read from or write to that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file can be Read-Only “r”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 Read-Write “</a:t>
            </a:r>
            <a:r>
              <a:rPr lang="en-US" dirty="0" err="1"/>
              <a:t>rw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68" y="2182708"/>
            <a:ext cx="4969947" cy="36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Serialization is the process of writing the state of an object to a byte 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Serializable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object which is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Passed across the network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Saved to a DAT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Object must </a:t>
            </a:r>
            <a:r>
              <a:rPr lang="en-US" b="1" dirty="0">
                <a:solidFill>
                  <a:srgbClr val="7030A0"/>
                </a:solidFill>
              </a:rPr>
              <a:t>implement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Serializable</a:t>
            </a:r>
            <a:r>
              <a:rPr lang="en-US" dirty="0"/>
              <a:t> interface.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Serializable</a:t>
            </a:r>
            <a:r>
              <a:rPr lang="en-US" dirty="0"/>
              <a:t> interface defines no members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simply used to “mark” that class may be serialized.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Serializable</a:t>
            </a:r>
            <a:r>
              <a:rPr lang="en-US" dirty="0"/>
              <a:t> is a “marker”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class is </a:t>
            </a:r>
            <a:r>
              <a:rPr lang="en-US" dirty="0" err="1"/>
              <a:t>serializable</a:t>
            </a:r>
            <a:r>
              <a:rPr lang="en-US" dirty="0"/>
              <a:t>, all of its subclasses are also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85" y="4206240"/>
            <a:ext cx="3778635" cy="2516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5027084"/>
            <a:ext cx="1268730" cy="12687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311707" y="5322782"/>
            <a:ext cx="1234440" cy="6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</TotalTime>
  <Words>558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File I/O</vt:lpstr>
      <vt:lpstr>Topics</vt:lpstr>
      <vt:lpstr>File I/O</vt:lpstr>
      <vt:lpstr>Character Streams</vt:lpstr>
      <vt:lpstr>Line-Oriented I/O</vt:lpstr>
      <vt:lpstr>Buffered Reader and Writer</vt:lpstr>
      <vt:lpstr>File Management</vt:lpstr>
      <vt:lpstr>Random Access Files</vt:lpstr>
      <vt:lpstr>Serialization</vt:lpstr>
      <vt:lpstr>Serializable Object</vt:lpstr>
      <vt:lpstr>Serializing/Deserializing an Object</vt:lpstr>
      <vt:lpstr>Properties Files</vt:lpstr>
      <vt:lpstr>Review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130</cp:revision>
  <cp:lastPrinted>2016-04-15T20:12:42Z</cp:lastPrinted>
  <dcterms:created xsi:type="dcterms:W3CDTF">2015-08-15T21:36:19Z</dcterms:created>
  <dcterms:modified xsi:type="dcterms:W3CDTF">2019-02-11T20:43:55Z</dcterms:modified>
</cp:coreProperties>
</file>