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1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13499-2333-4E1A-9728-A95255230684}">
  <a:tblStyle styleId="{98A13499-2333-4E1A-9728-A95255230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811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099c4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099c4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353bfe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353bfe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353bfe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353bfe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e9a611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e9a611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e9a611a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e9a611a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326390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326390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326390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326390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326390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326390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326390a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326390a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be referred to as but not to be confused with cardinality. Changed terms because of semantics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326390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326390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bd25e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bd25e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326390a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326390a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326390a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326390a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99229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99229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563792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563792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9bd25e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9bd25e5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e9a611a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e9a611a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b6be5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b6be5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353bfe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353bfe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353bfe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353bfe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800100"/>
            <a:ext cx="0" cy="1314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42900"/>
            <a:ext cx="6389688" cy="160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287191"/>
            <a:ext cx="6248400" cy="177165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11455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1" y="914400"/>
            <a:ext cx="792163" cy="97155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1" y="914400"/>
            <a:ext cx="792163" cy="97155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7" y="4685794"/>
            <a:ext cx="374823" cy="345232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0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6" y="4695978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7" y="4685794"/>
            <a:ext cx="374823" cy="3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679"/>
            <a:ext cx="7543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447"/>
            <a:ext cx="82296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8A87A34-81AB-432B-8DAE-1953F412C126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1" y="114300"/>
            <a:ext cx="792163" cy="97155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143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5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62000" y="1037230"/>
            <a:ext cx="6389688" cy="905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cs typeface="Times New Roman" panose="02020603050405020304" pitchFamily="18" charset="0"/>
              </a:rPr>
              <a:t>SQL</a:t>
            </a:r>
            <a:endParaRPr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DCL: Data Control Language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Used to control access to data stored in a database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GRANT - allows specific users to perform specified tasks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REVOKE - cancels previously granted or denied permissions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DQL: 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ta Query Language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Used to retrieve the records/data from database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SELECT - extracts data from database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TCL - Transaction control language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COMMIT: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to save the changes.</a:t>
            </a: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ROLLBACK: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to rollback the changes.</a:t>
            </a:r>
            <a:endParaRPr sz="2400" dirty="0">
              <a:solidFill>
                <a:srgbClr val="000000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SAVEPOINT: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creates points within groups of transactions in which to ROLLBACK</a:t>
            </a:r>
            <a:endParaRPr sz="2400" dirty="0">
              <a:solidFill>
                <a:srgbClr val="000000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b="1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SET TRANSACTION:</a:t>
            </a:r>
            <a:r>
              <a:rPr lang="en" sz="2400" dirty="0">
                <a:solidFill>
                  <a:srgbClr val="00000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Places a name on a transaction.</a:t>
            </a: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Transactional control commands are only used with the DML commands INSERT, UPDATE and DELETE only. </a:t>
            </a:r>
          </a:p>
          <a:p>
            <a:pPr marL="482600" marR="25400" lvl="0" indent="-29527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They can not be used while creating tables or dropping them because these operations are automatically commited in the database.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This constraint defines a column or a combination of columns which uniquely identify each row in the table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Identifies any column referencing the primary key in another table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Establishes a relationship between two columns in the same table or between different tables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Maintains referential integrity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Q: can you think of a scenario in which a table would have a FK that references a column in the table itself?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Ensures all rows in the table contain a definite value for the column which is specified as </a:t>
            </a: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Ensures that a column or group of columns in each row have a distinct value (can be null but cannot be duplicated if it does have a value)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a unique constraint and a primary key?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PK = NN + U,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U can be null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Check	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Defines a business rule on a column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All rows must satisfy this rule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Can be applied for a single column or group of columns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Multiplicity refers to the relationships between tables. There are 1:1 relationships, 1:n, </a:t>
            </a: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and n:n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1:1 Relationship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 one to one (1:1) relationship is defined as the relationship between two tables where both the tables should be associated with each other based on only one matching row.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This relationship can be created using Primary key-Unique foreign key constraints.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With One-to-One Relationship in SQL, for example, a person can have only one passport. 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What is a Database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An organized collection of data stored in electronic format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us to input, manage, organize, and retrieve data quickly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Traditional databases are organized by records(rows) and fields(columns) stored in tables which are stored in database files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Each category of data becomes a </a:t>
            </a: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column/field.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piece of data stored by your table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 table </a:t>
            </a: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row/record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 is a single set of columns that describe attributes of a single thing.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1:n Relationship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A one to many (1:n) relationship is established by using a primary key in a table and referencing that PK in another table as an FK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N:N Relationship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two tables where many rows from one table can have multiple matching rows in another table. 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 dirty="0">
                <a:latin typeface="Calibri" panose="020F0502020204030204" pitchFamily="34" charset="0"/>
                <a:cs typeface="Calibri" panose="020F0502020204030204" pitchFamily="34" charset="0"/>
              </a:rPr>
              <a:t>Neither table can support a foreign key to relate the tables, so a junction table (aka join table or associative entity) is created. 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 dirty="0">
                <a:latin typeface="Calibri" panose="020F0502020204030204" pitchFamily="34" charset="0"/>
                <a:cs typeface="Calibri" panose="020F0502020204030204" pitchFamily="34" charset="0"/>
              </a:rPr>
              <a:t>A junction table is a database table that contains foreign key references to two or more other database tables. It is the standard way of creating a many-to-many relationship between tables.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Calibri" panose="020F0502020204030204" pitchFamily="34" charset="0"/>
                <a:cs typeface="Calibri" panose="020F0502020204030204" pitchFamily="34" charset="0"/>
              </a:rPr>
              <a:t>The R in RDBMS: Relations &amp; Diagrams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87355"/>
            <a:ext cx="8520600" cy="338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entity-relationship diagram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—otherwise known as an ERD—is a data modeling technique that creates an illustration of an information system's entities and the relationships between those entities.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3 ingredients in a standard entity-relationship diagram: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•Entities, which represent people, places, items, events, or concepts.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•Attributes, which represent properties or descriptive qualities of an entity. These are also known as data elements.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•Relationships, which represent the link between different entities.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Types of ERD’s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100" dirty="0">
                <a:latin typeface="Calibri" panose="020F0502020204030204" pitchFamily="34" charset="0"/>
                <a:cs typeface="Calibri" panose="020F0502020204030204" pitchFamily="34" charset="0"/>
              </a:rPr>
              <a:t>Entities, attributes, and relationships can be represented in one of three ways: with a conceptual model, logical model, or physical model. </a:t>
            </a:r>
          </a:p>
          <a:p>
            <a:pPr marL="342900"/>
            <a:r>
              <a:rPr lang="en" sz="2100" dirty="0">
                <a:latin typeface="Calibri" panose="020F0502020204030204" pitchFamily="34" charset="0"/>
                <a:cs typeface="Calibri" panose="020F0502020204030204" pitchFamily="34" charset="0"/>
              </a:rPr>
              <a:t>These models increase in complexity as you move from conceptual to logical to physical. It's usually best to start with a conceptual ERD model, so you can understand—at the highest level—the entities in your data and how they relate to each other</a:t>
            </a:r>
            <a:r>
              <a:rPr lang="en" sz="21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3285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Put the R in RDBMS: Relational Databases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Relation = a connection between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Entity = anything we store data about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Attribute = the data we store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Has a type and a 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Structured Query Language	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SQL is the standard language for relational database systems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All relational managements like MySQL, MS Access, Oracle, etc use SQL as a standard database language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They also use dialects. Oracle, for example, uses PL/SQL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Benefits of SQL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Allows users to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access data in RDBMS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Describe the data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define the data in the DB and manipulate the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Embed within other languages using SQL modules, libraries, and pre-compilers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DDL: Data Definition Language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0" y="1010825"/>
            <a:ext cx="9144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Defines Schemas 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tablename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columndefinition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tableparameters</a:t>
            </a:r>
            <a:endParaRPr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Column definitions are comma-separated lists consisting of any of the following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Column def:</a:t>
            </a:r>
            <a:r>
              <a:rPr lang="en" i="1" dirty="0">
                <a:latin typeface="Calibri" panose="020F0502020204030204" pitchFamily="34" charset="0"/>
                <a:cs typeface="Calibri" panose="020F0502020204030204" pitchFamily="34" charset="0"/>
              </a:rPr>
              <a:t> columnname datatype constraints</a:t>
            </a:r>
            <a:endParaRPr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Primary key definition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DROP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objecttype objectname</a:t>
            </a:r>
            <a:endParaRPr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ALTER </a:t>
            </a:r>
            <a:r>
              <a:rPr lang="en" sz="2000" i="1" dirty="0">
                <a:latin typeface="Calibri" panose="020F0502020204030204" pitchFamily="34" charset="0"/>
                <a:cs typeface="Calibri" panose="020F0502020204030204" pitchFamily="34" charset="0"/>
              </a:rPr>
              <a:t>objecttpye objectname parameters</a:t>
            </a:r>
            <a:endParaRPr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DML: Data Manipulation Language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Think “CRUD” → Create, Read, Update, Delete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INSERT (create)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SELECT (read)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263</TotalTime>
  <Words>984</Words>
  <Application>Microsoft Office PowerPoint</Application>
  <PresentationFormat>On-screen Show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Wingdings</vt:lpstr>
      <vt:lpstr>Arial</vt:lpstr>
      <vt:lpstr>Verdana</vt:lpstr>
      <vt:lpstr>Calibri</vt:lpstr>
      <vt:lpstr>Learner Template</vt:lpstr>
      <vt:lpstr>SQL</vt:lpstr>
      <vt:lpstr>What is a Database</vt:lpstr>
      <vt:lpstr>The R in RDBMS: Relations &amp; Diagrams </vt:lpstr>
      <vt:lpstr>Types of ERD’s</vt:lpstr>
      <vt:lpstr>Put the R in RDBMS: Relational Databases</vt:lpstr>
      <vt:lpstr>Structured Query Language </vt:lpstr>
      <vt:lpstr>Benefits of SQL</vt:lpstr>
      <vt:lpstr>DDL: Data Definition Language</vt:lpstr>
      <vt:lpstr>DML: Data Manipulation Language</vt:lpstr>
      <vt:lpstr>DCL: Data Control Language</vt:lpstr>
      <vt:lpstr>DQL: Data Query Language</vt:lpstr>
      <vt:lpstr>TCL - Transaction control language</vt:lpstr>
      <vt:lpstr>Primary Key</vt:lpstr>
      <vt:lpstr>Foreign key</vt:lpstr>
      <vt:lpstr>Not Null</vt:lpstr>
      <vt:lpstr>Unique</vt:lpstr>
      <vt:lpstr>Check </vt:lpstr>
      <vt:lpstr>Multiplicity</vt:lpstr>
      <vt:lpstr>1:1 Relationship</vt:lpstr>
      <vt:lpstr>1:n Relationship</vt:lpstr>
      <vt:lpstr>N:N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Jasdhir Singh</cp:lastModifiedBy>
  <cp:revision>50</cp:revision>
  <dcterms:modified xsi:type="dcterms:W3CDTF">2022-10-27T08:53:17Z</dcterms:modified>
</cp:coreProperties>
</file>