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51D9-E29F-CC78-65E8-26B8CB969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184" y="198120"/>
            <a:ext cx="8791575" cy="12954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DEED-29F8-277B-8839-5C57D187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800" y="1493520"/>
            <a:ext cx="10332720" cy="45516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Web development is the process of building and maintaining websites. It encompasses all aspects of </a:t>
            </a:r>
            <a:r>
              <a:rPr lang="en-US" i="0" dirty="0">
                <a:solidFill>
                  <a:schemeClr val="bg1"/>
                </a:solidFill>
                <a:effectLst/>
                <a:latin typeface="Google Sans"/>
              </a:rPr>
              <a:t>the website creation process, from planning and design to coding and deployment. Web developers use a variety of technologies to create websites, including HTML, CSS, and JavaScript.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Google Sans"/>
              </a:rPr>
              <a:t>HTML (</a:t>
            </a:r>
            <a:r>
              <a:rPr lang="en-US" i="0" dirty="0" err="1">
                <a:solidFill>
                  <a:schemeClr val="bg1"/>
                </a:solidFill>
                <a:effectLst/>
                <a:latin typeface="Google Sans"/>
              </a:rPr>
              <a:t>HyperText</a:t>
            </a:r>
            <a:r>
              <a:rPr lang="en-US" i="0" dirty="0">
                <a:solidFill>
                  <a:schemeClr val="bg1"/>
                </a:solidFill>
                <a:effectLst/>
                <a:latin typeface="Google Sans"/>
              </a:rPr>
              <a:t> Markup Language) is the language used to define the structure of a web page. HTML elements, such as headings, paragraphs, and images, are used to create the basic layout of a web page.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Google Sans"/>
              </a:rPr>
              <a:t>CSS (Cascading Style Sheets) is a language used to style web pages. CSS allows web developers to control 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appearance of HTML elements, such as their font, color, and size.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JavaScript is a programming language used to add interactivity to web pages. JavaScript can be used to create things like menus, forms, and animations.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Web development is a complex and ever-evolving field. However, the basics of web development can be learned relatively quickly. There are many resources available online and in libraries to help beginners learn web development.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1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996D4D-6E6B-7128-E6B9-24094DCE6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864" y="249238"/>
            <a:ext cx="8791575" cy="5948362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Here is a brief introduction to the different types of web development: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Front-end web development is focused on the user interface of a website. Front-end developers use HTML, CSS, and JavaScript to create the parts of a website that users see and interact with.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Back-end web development is focused on the server-side of a website. Back-end developers use programming languages such as Python, Ruby, and Java to create the logic and functionality of a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Full-stack web development encompasses both front-end and back-end web development. Full-stack developers have the skills and knowledge to build and maintain all aspects of a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11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4330-189A-5EA0-C177-3F0D718F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289243"/>
            <a:ext cx="10241280" cy="10010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TECHNOLOGIES AND CHALLENGES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24E6D-5594-12CA-76F4-FE1CDC500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240" y="1849120"/>
            <a:ext cx="9621520" cy="45720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oogle Sans"/>
              </a:rPr>
              <a:t>The following are some of the essential languages and technologies used in web development: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oogle Sans"/>
              </a:rPr>
              <a:t>HTML (</a:t>
            </a:r>
            <a:r>
              <a:rPr lang="en-US" b="0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oogle Sans"/>
              </a:rPr>
              <a:t>HyperText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oogle Sans"/>
              </a:rPr>
              <a:t> Markup Language) is the language used to define the structure of a web page. HTML elements, such as headings, paragraphs, and images, are used to create the basic layout of a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oogle Sans"/>
              </a:rPr>
              <a:t>CSS (Cascading Style Sheets) is a language used to style web pages. CSS allows web developers to control the appearance of HTML elements, such as their font, color, and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Google Sans"/>
              </a:rPr>
              <a:t>JavaScript is a programming language used to add interactivity to web pages. JavaScript can be used to create things like menus, forms, and animations.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7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6203-F03D-A642-A494-E421522A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3064" y="355601"/>
            <a:ext cx="8791575" cy="8839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LANGUAGES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24E46-E93F-946A-F294-1D00E7E3C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532" y="1600518"/>
            <a:ext cx="8791575" cy="456660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Backend languages are used to create the server-side of a website. Backend developers use programming languages such as Python, Ruby, and PHP to create the logic and functionality of a website.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Here is a brief overview of each backend language: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Python is a general-purpose programming language that is known for its simplicity and readability. It is a popular choice for backend development because of its large and active community.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Ruby is a dynamic, reflective programming language that is known for its expressiveness and elegance. It is a popular choice for backend development because of its Rails web framework, which makes it easy to develop web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PHP is a scripting language that is specifically designed for web development. It is a popular choice for backend development because of its ease of use and its large number of frameworks and libraries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23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1CDE-A8A7-5C83-AFBA-0ADBDA5D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504" y="162561"/>
            <a:ext cx="8791575" cy="9651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591BC-E2C2-B8AA-4A93-4D1D96B1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104" y="1155859"/>
            <a:ext cx="8791575" cy="454628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Web development is a complex and ever-evolving field, but the basics can be learned relatively quickly. There are many resources available online and in libraries to help beginners learn web development.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If you are interested in learning more about web development, I recommend starting with HTML, CSS, and JavaScript. Once you have a good understanding of these languages, you can then start to learn a backend language such as Python, Ruby, or PHP.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38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679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Google Sans</vt:lpstr>
      <vt:lpstr>Times New Roman</vt:lpstr>
      <vt:lpstr>Tw Cen MT</vt:lpstr>
      <vt:lpstr>Circuit</vt:lpstr>
      <vt:lpstr>WEB DEVELOPMENT</vt:lpstr>
      <vt:lpstr>PowerPoint Presentation</vt:lpstr>
      <vt:lpstr>KEY TECHNOLOGIES AND CHALLENGES</vt:lpstr>
      <vt:lpstr>BACK END LANGUAGES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Muthanagari Saikamalreddy</dc:creator>
  <cp:lastModifiedBy>Muthanagari Saikamalreddy</cp:lastModifiedBy>
  <cp:revision>1</cp:revision>
  <dcterms:created xsi:type="dcterms:W3CDTF">2023-10-08T06:01:59Z</dcterms:created>
  <dcterms:modified xsi:type="dcterms:W3CDTF">2023-10-08T06:19:18Z</dcterms:modified>
</cp:coreProperties>
</file>