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13EAD-D9BA-4648-9D3A-8D962BE8D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63F22E-D6D7-48DE-80A3-D2EEAC21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E9CF7-D917-4689-A3FE-0AB2E08C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DD3-61CB-4060-91C0-CF036E4F9C56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E550B6-A7AA-4D7E-8234-17FF58F2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8217C9-BA49-4BC9-A847-2B37C5AF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A0C-BAD5-4BCA-B422-6524B67F6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25B57-437C-4A8A-A39E-6A8A36AE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77A9E5-6919-466F-B860-1A5CAFF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482CD7-96CF-46BE-AD83-50305AAE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DD3-61CB-4060-91C0-CF036E4F9C56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45632-C4FD-453D-AF05-B8ECCC03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3E9E03-133B-49CA-A535-F59B316F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A0C-BAD5-4BCA-B422-6524B67F6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03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5A2FC7-F363-4695-B152-882962DFD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4F80F5-35EA-4362-A704-E5953DBD0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884512-DB4C-4668-BFDE-7C933CA0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DD3-61CB-4060-91C0-CF036E4F9C56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8E626-415D-476B-AA61-2FCA37F2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69F94C-ED5F-4DAD-9F0F-E69AABA7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A0C-BAD5-4BCA-B422-6524B67F6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BEDDE-5AAD-43AA-8832-76871CA2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C90D6D-2262-4614-A34E-20A59320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9A69BE-C589-4D93-B4DF-79EC8635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DD3-61CB-4060-91C0-CF036E4F9C56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2DF5C-A7C2-4044-8873-2B3DD9A4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CF7A48-080D-41D6-B25E-D5075D9B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A0C-BAD5-4BCA-B422-6524B67F6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78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87BDA-E2E9-42AC-BA04-F870F824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B95334-6736-4D0F-BFDB-FD903368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0B1B50-0476-4631-BEF5-573D8E76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DD3-61CB-4060-91C0-CF036E4F9C56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90C7EB-66A8-498B-83C4-3CA6453D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629FB6-9739-475E-8027-0B7B5FB0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A0C-BAD5-4BCA-B422-6524B67F6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89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7F487-FB30-44C0-BB82-FEC05C5F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94538-B5C8-4565-A886-D3A209052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46E4C6-839C-4B18-818E-A8382F65F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58F8-DBAF-4BBD-96F6-65F2932C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DD3-61CB-4060-91C0-CF036E4F9C56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615890-D25B-4D4D-9224-745DA073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25316-1D55-422D-A098-FBFDBB54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A0C-BAD5-4BCA-B422-6524B67F6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7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BF410-086A-4716-8885-6DCCF3A1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3F8F2B-2FAA-4380-A1B2-267EB7936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33ECB-5722-47D4-BDB8-C760F843B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26F3C8-51B7-48AF-B823-44F22DA12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55B762-7696-43AB-AA58-8599C13DA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491CD4-6DB4-41F6-AD2F-3A0B1295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DD3-61CB-4060-91C0-CF036E4F9C56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086E0A-6D30-4F55-B02D-2F298B2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CD1568-4A39-4768-9E95-6CBE4EE6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A0C-BAD5-4BCA-B422-6524B67F6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0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E8944-2DD9-484A-8DFB-71047BEA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5B670E-8A9D-4067-864D-2F4B4129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DD3-61CB-4060-91C0-CF036E4F9C56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525970-5290-45D7-8E51-E8B512E4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A0ABAF-A6A6-40B8-AC46-EE2AA904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A0C-BAD5-4BCA-B422-6524B67F6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83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5E05AE-F30E-4E4D-B6BD-E4107996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DD3-61CB-4060-91C0-CF036E4F9C56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A5A1B3-BA6C-4AA5-A61D-74A1BD6F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F37568-F071-47B1-93FC-2A232D42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A0C-BAD5-4BCA-B422-6524B67F6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40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24F0A-6FDD-453B-ABEC-59410027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A0C92-C6C9-4167-A86A-C943D83F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9B16F5-DE17-4013-88EF-193FE6CA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461C64-E5B4-4CD8-8E71-BA7E05F3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DD3-61CB-4060-91C0-CF036E4F9C56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8D16B9-6043-433B-B3BB-0157385C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B58044-A2FD-4A80-9676-463A356A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A0C-BAD5-4BCA-B422-6524B67F6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84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B5060-8B35-454B-A430-E8E14E0F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BA2198-D1E8-4620-9EC4-DD762A667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5A9FD5-2420-4930-BF1E-3F13A6C7A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9E464-3992-4EB8-9A88-81C85E63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DD3-61CB-4060-91C0-CF036E4F9C56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0CA0A2-5AF7-462C-913D-F0DCBE0F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39E345-17D7-45B0-9E76-86F5FC78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A0C-BAD5-4BCA-B422-6524B67F6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0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587C03-7918-4BEA-B3D0-A2D7F9FF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FDEB89-2943-46DE-BB85-855D80331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98AFA-C7C9-4E35-BC64-53A6A8807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DD3-61CB-4060-91C0-CF036E4F9C56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30863-261D-4016-A85F-2C052EE9F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1CFA46-585E-404A-9569-EF188B6D0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FA0C-BAD5-4BCA-B422-6524B67F6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32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A4AC8-6DA7-49FE-BFF3-FF299D483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天空のふわもちパンケーキ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71B7A5-31A3-47A6-BA75-548167074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梱包資料</a:t>
            </a:r>
          </a:p>
        </p:txBody>
      </p:sp>
    </p:spTree>
    <p:extLst>
      <p:ext uri="{BB962C8B-B14F-4D97-AF65-F5344CB8AC3E}">
        <p14:creationId xmlns:p14="http://schemas.microsoft.com/office/powerpoint/2010/main" val="310893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D02AB-B01A-4ECC-B9A8-B9C2FDE7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86906" cy="681036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パンケーキミックス梱包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51DF1-E2C5-402B-9E91-B38677D2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" y="805343"/>
            <a:ext cx="4379053" cy="5989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/>
              <a:t>【</a:t>
            </a:r>
            <a:r>
              <a:rPr kumimoji="1" lang="ja-JP" altLang="en-US" sz="2000" dirty="0"/>
              <a:t>梱包包材等の内容</a:t>
            </a:r>
            <a:r>
              <a:rPr kumimoji="1" lang="en-US" altLang="ja-JP" sz="2000" dirty="0"/>
              <a:t>】</a:t>
            </a:r>
          </a:p>
          <a:p>
            <a:pPr marL="0" indent="0">
              <a:buNone/>
            </a:pPr>
            <a:r>
              <a:rPr lang="ja-JP" altLang="en-US" sz="2000" dirty="0"/>
              <a:t>・パンケーキミックス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・同梱物説明書（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枚）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・指示書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・送り状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・返還先シール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・ゆうパケット用段ボール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FBE7CF5-8C58-41F6-8ECA-7201AB05985A}"/>
              </a:ext>
            </a:extLst>
          </p:cNvPr>
          <p:cNvSpPr txBox="1">
            <a:spLocks/>
          </p:cNvSpPr>
          <p:nvPr/>
        </p:nvSpPr>
        <p:spPr>
          <a:xfrm>
            <a:off x="3769578" y="805343"/>
            <a:ext cx="5178480" cy="614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【</a:t>
            </a:r>
            <a:r>
              <a:rPr lang="ja-JP" altLang="en-US" sz="2000" dirty="0"/>
              <a:t>持ち込み出荷の必要書類</a:t>
            </a:r>
            <a:r>
              <a:rPr lang="en-US" altLang="ja-JP" sz="2000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・別納郵便等差出表（引受検査用</a:t>
            </a:r>
            <a:r>
              <a:rPr lang="en-US" altLang="ja-JP" sz="2000" dirty="0"/>
              <a:t>/</a:t>
            </a:r>
            <a:r>
              <a:rPr lang="ja-JP" altLang="en-US" sz="2000" dirty="0"/>
              <a:t>送付用）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・顧客</a:t>
            </a:r>
            <a:r>
              <a:rPr lang="en-US" altLang="ja-JP" sz="2000" dirty="0"/>
              <a:t>QR</a:t>
            </a:r>
            <a:r>
              <a:rPr lang="ja-JP" altLang="en-US" sz="2000" dirty="0"/>
              <a:t>コード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20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3C8CA78-BF99-4226-9AAC-92C34277766C}"/>
              </a:ext>
            </a:extLst>
          </p:cNvPr>
          <p:cNvCxnSpPr/>
          <p:nvPr/>
        </p:nvCxnSpPr>
        <p:spPr>
          <a:xfrm>
            <a:off x="3589033" y="681037"/>
            <a:ext cx="0" cy="58288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D02AB-B01A-4ECC-B9A8-B9C2FDE7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86906" cy="681036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51DF1-E2C5-402B-9E91-B38677D2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24" y="864065"/>
            <a:ext cx="11945923" cy="5931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【</a:t>
            </a:r>
            <a:r>
              <a:rPr lang="ja-JP" altLang="en-US" sz="2000" dirty="0"/>
              <a:t>持ち込み方法</a:t>
            </a:r>
            <a:r>
              <a:rPr lang="en-US" altLang="ja-JP" sz="2000" dirty="0"/>
              <a:t>】</a:t>
            </a:r>
          </a:p>
          <a:p>
            <a:pPr marL="0" indent="0">
              <a:buNone/>
            </a:pPr>
            <a:r>
              <a:rPr lang="ja-JP" altLang="en-US" sz="2000" dirty="0"/>
              <a:t>・即日出荷の持ち込み最終受付時間は</a:t>
            </a:r>
            <a:r>
              <a:rPr lang="en-US" altLang="ja-JP" sz="2000" dirty="0"/>
              <a:t>17</a:t>
            </a:r>
            <a:r>
              <a:rPr lang="ja-JP" altLang="en-US" sz="2000" dirty="0"/>
              <a:t>時まで。それ以降（</a:t>
            </a:r>
            <a:r>
              <a:rPr lang="en-US" altLang="ja-JP" sz="2000" dirty="0"/>
              <a:t>21</a:t>
            </a:r>
            <a:r>
              <a:rPr lang="ja-JP" altLang="en-US" sz="2000" dirty="0"/>
              <a:t>時頃まで）は翌日に回る。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【</a:t>
            </a:r>
            <a:r>
              <a:rPr lang="ja-JP" altLang="en-US" sz="2000" dirty="0"/>
              <a:t>別納郵便等差出表（引受検査用</a:t>
            </a:r>
            <a:r>
              <a:rPr lang="en-US" altLang="ja-JP" sz="2000" dirty="0"/>
              <a:t>/</a:t>
            </a:r>
            <a:r>
              <a:rPr lang="ja-JP" altLang="en-US" sz="2000" dirty="0"/>
              <a:t>送付用）</a:t>
            </a:r>
            <a:r>
              <a:rPr lang="en-US" altLang="ja-JP" sz="2000" dirty="0"/>
              <a:t>】</a:t>
            </a:r>
            <a:r>
              <a:rPr lang="ja-JP" altLang="en-US" sz="2000" dirty="0"/>
              <a:t>と</a:t>
            </a:r>
            <a:r>
              <a:rPr lang="en-US" altLang="ja-JP" sz="2000" dirty="0"/>
              <a:t>【</a:t>
            </a:r>
            <a:r>
              <a:rPr lang="ja-JP" altLang="en-US" sz="2000" dirty="0"/>
              <a:t>顧客</a:t>
            </a:r>
            <a:r>
              <a:rPr lang="en-US" altLang="ja-JP" sz="2000" dirty="0"/>
              <a:t>QR</a:t>
            </a:r>
            <a:r>
              <a:rPr lang="ja-JP" altLang="en-US" sz="2000" dirty="0"/>
              <a:t>コード</a:t>
            </a:r>
            <a:r>
              <a:rPr lang="en-US" altLang="ja-JP" sz="2000" dirty="0"/>
              <a:t>】</a:t>
            </a:r>
            <a:r>
              <a:rPr lang="ja-JP" altLang="en-US" sz="2000" dirty="0"/>
              <a:t>を必ず持っていく。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 【</a:t>
            </a:r>
            <a:r>
              <a:rPr lang="ja-JP" altLang="en-US" sz="2000" dirty="0"/>
              <a:t>別納郵便等差出表（引受検査用</a:t>
            </a:r>
            <a:r>
              <a:rPr lang="en-US" altLang="ja-JP" sz="2000" dirty="0"/>
              <a:t>/</a:t>
            </a:r>
            <a:r>
              <a:rPr lang="ja-JP" altLang="en-US" sz="2000" dirty="0"/>
              <a:t>送付用）</a:t>
            </a:r>
            <a:r>
              <a:rPr lang="en-US" altLang="ja-JP" sz="2000" dirty="0"/>
              <a:t>】</a:t>
            </a:r>
            <a:r>
              <a:rPr lang="ja-JP" altLang="en-US" sz="2000" dirty="0"/>
              <a:t>は持ち込み量や金額を記入。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・心斎橋南郵便局の北側にある入口の奥にある、受け取り窓口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・売り上げが軌道に乗って</a:t>
            </a:r>
            <a:r>
              <a:rPr lang="en-US" altLang="ja-JP" sz="2000" dirty="0"/>
              <a:t>100</a:t>
            </a:r>
            <a:r>
              <a:rPr lang="ja-JP" altLang="en-US" sz="2000" dirty="0"/>
              <a:t>件くらいまでは上記の場所で、多くなってきたら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同郵便局南側の</a:t>
            </a:r>
            <a:r>
              <a:rPr kumimoji="1" lang="en-US" altLang="ja-JP" sz="2000" dirty="0"/>
              <a:t>【</a:t>
            </a:r>
            <a:r>
              <a:rPr kumimoji="1" lang="ja-JP" altLang="en-US" sz="2000" dirty="0"/>
              <a:t>発着場</a:t>
            </a:r>
            <a:r>
              <a:rPr kumimoji="1" lang="en-US" altLang="ja-JP" sz="2000" dirty="0"/>
              <a:t>】</a:t>
            </a:r>
            <a:r>
              <a:rPr kumimoji="1" lang="ja-JP" altLang="en-US" sz="2000" dirty="0"/>
              <a:t>に持ち込む。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ここにもっていく際はあらかじめ担当者（林さん）に連絡してから持っていく。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・ギフト包装と熨斗はないですが、メッセージカードは付くことがあります。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315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D02AB-B01A-4ECC-B9A8-B9C2FDE7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86906" cy="681036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51DF1-E2C5-402B-9E91-B38677D2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71" y="755009"/>
            <a:ext cx="3523376" cy="6040074"/>
          </a:xfrm>
        </p:spPr>
        <p:txBody>
          <a:bodyPr>
            <a:normAutofit/>
          </a:bodyPr>
          <a:lstStyle/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100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D02AB-B01A-4ECC-B9A8-B9C2FDE7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86906" cy="681036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51DF1-E2C5-402B-9E91-B38677D2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71" y="755009"/>
            <a:ext cx="3523376" cy="6040074"/>
          </a:xfrm>
        </p:spPr>
        <p:txBody>
          <a:bodyPr>
            <a:normAutofit/>
          </a:bodyPr>
          <a:lstStyle/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311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D02AB-B01A-4ECC-B9A8-B9C2FDE7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86906" cy="681036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51DF1-E2C5-402B-9E91-B38677D2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71" y="755009"/>
            <a:ext cx="3523376" cy="6040074"/>
          </a:xfrm>
        </p:spPr>
        <p:txBody>
          <a:bodyPr>
            <a:normAutofit/>
          </a:bodyPr>
          <a:lstStyle/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72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B2717677-DFD9-43A5-B482-5FB13C48D31D}"/>
</file>

<file path=customXml/itemProps2.xml><?xml version="1.0" encoding="utf-8"?>
<ds:datastoreItem xmlns:ds="http://schemas.openxmlformats.org/officeDocument/2006/customXml" ds:itemID="{CA2E954F-BA1F-42CB-A0D8-39F4606DB712}"/>
</file>

<file path=customXml/itemProps3.xml><?xml version="1.0" encoding="utf-8"?>
<ds:datastoreItem xmlns:ds="http://schemas.openxmlformats.org/officeDocument/2006/customXml" ds:itemID="{BFEC9D0F-583E-45AE-92DA-27DFC6BCD399}"/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217</Words>
  <Application>Microsoft Office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天空のふわもちパンケーキ</vt:lpstr>
      <vt:lpstr>パンケーキミックス梱包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 和宏</dc:creator>
  <cp:lastModifiedBy>山本 和宏</cp:lastModifiedBy>
  <cp:revision>5</cp:revision>
  <dcterms:created xsi:type="dcterms:W3CDTF">2020-08-31T05:41:26Z</dcterms:created>
  <dcterms:modified xsi:type="dcterms:W3CDTF">2020-09-01T00:08:53Z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