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B457E-1A4C-4AFC-BCA9-3653CE724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9D6062-8B3F-470F-90FD-405EBB6DF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29934-E2D1-4CF0-B52D-052354F1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7CB471-839A-4011-9D78-222C0DAE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05CB65-F3B4-438A-B40C-9569A669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6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3E7F3-BB2E-4776-9158-BAE6542B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6037E8-A9A7-452A-9F03-D13B864C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2822B5-746B-4641-B8C9-096C2F0F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1A08F-C51E-44D1-AEBA-6D75455B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FD432C-6FF4-4B9F-9E5D-2C7EE6E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4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8AF839-5636-4CFF-B059-E6C6949DD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D8452A-9168-487E-9ED2-A9A9BF3FD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A2186-4C94-431A-BE5F-28B4EF48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79BE7B-6CBD-4E27-8563-D3327EFD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DF104-EE6A-4FFE-A05B-10761DE3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19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8C5BD-843C-44AA-809C-82A75290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E4D513-B313-4C7A-B3BC-37F656DA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01385-8C49-41C6-8D6C-FAADFADF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FCF511-ACDC-49F2-966D-F076A138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F8A32A-1577-4E87-838D-39292483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0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2F8D8-0050-465C-8C0B-0F4CD02E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B94232-1182-43A5-BCC6-93926DAF0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C33940-748F-45EB-9DDE-80CAB5E3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4667F-0787-495C-8080-9B05AAB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47695-9A27-4E06-A7F9-9B66FA87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9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18CBE-D591-4B70-9A46-73D4A58B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112A55-8FA7-4EE8-9AA6-DD553C26D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A78F9A-48BF-45A0-AA97-A84D447B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E2810E-4661-4F93-B712-7E8AD4BF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55094C-E77C-4251-9D59-9F733EC4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12BE29-BFA5-4AED-A35B-330CA51C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58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B2FAC-F084-4002-9B29-A41469F6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8CB476-8DB9-436A-B8C6-D11D1CB5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849325-5FCE-405F-814F-FEB00A68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135DE9-1E39-412E-8BB4-400DD1726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1E9F7F-3A86-4CF9-ACEE-947C01275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CE0932-A67D-4B5F-B944-227692C7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BD0B01-E226-4B5A-B79F-599E59E1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DA4106-32CA-4EE7-A221-A347CE48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AEB93-7D4C-43DF-95E9-5321F3D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E98750-021F-4D2A-9D00-B16F5474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F8BB52-47E1-4409-A105-05764743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B7A62A-34F2-43A4-8FD9-D1BF47D5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51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CD92EC-44EA-408B-A28F-C197FA39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07F0F-A440-46E0-87A0-EC2064C0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31DF7-D879-4A17-A490-85EB9A0D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10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97A0EC-1DF8-4840-98F7-692F7DA5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D0B3E6-473B-4207-A22B-2558DC263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DE4410-2A84-4B33-8E9B-6B472EFB7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74319E-AC49-479F-B55A-E27F975C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66C239-42B7-4B35-B0B0-B618F665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81B718-768A-4364-96A9-41A964B0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65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EF926-C5F4-49F2-8D2B-BFDD7B5B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980CFD-8E30-4127-BBD0-181A95828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A524B2-3719-4CAC-A371-6798364FC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2090EE-265C-4E11-A934-4471E42C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497038-8E04-4AFD-9CBD-64D503D0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6DFD53-5D1A-4E9E-A44E-367F2CAC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37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B96C98-BFDC-444B-8A88-AEBD14FE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4557E4-377F-47B4-91FA-B87802D39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3AFC7B-42FD-4284-A613-2CC4CB903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3CF5-FAF2-4048-B528-DF472C4E704E}" type="datetimeFigureOut">
              <a:rPr kumimoji="1" lang="ja-JP" altLang="en-US" smtClean="0"/>
              <a:t>2020/1/29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5CF7B-E135-42CF-B9C2-4F9CCBA28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320F36-9A5C-405D-9D64-7217ACDAF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6734-250B-4547-9081-972D27BE88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F9DF72-535A-4820-983C-05E86772C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アプリのご注文に関して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B816D4-853D-4DF2-ACB4-A2C8CA2EC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5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87DB5-56C9-44BD-B365-C08DC26E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8103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E7202D-5E5C-430F-A7DA-E2A77DCD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1728"/>
            <a:ext cx="12192000" cy="78017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フォトケーキで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売単価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より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商品計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円高くなっている場合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00F2115-A478-447F-8CEF-D3DC6B98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905"/>
            <a:ext cx="6490996" cy="36511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2C424D-EC24-4B64-88EE-48EBD8B30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52" t="9842" r="53617" b="45642"/>
          <a:stretch/>
        </p:blipFill>
        <p:spPr>
          <a:xfrm>
            <a:off x="7629327" y="1589948"/>
            <a:ext cx="3240835" cy="4309494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245DFB-7ADC-482B-863E-057F1ED5DE29}"/>
              </a:ext>
            </a:extLst>
          </p:cNvPr>
          <p:cNvCxnSpPr>
            <a:cxnSpLocks/>
          </p:cNvCxnSpPr>
          <p:nvPr/>
        </p:nvCxnSpPr>
        <p:spPr>
          <a:xfrm>
            <a:off x="3020037" y="3246540"/>
            <a:ext cx="7390701" cy="2525086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7837641-8B2B-4E20-AEFF-4E07FF538865}"/>
              </a:ext>
            </a:extLst>
          </p:cNvPr>
          <p:cNvCxnSpPr>
            <a:cxnSpLocks/>
          </p:cNvCxnSpPr>
          <p:nvPr/>
        </p:nvCxnSpPr>
        <p:spPr>
          <a:xfrm>
            <a:off x="2281806" y="1744910"/>
            <a:ext cx="6174297" cy="58723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924AA3A9-F7EC-44F8-87AE-01D321A7D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" t="50969" r="74906" b="43287"/>
          <a:stretch/>
        </p:blipFill>
        <p:spPr>
          <a:xfrm>
            <a:off x="1028008" y="5614210"/>
            <a:ext cx="5598050" cy="771787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7DEEE7D-9968-4A73-9CE4-40C83AE3192C}"/>
              </a:ext>
            </a:extLst>
          </p:cNvPr>
          <p:cNvCxnSpPr>
            <a:cxnSpLocks/>
          </p:cNvCxnSpPr>
          <p:nvPr/>
        </p:nvCxnSpPr>
        <p:spPr>
          <a:xfrm>
            <a:off x="1216404" y="3338818"/>
            <a:ext cx="2860646" cy="2432808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CDF5A-27BF-451A-BFA8-137401FA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57883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33D531-8EFA-4613-995F-72EB5135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9783"/>
            <a:ext cx="12192000" cy="307037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この場合オプション</a:t>
            </a:r>
            <a:r>
              <a:rPr lang="ja-JP" altLang="en-US" dirty="0"/>
              <a:t>で何かつけている可能性がある。（ほぼ確実につけているはず）</a:t>
            </a:r>
            <a:endParaRPr lang="en-US" altLang="ja-JP" dirty="0"/>
          </a:p>
          <a:p>
            <a:r>
              <a:rPr lang="ja-JP" altLang="en-US" dirty="0"/>
              <a:t>可能性の選択オプション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①チョコペン</a:t>
            </a:r>
            <a:r>
              <a:rPr lang="en-US" altLang="ja-JP" dirty="0"/>
              <a:t>2</a:t>
            </a:r>
            <a:r>
              <a:rPr lang="ja-JP" altLang="en-US" dirty="0"/>
              <a:t>色入り</a:t>
            </a:r>
            <a:r>
              <a:rPr lang="en-US" altLang="ja-JP" dirty="0"/>
              <a:t>(\150)</a:t>
            </a:r>
          </a:p>
          <a:p>
            <a:pPr marL="0" indent="0">
              <a:buNone/>
            </a:pPr>
            <a:r>
              <a:rPr lang="ja-JP" altLang="en-US" dirty="0"/>
              <a:t>　②ローソク</a:t>
            </a:r>
            <a:r>
              <a:rPr lang="en-US" altLang="ja-JP" dirty="0"/>
              <a:t>10</a:t>
            </a:r>
            <a:r>
              <a:rPr lang="ja-JP" altLang="en-US" dirty="0"/>
              <a:t>本</a:t>
            </a:r>
            <a:r>
              <a:rPr lang="en-US" altLang="ja-JP" dirty="0"/>
              <a:t>(\50)</a:t>
            </a:r>
          </a:p>
          <a:p>
            <a:pPr marL="0" indent="0">
              <a:buNone/>
            </a:pPr>
            <a:r>
              <a:rPr lang="ja-JP" altLang="en-US" dirty="0"/>
              <a:t>　③デコレーション　バラ</a:t>
            </a:r>
            <a:r>
              <a:rPr lang="en-US" altLang="ja-JP" dirty="0"/>
              <a:t>(\1000)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25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5B953-A72B-42DC-818F-5A93E8CF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5C4549-8E2A-4D6B-BA0E-B33758D52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3673"/>
            <a:ext cx="12192000" cy="2030136"/>
          </a:xfrm>
        </p:spPr>
        <p:txBody>
          <a:bodyPr/>
          <a:lstStyle/>
          <a:p>
            <a:r>
              <a:rPr kumimoji="1" lang="ja-JP" altLang="en-US" dirty="0"/>
              <a:t>よってこの場合は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円加算されているので</a:t>
            </a:r>
            <a:r>
              <a:rPr kumimoji="1" lang="en-US" altLang="ja-JP" dirty="0"/>
              <a:t>【</a:t>
            </a:r>
            <a:r>
              <a:rPr lang="ja-JP" altLang="en-US" dirty="0"/>
              <a:t>③デコレーション　バラ</a:t>
            </a:r>
            <a:r>
              <a:rPr lang="en-US" altLang="ja-JP" dirty="0"/>
              <a:t>(\1000)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になるので</a:t>
            </a:r>
            <a:r>
              <a:rPr kumimoji="1" lang="en-US" altLang="ja-JP" dirty="0"/>
              <a:t>【</a:t>
            </a:r>
            <a:r>
              <a:rPr lang="ja-JP" altLang="en-US" dirty="0"/>
              <a:t>ピッキング指示欄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</a:t>
            </a:r>
            <a:r>
              <a:rPr kumimoji="1" lang="en-US" altLang="ja-JP" dirty="0"/>
              <a:t>【</a:t>
            </a:r>
            <a:r>
              <a:rPr lang="ja-JP" altLang="en-US" dirty="0"/>
              <a:t>オプション：バラ</a:t>
            </a:r>
            <a:r>
              <a:rPr kumimoji="1" lang="en-US" altLang="ja-JP" dirty="0"/>
              <a:t>】</a:t>
            </a:r>
            <a:r>
              <a:rPr kumimoji="1" lang="ja-JP" altLang="en-US"/>
              <a:t>と入力しておく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42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E0E57-6E32-4E0B-AD36-34C91835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45D6FA-F179-4368-A9E0-C406A93B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24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11455243-4684-4293-BCDE-674B0D1FA026}"/>
</file>

<file path=customXml/itemProps2.xml><?xml version="1.0" encoding="utf-8"?>
<ds:datastoreItem xmlns:ds="http://schemas.openxmlformats.org/officeDocument/2006/customXml" ds:itemID="{4FA19E8D-C278-4743-B7C5-EFB13CF42274}"/>
</file>

<file path=customXml/itemProps3.xml><?xml version="1.0" encoding="utf-8"?>
<ds:datastoreItem xmlns:ds="http://schemas.openxmlformats.org/officeDocument/2006/customXml" ds:itemID="{3B3B8CA3-E759-4B14-B743-457960643957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アプリのご注文に関して</vt:lpstr>
      <vt:lpstr>①</vt:lpstr>
      <vt:lpstr>②</vt:lpstr>
      <vt:lpstr>③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アプリのご注文に関して</dc:title>
  <dc:creator>focetta デザイナー1</dc:creator>
  <cp:lastModifiedBy>focetta デザイナー1</cp:lastModifiedBy>
  <cp:revision>2</cp:revision>
  <dcterms:created xsi:type="dcterms:W3CDTF">2020-01-29T06:16:34Z</dcterms:created>
  <dcterms:modified xsi:type="dcterms:W3CDTF">2020-01-29T06:26:19Z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