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ink/ink1.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2" r:id="rId5"/>
    <p:sldId id="263" r:id="rId6"/>
    <p:sldId id="261" r:id="rId7"/>
    <p:sldId id="260" r:id="rId8"/>
    <p:sldId id="267" r:id="rId9"/>
    <p:sldId id="264" r:id="rId10"/>
    <p:sldId id="265" r:id="rId11"/>
    <p:sldId id="266"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67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85221" units="1/cm"/>
          <inkml:channelProperty channel="Y" name="resolution" value="36.86007" units="1/cm"/>
          <inkml:channelProperty channel="T" name="resolution" value="1" units="1/dev"/>
        </inkml:channelProperties>
      </inkml:inkSource>
      <inkml:timestamp xml:id="ts0" timeString="2020-02-18T05:28:26.764"/>
    </inkml:context>
    <inkml:brush xml:id="br0">
      <inkml:brushProperty name="width" value="0.1" units="cm"/>
      <inkml:brushProperty name="height" value="0.1" units="cm"/>
      <inkml:brushProperty name="color" value="#3165BB"/>
      <inkml:brushProperty name="fitToCurve" value="1"/>
    </inkml:brush>
  </inkml:definitions>
  <inkml:trace contextRef="#ctx0" brushRef="#br0">2716 2012 0,'-70'0'15,"34"0"-15,1 0 16,-35 0-16,34 0 16,-105 0-16,0 0 15,0-36-15,0 36 16,0-35 0,0 0-16,0 35 0,35-36 15,-106 1 1,71 0-16,0 0 15,0-1-15,-36 1 16,1-35-16,70 70 16,0-36-16,36 1 15,34 0-15,36-1 32,-35 1-32,35-35 15,0-36-15,-35 70 16,35-69-16,0-36 15,0-1-15,0 1 16,35 106-16,0-106 16,36 70-16,35-34 15,-36-1-15,36 70 16,0 1-16,-35 0 16,-36 0-16,71-1 15,-36 1-15,36 35 16,-35-35-16,35 35 15,35 0-15,35 0 16,0 0-16,-34 0 16,104 0-16,-69 35 15,35 0 1,-36 1-16,0 34 16,1-35-16,-36 1 15,0 34-15,0-34 16,71 34-16,-71-35 15,0 71-15,-35-106 16,-36 35-16,1 36 16,-71-36-16,35 1 15,0-1-15,36 35 16,-36 1-16,1 35 16,-36-36-1,35 1-15,-35-36 16,0 36-16,0-1 15,-35-34-15,-1-1 16,-34 35-16,-1 1 16,1-36-16,34 1 15,-34-1-15,-36 0 16,-35-35-16,0 0 16,0 35-16,-36 36 15,-34-71-15,105 0 16,-106 35-1,141-35-15,1 35 16,-1-35-16,36 0 16,0 0-1,0 0 1,-36 0-16,0 0 16,36 0-16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726676-9EA4-46B5-873C-57CB2CF76EA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ED1E28A-CCB0-4998-9169-19F5693A19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FC62B94-D982-4255-8591-04425601F49B}"/>
              </a:ext>
            </a:extLst>
          </p:cNvPr>
          <p:cNvSpPr>
            <a:spLocks noGrp="1"/>
          </p:cNvSpPr>
          <p:nvPr>
            <p:ph type="dt" sz="half" idx="10"/>
          </p:nvPr>
        </p:nvSpPr>
        <p:spPr/>
        <p:txBody>
          <a:bodyPr/>
          <a:lstStyle/>
          <a:p>
            <a:fld id="{4248F0EE-D96D-4989-AE5E-AFA7F453F483}" type="datetimeFigureOut">
              <a:rPr kumimoji="1" lang="ja-JP" altLang="en-US" smtClean="0"/>
              <a:t>2020/2/18</a:t>
            </a:fld>
            <a:endParaRPr kumimoji="1" lang="ja-JP" altLang="en-US"/>
          </a:p>
        </p:txBody>
      </p:sp>
      <p:sp>
        <p:nvSpPr>
          <p:cNvPr id="5" name="フッター プレースホルダー 4">
            <a:extLst>
              <a:ext uri="{FF2B5EF4-FFF2-40B4-BE49-F238E27FC236}">
                <a16:creationId xmlns:a16="http://schemas.microsoft.com/office/drawing/2014/main" id="{FBDC0456-0FAD-4F32-90BB-332312498A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753E9A1-11D9-4D09-934C-78F2EF686DBF}"/>
              </a:ext>
            </a:extLst>
          </p:cNvPr>
          <p:cNvSpPr>
            <a:spLocks noGrp="1"/>
          </p:cNvSpPr>
          <p:nvPr>
            <p:ph type="sldNum" sz="quarter" idx="12"/>
          </p:nvPr>
        </p:nvSpPr>
        <p:spPr/>
        <p:txBody>
          <a:bodyPr/>
          <a:lstStyle/>
          <a:p>
            <a:fld id="{DAA5FD82-330D-47CF-A39A-D47C7AA11331}" type="slidenum">
              <a:rPr kumimoji="1" lang="ja-JP" altLang="en-US" smtClean="0"/>
              <a:t>‹#›</a:t>
            </a:fld>
            <a:endParaRPr kumimoji="1" lang="ja-JP" altLang="en-US"/>
          </a:p>
        </p:txBody>
      </p:sp>
    </p:spTree>
    <p:extLst>
      <p:ext uri="{BB962C8B-B14F-4D97-AF65-F5344CB8AC3E}">
        <p14:creationId xmlns:p14="http://schemas.microsoft.com/office/powerpoint/2010/main" val="1937744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4A800C-0485-41C2-865E-CC13F0F70AF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2F22ED9-DF57-48BA-8819-C09FE092FF0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DFA41B2-29D9-456C-AD92-1684F739F400}"/>
              </a:ext>
            </a:extLst>
          </p:cNvPr>
          <p:cNvSpPr>
            <a:spLocks noGrp="1"/>
          </p:cNvSpPr>
          <p:nvPr>
            <p:ph type="dt" sz="half" idx="10"/>
          </p:nvPr>
        </p:nvSpPr>
        <p:spPr/>
        <p:txBody>
          <a:bodyPr/>
          <a:lstStyle/>
          <a:p>
            <a:fld id="{4248F0EE-D96D-4989-AE5E-AFA7F453F483}" type="datetimeFigureOut">
              <a:rPr kumimoji="1" lang="ja-JP" altLang="en-US" smtClean="0"/>
              <a:t>2020/2/18</a:t>
            </a:fld>
            <a:endParaRPr kumimoji="1" lang="ja-JP" altLang="en-US"/>
          </a:p>
        </p:txBody>
      </p:sp>
      <p:sp>
        <p:nvSpPr>
          <p:cNvPr id="5" name="フッター プレースホルダー 4">
            <a:extLst>
              <a:ext uri="{FF2B5EF4-FFF2-40B4-BE49-F238E27FC236}">
                <a16:creationId xmlns:a16="http://schemas.microsoft.com/office/drawing/2014/main" id="{9982F56D-D4CF-47B1-8991-D3EFB97118F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46A8F4A-B713-4634-A1C8-746E91363CC6}"/>
              </a:ext>
            </a:extLst>
          </p:cNvPr>
          <p:cNvSpPr>
            <a:spLocks noGrp="1"/>
          </p:cNvSpPr>
          <p:nvPr>
            <p:ph type="sldNum" sz="quarter" idx="12"/>
          </p:nvPr>
        </p:nvSpPr>
        <p:spPr/>
        <p:txBody>
          <a:bodyPr/>
          <a:lstStyle/>
          <a:p>
            <a:fld id="{DAA5FD82-330D-47CF-A39A-D47C7AA11331}" type="slidenum">
              <a:rPr kumimoji="1" lang="ja-JP" altLang="en-US" smtClean="0"/>
              <a:t>‹#›</a:t>
            </a:fld>
            <a:endParaRPr kumimoji="1" lang="ja-JP" altLang="en-US"/>
          </a:p>
        </p:txBody>
      </p:sp>
    </p:spTree>
    <p:extLst>
      <p:ext uri="{BB962C8B-B14F-4D97-AF65-F5344CB8AC3E}">
        <p14:creationId xmlns:p14="http://schemas.microsoft.com/office/powerpoint/2010/main" val="50412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BC90535-0062-4DEF-9779-D35B95150BF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743D2C6-B84F-4F11-BEC5-B1FAA7AD334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5943A5-44BA-4C24-86ED-9C1DCC336E19}"/>
              </a:ext>
            </a:extLst>
          </p:cNvPr>
          <p:cNvSpPr>
            <a:spLocks noGrp="1"/>
          </p:cNvSpPr>
          <p:nvPr>
            <p:ph type="dt" sz="half" idx="10"/>
          </p:nvPr>
        </p:nvSpPr>
        <p:spPr/>
        <p:txBody>
          <a:bodyPr/>
          <a:lstStyle/>
          <a:p>
            <a:fld id="{4248F0EE-D96D-4989-AE5E-AFA7F453F483}" type="datetimeFigureOut">
              <a:rPr kumimoji="1" lang="ja-JP" altLang="en-US" smtClean="0"/>
              <a:t>2020/2/18</a:t>
            </a:fld>
            <a:endParaRPr kumimoji="1" lang="ja-JP" altLang="en-US"/>
          </a:p>
        </p:txBody>
      </p:sp>
      <p:sp>
        <p:nvSpPr>
          <p:cNvPr id="5" name="フッター プレースホルダー 4">
            <a:extLst>
              <a:ext uri="{FF2B5EF4-FFF2-40B4-BE49-F238E27FC236}">
                <a16:creationId xmlns:a16="http://schemas.microsoft.com/office/drawing/2014/main" id="{A3A80944-91FD-445A-B0D5-5A82AB2B609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82364BD-8698-43D4-ADEE-F33A182AB561}"/>
              </a:ext>
            </a:extLst>
          </p:cNvPr>
          <p:cNvSpPr>
            <a:spLocks noGrp="1"/>
          </p:cNvSpPr>
          <p:nvPr>
            <p:ph type="sldNum" sz="quarter" idx="12"/>
          </p:nvPr>
        </p:nvSpPr>
        <p:spPr/>
        <p:txBody>
          <a:bodyPr/>
          <a:lstStyle/>
          <a:p>
            <a:fld id="{DAA5FD82-330D-47CF-A39A-D47C7AA11331}" type="slidenum">
              <a:rPr kumimoji="1" lang="ja-JP" altLang="en-US" smtClean="0"/>
              <a:t>‹#›</a:t>
            </a:fld>
            <a:endParaRPr kumimoji="1" lang="ja-JP" altLang="en-US"/>
          </a:p>
        </p:txBody>
      </p:sp>
    </p:spTree>
    <p:extLst>
      <p:ext uri="{BB962C8B-B14F-4D97-AF65-F5344CB8AC3E}">
        <p14:creationId xmlns:p14="http://schemas.microsoft.com/office/powerpoint/2010/main" val="733365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4C1EA7-99AF-4239-9799-0EF4DF84AA2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2B7168-8AEA-4170-AF7E-703BB482875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DF1211C-BB44-4497-916A-43330F2FAA22}"/>
              </a:ext>
            </a:extLst>
          </p:cNvPr>
          <p:cNvSpPr>
            <a:spLocks noGrp="1"/>
          </p:cNvSpPr>
          <p:nvPr>
            <p:ph type="dt" sz="half" idx="10"/>
          </p:nvPr>
        </p:nvSpPr>
        <p:spPr/>
        <p:txBody>
          <a:bodyPr/>
          <a:lstStyle/>
          <a:p>
            <a:fld id="{4248F0EE-D96D-4989-AE5E-AFA7F453F483}" type="datetimeFigureOut">
              <a:rPr kumimoji="1" lang="ja-JP" altLang="en-US" smtClean="0"/>
              <a:t>2020/2/18</a:t>
            </a:fld>
            <a:endParaRPr kumimoji="1" lang="ja-JP" altLang="en-US"/>
          </a:p>
        </p:txBody>
      </p:sp>
      <p:sp>
        <p:nvSpPr>
          <p:cNvPr id="5" name="フッター プレースホルダー 4">
            <a:extLst>
              <a:ext uri="{FF2B5EF4-FFF2-40B4-BE49-F238E27FC236}">
                <a16:creationId xmlns:a16="http://schemas.microsoft.com/office/drawing/2014/main" id="{4AECA388-BD03-4B19-892F-1581F110DC9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82211F0-7DB6-4FAC-B026-0FE5DF12DE28}"/>
              </a:ext>
            </a:extLst>
          </p:cNvPr>
          <p:cNvSpPr>
            <a:spLocks noGrp="1"/>
          </p:cNvSpPr>
          <p:nvPr>
            <p:ph type="sldNum" sz="quarter" idx="12"/>
          </p:nvPr>
        </p:nvSpPr>
        <p:spPr/>
        <p:txBody>
          <a:bodyPr/>
          <a:lstStyle/>
          <a:p>
            <a:fld id="{DAA5FD82-330D-47CF-A39A-D47C7AA11331}" type="slidenum">
              <a:rPr kumimoji="1" lang="ja-JP" altLang="en-US" smtClean="0"/>
              <a:t>‹#›</a:t>
            </a:fld>
            <a:endParaRPr kumimoji="1" lang="ja-JP" altLang="en-US"/>
          </a:p>
        </p:txBody>
      </p:sp>
    </p:spTree>
    <p:extLst>
      <p:ext uri="{BB962C8B-B14F-4D97-AF65-F5344CB8AC3E}">
        <p14:creationId xmlns:p14="http://schemas.microsoft.com/office/powerpoint/2010/main" val="118827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5C9870-C6B3-45D5-AE33-62CCDF12656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6F5EEE9-1D33-491E-BB4C-3A5661E11A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4BF2095-0439-46D1-AFC9-50DF1E5BE215}"/>
              </a:ext>
            </a:extLst>
          </p:cNvPr>
          <p:cNvSpPr>
            <a:spLocks noGrp="1"/>
          </p:cNvSpPr>
          <p:nvPr>
            <p:ph type="dt" sz="half" idx="10"/>
          </p:nvPr>
        </p:nvSpPr>
        <p:spPr/>
        <p:txBody>
          <a:bodyPr/>
          <a:lstStyle/>
          <a:p>
            <a:fld id="{4248F0EE-D96D-4989-AE5E-AFA7F453F483}" type="datetimeFigureOut">
              <a:rPr kumimoji="1" lang="ja-JP" altLang="en-US" smtClean="0"/>
              <a:t>2020/2/18</a:t>
            </a:fld>
            <a:endParaRPr kumimoji="1" lang="ja-JP" altLang="en-US"/>
          </a:p>
        </p:txBody>
      </p:sp>
      <p:sp>
        <p:nvSpPr>
          <p:cNvPr id="5" name="フッター プレースホルダー 4">
            <a:extLst>
              <a:ext uri="{FF2B5EF4-FFF2-40B4-BE49-F238E27FC236}">
                <a16:creationId xmlns:a16="http://schemas.microsoft.com/office/drawing/2014/main" id="{70F31351-4CEB-4A71-A957-65857DC5BE9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580EB8-AE49-4E35-99DD-D64665D25308}"/>
              </a:ext>
            </a:extLst>
          </p:cNvPr>
          <p:cNvSpPr>
            <a:spLocks noGrp="1"/>
          </p:cNvSpPr>
          <p:nvPr>
            <p:ph type="sldNum" sz="quarter" idx="12"/>
          </p:nvPr>
        </p:nvSpPr>
        <p:spPr/>
        <p:txBody>
          <a:bodyPr/>
          <a:lstStyle/>
          <a:p>
            <a:fld id="{DAA5FD82-330D-47CF-A39A-D47C7AA11331}" type="slidenum">
              <a:rPr kumimoji="1" lang="ja-JP" altLang="en-US" smtClean="0"/>
              <a:t>‹#›</a:t>
            </a:fld>
            <a:endParaRPr kumimoji="1" lang="ja-JP" altLang="en-US"/>
          </a:p>
        </p:txBody>
      </p:sp>
    </p:spTree>
    <p:extLst>
      <p:ext uri="{BB962C8B-B14F-4D97-AF65-F5344CB8AC3E}">
        <p14:creationId xmlns:p14="http://schemas.microsoft.com/office/powerpoint/2010/main" val="3845102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814390-8A24-478E-96CB-74C77ED982E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7D68447-1A1E-4433-871B-457864E2696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3AFC2C5-A700-48C2-A521-2534A289BAF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FBE8CD1-40C4-4918-B0D9-21CF25D23912}"/>
              </a:ext>
            </a:extLst>
          </p:cNvPr>
          <p:cNvSpPr>
            <a:spLocks noGrp="1"/>
          </p:cNvSpPr>
          <p:nvPr>
            <p:ph type="dt" sz="half" idx="10"/>
          </p:nvPr>
        </p:nvSpPr>
        <p:spPr/>
        <p:txBody>
          <a:bodyPr/>
          <a:lstStyle/>
          <a:p>
            <a:fld id="{4248F0EE-D96D-4989-AE5E-AFA7F453F483}" type="datetimeFigureOut">
              <a:rPr kumimoji="1" lang="ja-JP" altLang="en-US" smtClean="0"/>
              <a:t>2020/2/18</a:t>
            </a:fld>
            <a:endParaRPr kumimoji="1" lang="ja-JP" altLang="en-US"/>
          </a:p>
        </p:txBody>
      </p:sp>
      <p:sp>
        <p:nvSpPr>
          <p:cNvPr id="6" name="フッター プレースホルダー 5">
            <a:extLst>
              <a:ext uri="{FF2B5EF4-FFF2-40B4-BE49-F238E27FC236}">
                <a16:creationId xmlns:a16="http://schemas.microsoft.com/office/drawing/2014/main" id="{26560E20-C14C-4F6C-88F6-FF8F26B2C8E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F2995EF-E407-48DC-8935-286E44DF87DF}"/>
              </a:ext>
            </a:extLst>
          </p:cNvPr>
          <p:cNvSpPr>
            <a:spLocks noGrp="1"/>
          </p:cNvSpPr>
          <p:nvPr>
            <p:ph type="sldNum" sz="quarter" idx="12"/>
          </p:nvPr>
        </p:nvSpPr>
        <p:spPr/>
        <p:txBody>
          <a:bodyPr/>
          <a:lstStyle/>
          <a:p>
            <a:fld id="{DAA5FD82-330D-47CF-A39A-D47C7AA11331}" type="slidenum">
              <a:rPr kumimoji="1" lang="ja-JP" altLang="en-US" smtClean="0"/>
              <a:t>‹#›</a:t>
            </a:fld>
            <a:endParaRPr kumimoji="1" lang="ja-JP" altLang="en-US"/>
          </a:p>
        </p:txBody>
      </p:sp>
    </p:spTree>
    <p:extLst>
      <p:ext uri="{BB962C8B-B14F-4D97-AF65-F5344CB8AC3E}">
        <p14:creationId xmlns:p14="http://schemas.microsoft.com/office/powerpoint/2010/main" val="2546242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FBB94F-F094-4775-91C9-FB8673DC3E0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D563B69-0538-4B1C-BA39-3A3420043D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FD82700-AE8A-44C4-AAE4-D8EF116E919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1F93A96-2F1B-4508-A418-03C1AE1183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7EE92FC-F24F-4E2F-A530-4E495F8E80C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D261F63-69FE-4932-AD87-3291E750D2D4}"/>
              </a:ext>
            </a:extLst>
          </p:cNvPr>
          <p:cNvSpPr>
            <a:spLocks noGrp="1"/>
          </p:cNvSpPr>
          <p:nvPr>
            <p:ph type="dt" sz="half" idx="10"/>
          </p:nvPr>
        </p:nvSpPr>
        <p:spPr/>
        <p:txBody>
          <a:bodyPr/>
          <a:lstStyle/>
          <a:p>
            <a:fld id="{4248F0EE-D96D-4989-AE5E-AFA7F453F483}" type="datetimeFigureOut">
              <a:rPr kumimoji="1" lang="ja-JP" altLang="en-US" smtClean="0"/>
              <a:t>2020/2/18</a:t>
            </a:fld>
            <a:endParaRPr kumimoji="1" lang="ja-JP" altLang="en-US"/>
          </a:p>
        </p:txBody>
      </p:sp>
      <p:sp>
        <p:nvSpPr>
          <p:cNvPr id="8" name="フッター プレースホルダー 7">
            <a:extLst>
              <a:ext uri="{FF2B5EF4-FFF2-40B4-BE49-F238E27FC236}">
                <a16:creationId xmlns:a16="http://schemas.microsoft.com/office/drawing/2014/main" id="{31870AB6-3763-4AFE-BF28-CAE769F5E7B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D63B585-898E-4586-A03F-C3A62FA5200A}"/>
              </a:ext>
            </a:extLst>
          </p:cNvPr>
          <p:cNvSpPr>
            <a:spLocks noGrp="1"/>
          </p:cNvSpPr>
          <p:nvPr>
            <p:ph type="sldNum" sz="quarter" idx="12"/>
          </p:nvPr>
        </p:nvSpPr>
        <p:spPr/>
        <p:txBody>
          <a:bodyPr/>
          <a:lstStyle/>
          <a:p>
            <a:fld id="{DAA5FD82-330D-47CF-A39A-D47C7AA11331}" type="slidenum">
              <a:rPr kumimoji="1" lang="ja-JP" altLang="en-US" smtClean="0"/>
              <a:t>‹#›</a:t>
            </a:fld>
            <a:endParaRPr kumimoji="1" lang="ja-JP" altLang="en-US"/>
          </a:p>
        </p:txBody>
      </p:sp>
    </p:spTree>
    <p:extLst>
      <p:ext uri="{BB962C8B-B14F-4D97-AF65-F5344CB8AC3E}">
        <p14:creationId xmlns:p14="http://schemas.microsoft.com/office/powerpoint/2010/main" val="1474624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DB2A23-DCA7-41B7-B9AA-80A03551BD5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4A79890-89E6-4981-9E74-7E875EADD4ED}"/>
              </a:ext>
            </a:extLst>
          </p:cNvPr>
          <p:cNvSpPr>
            <a:spLocks noGrp="1"/>
          </p:cNvSpPr>
          <p:nvPr>
            <p:ph type="dt" sz="half" idx="10"/>
          </p:nvPr>
        </p:nvSpPr>
        <p:spPr/>
        <p:txBody>
          <a:bodyPr/>
          <a:lstStyle/>
          <a:p>
            <a:fld id="{4248F0EE-D96D-4989-AE5E-AFA7F453F483}" type="datetimeFigureOut">
              <a:rPr kumimoji="1" lang="ja-JP" altLang="en-US" smtClean="0"/>
              <a:t>2020/2/18</a:t>
            </a:fld>
            <a:endParaRPr kumimoji="1" lang="ja-JP" altLang="en-US"/>
          </a:p>
        </p:txBody>
      </p:sp>
      <p:sp>
        <p:nvSpPr>
          <p:cNvPr id="4" name="フッター プレースホルダー 3">
            <a:extLst>
              <a:ext uri="{FF2B5EF4-FFF2-40B4-BE49-F238E27FC236}">
                <a16:creationId xmlns:a16="http://schemas.microsoft.com/office/drawing/2014/main" id="{976AEA63-2D01-4409-9BD9-DF8B20E894C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4AAB4BD-C5D3-490C-A3B8-775A3DD9B689}"/>
              </a:ext>
            </a:extLst>
          </p:cNvPr>
          <p:cNvSpPr>
            <a:spLocks noGrp="1"/>
          </p:cNvSpPr>
          <p:nvPr>
            <p:ph type="sldNum" sz="quarter" idx="12"/>
          </p:nvPr>
        </p:nvSpPr>
        <p:spPr/>
        <p:txBody>
          <a:bodyPr/>
          <a:lstStyle/>
          <a:p>
            <a:fld id="{DAA5FD82-330D-47CF-A39A-D47C7AA11331}" type="slidenum">
              <a:rPr kumimoji="1" lang="ja-JP" altLang="en-US" smtClean="0"/>
              <a:t>‹#›</a:t>
            </a:fld>
            <a:endParaRPr kumimoji="1" lang="ja-JP" altLang="en-US"/>
          </a:p>
        </p:txBody>
      </p:sp>
    </p:spTree>
    <p:extLst>
      <p:ext uri="{BB962C8B-B14F-4D97-AF65-F5344CB8AC3E}">
        <p14:creationId xmlns:p14="http://schemas.microsoft.com/office/powerpoint/2010/main" val="214600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28EE8A8-D99F-4E88-B781-89C132472360}"/>
              </a:ext>
            </a:extLst>
          </p:cNvPr>
          <p:cNvSpPr>
            <a:spLocks noGrp="1"/>
          </p:cNvSpPr>
          <p:nvPr>
            <p:ph type="dt" sz="half" idx="10"/>
          </p:nvPr>
        </p:nvSpPr>
        <p:spPr/>
        <p:txBody>
          <a:bodyPr/>
          <a:lstStyle/>
          <a:p>
            <a:fld id="{4248F0EE-D96D-4989-AE5E-AFA7F453F483}" type="datetimeFigureOut">
              <a:rPr kumimoji="1" lang="ja-JP" altLang="en-US" smtClean="0"/>
              <a:t>2020/2/18</a:t>
            </a:fld>
            <a:endParaRPr kumimoji="1" lang="ja-JP" altLang="en-US"/>
          </a:p>
        </p:txBody>
      </p:sp>
      <p:sp>
        <p:nvSpPr>
          <p:cNvPr id="3" name="フッター プレースホルダー 2">
            <a:extLst>
              <a:ext uri="{FF2B5EF4-FFF2-40B4-BE49-F238E27FC236}">
                <a16:creationId xmlns:a16="http://schemas.microsoft.com/office/drawing/2014/main" id="{3D2BAA50-9DEE-4C87-8086-2ABC71C186D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D956E43-2E0B-4303-845C-E3C6603CD91D}"/>
              </a:ext>
            </a:extLst>
          </p:cNvPr>
          <p:cNvSpPr>
            <a:spLocks noGrp="1"/>
          </p:cNvSpPr>
          <p:nvPr>
            <p:ph type="sldNum" sz="quarter" idx="12"/>
          </p:nvPr>
        </p:nvSpPr>
        <p:spPr/>
        <p:txBody>
          <a:bodyPr/>
          <a:lstStyle/>
          <a:p>
            <a:fld id="{DAA5FD82-330D-47CF-A39A-D47C7AA11331}" type="slidenum">
              <a:rPr kumimoji="1" lang="ja-JP" altLang="en-US" smtClean="0"/>
              <a:t>‹#›</a:t>
            </a:fld>
            <a:endParaRPr kumimoji="1" lang="ja-JP" altLang="en-US"/>
          </a:p>
        </p:txBody>
      </p:sp>
    </p:spTree>
    <p:extLst>
      <p:ext uri="{BB962C8B-B14F-4D97-AF65-F5344CB8AC3E}">
        <p14:creationId xmlns:p14="http://schemas.microsoft.com/office/powerpoint/2010/main" val="193940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823F73-A531-4E05-A75C-77ED7F78C3E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C994121-967C-4182-98EA-37250FDE1C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5BFB3B4-EB90-4D3D-876E-B1F5AAC6A8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9366F3D-ABD3-459A-B49C-84E299B6A746}"/>
              </a:ext>
            </a:extLst>
          </p:cNvPr>
          <p:cNvSpPr>
            <a:spLocks noGrp="1"/>
          </p:cNvSpPr>
          <p:nvPr>
            <p:ph type="dt" sz="half" idx="10"/>
          </p:nvPr>
        </p:nvSpPr>
        <p:spPr/>
        <p:txBody>
          <a:bodyPr/>
          <a:lstStyle/>
          <a:p>
            <a:fld id="{4248F0EE-D96D-4989-AE5E-AFA7F453F483}" type="datetimeFigureOut">
              <a:rPr kumimoji="1" lang="ja-JP" altLang="en-US" smtClean="0"/>
              <a:t>2020/2/18</a:t>
            </a:fld>
            <a:endParaRPr kumimoji="1" lang="ja-JP" altLang="en-US"/>
          </a:p>
        </p:txBody>
      </p:sp>
      <p:sp>
        <p:nvSpPr>
          <p:cNvPr id="6" name="フッター プレースホルダー 5">
            <a:extLst>
              <a:ext uri="{FF2B5EF4-FFF2-40B4-BE49-F238E27FC236}">
                <a16:creationId xmlns:a16="http://schemas.microsoft.com/office/drawing/2014/main" id="{05834EC7-DC2F-4F49-9AB5-4E543487EB9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2019FC0-46BB-4844-A86E-CB2C187B0CCD}"/>
              </a:ext>
            </a:extLst>
          </p:cNvPr>
          <p:cNvSpPr>
            <a:spLocks noGrp="1"/>
          </p:cNvSpPr>
          <p:nvPr>
            <p:ph type="sldNum" sz="quarter" idx="12"/>
          </p:nvPr>
        </p:nvSpPr>
        <p:spPr/>
        <p:txBody>
          <a:bodyPr/>
          <a:lstStyle/>
          <a:p>
            <a:fld id="{DAA5FD82-330D-47CF-A39A-D47C7AA11331}" type="slidenum">
              <a:rPr kumimoji="1" lang="ja-JP" altLang="en-US" smtClean="0"/>
              <a:t>‹#›</a:t>
            </a:fld>
            <a:endParaRPr kumimoji="1" lang="ja-JP" altLang="en-US"/>
          </a:p>
        </p:txBody>
      </p:sp>
    </p:spTree>
    <p:extLst>
      <p:ext uri="{BB962C8B-B14F-4D97-AF65-F5344CB8AC3E}">
        <p14:creationId xmlns:p14="http://schemas.microsoft.com/office/powerpoint/2010/main" val="2151356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BBBD11-3E4F-40DE-829F-434F92C4668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B5696B0-54C8-4449-9C8C-86B292CA89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B8DA353-A78A-493D-9040-C27534CC7B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96CA3F9-BD0F-425A-BC99-496B11999622}"/>
              </a:ext>
            </a:extLst>
          </p:cNvPr>
          <p:cNvSpPr>
            <a:spLocks noGrp="1"/>
          </p:cNvSpPr>
          <p:nvPr>
            <p:ph type="dt" sz="half" idx="10"/>
          </p:nvPr>
        </p:nvSpPr>
        <p:spPr/>
        <p:txBody>
          <a:bodyPr/>
          <a:lstStyle/>
          <a:p>
            <a:fld id="{4248F0EE-D96D-4989-AE5E-AFA7F453F483}" type="datetimeFigureOut">
              <a:rPr kumimoji="1" lang="ja-JP" altLang="en-US" smtClean="0"/>
              <a:t>2020/2/18</a:t>
            </a:fld>
            <a:endParaRPr kumimoji="1" lang="ja-JP" altLang="en-US"/>
          </a:p>
        </p:txBody>
      </p:sp>
      <p:sp>
        <p:nvSpPr>
          <p:cNvPr id="6" name="フッター プレースホルダー 5">
            <a:extLst>
              <a:ext uri="{FF2B5EF4-FFF2-40B4-BE49-F238E27FC236}">
                <a16:creationId xmlns:a16="http://schemas.microsoft.com/office/drawing/2014/main" id="{E3708AFA-1150-4DD6-90B0-F44A736A2A5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EC1EB0-EDEE-4977-8B55-C5079E4D46E8}"/>
              </a:ext>
            </a:extLst>
          </p:cNvPr>
          <p:cNvSpPr>
            <a:spLocks noGrp="1"/>
          </p:cNvSpPr>
          <p:nvPr>
            <p:ph type="sldNum" sz="quarter" idx="12"/>
          </p:nvPr>
        </p:nvSpPr>
        <p:spPr/>
        <p:txBody>
          <a:bodyPr/>
          <a:lstStyle/>
          <a:p>
            <a:fld id="{DAA5FD82-330D-47CF-A39A-D47C7AA11331}" type="slidenum">
              <a:rPr kumimoji="1" lang="ja-JP" altLang="en-US" smtClean="0"/>
              <a:t>‹#›</a:t>
            </a:fld>
            <a:endParaRPr kumimoji="1" lang="ja-JP" altLang="en-US"/>
          </a:p>
        </p:txBody>
      </p:sp>
    </p:spTree>
    <p:extLst>
      <p:ext uri="{BB962C8B-B14F-4D97-AF65-F5344CB8AC3E}">
        <p14:creationId xmlns:p14="http://schemas.microsoft.com/office/powerpoint/2010/main" val="1938519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498C1F2-E1EE-47AF-B3B3-40679FD054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AB3DA94-7DBA-4D3D-AE71-37C3EC7DDD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2703564-B777-457C-91BF-62B9D22399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48F0EE-D96D-4989-AE5E-AFA7F453F483}" type="datetimeFigureOut">
              <a:rPr kumimoji="1" lang="ja-JP" altLang="en-US" smtClean="0"/>
              <a:t>2020/2/18</a:t>
            </a:fld>
            <a:endParaRPr kumimoji="1" lang="ja-JP" altLang="en-US"/>
          </a:p>
        </p:txBody>
      </p:sp>
      <p:sp>
        <p:nvSpPr>
          <p:cNvPr id="5" name="フッター プレースホルダー 4">
            <a:extLst>
              <a:ext uri="{FF2B5EF4-FFF2-40B4-BE49-F238E27FC236}">
                <a16:creationId xmlns:a16="http://schemas.microsoft.com/office/drawing/2014/main" id="{C06782FF-83C8-4ED3-A4F0-7F2E43F61E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0CDBBD3-F6FC-461B-B949-E722481BFF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A5FD82-330D-47CF-A39A-D47C7AA11331}" type="slidenum">
              <a:rPr kumimoji="1" lang="ja-JP" altLang="en-US" smtClean="0"/>
              <a:t>‹#›</a:t>
            </a:fld>
            <a:endParaRPr kumimoji="1" lang="ja-JP" altLang="en-US"/>
          </a:p>
        </p:txBody>
      </p:sp>
    </p:spTree>
    <p:extLst>
      <p:ext uri="{BB962C8B-B14F-4D97-AF65-F5344CB8AC3E}">
        <p14:creationId xmlns:p14="http://schemas.microsoft.com/office/powerpoint/2010/main" val="2385311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customXml" Target="../ink/ink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94A437-29BE-4F5E-8BF2-77013AE7E601}"/>
              </a:ext>
            </a:extLst>
          </p:cNvPr>
          <p:cNvSpPr>
            <a:spLocks noGrp="1"/>
          </p:cNvSpPr>
          <p:nvPr>
            <p:ph type="ctrTitle"/>
          </p:nvPr>
        </p:nvSpPr>
        <p:spPr/>
        <p:txBody>
          <a:bodyPr>
            <a:normAutofit fontScale="90000"/>
          </a:bodyPr>
          <a:lstStyle/>
          <a:p>
            <a:r>
              <a:rPr kumimoji="1" lang="ja-JP" altLang="en-US" dirty="0"/>
              <a:t>お問い合わせ</a:t>
            </a:r>
            <a:br>
              <a:rPr kumimoji="1" lang="en-US" altLang="ja-JP" dirty="0"/>
            </a:br>
            <a:r>
              <a:rPr kumimoji="1" lang="ja-JP" altLang="en-US" dirty="0"/>
              <a:t>住所変更（納品書印刷済み）</a:t>
            </a:r>
          </a:p>
        </p:txBody>
      </p:sp>
      <p:sp>
        <p:nvSpPr>
          <p:cNvPr id="3" name="字幕 2">
            <a:extLst>
              <a:ext uri="{FF2B5EF4-FFF2-40B4-BE49-F238E27FC236}">
                <a16:creationId xmlns:a16="http://schemas.microsoft.com/office/drawing/2014/main" id="{EE75AD94-6AED-4F5F-88C0-BF90353DA2F8}"/>
              </a:ext>
            </a:extLst>
          </p:cNvPr>
          <p:cNvSpPr>
            <a:spLocks noGrp="1"/>
          </p:cNvSpPr>
          <p:nvPr>
            <p:ph type="subTitle" idx="1"/>
          </p:nvPr>
        </p:nvSpPr>
        <p:spPr/>
        <p:txBody>
          <a:bodyPr/>
          <a:lstStyle/>
          <a:p>
            <a:r>
              <a:rPr kumimoji="1" lang="ja-JP" altLang="en-US" dirty="0"/>
              <a:t>元のお届け先から完全に内容変わる場合は履歴から作成して最後に元の伝票は消す。</a:t>
            </a:r>
          </a:p>
        </p:txBody>
      </p:sp>
    </p:spTree>
    <p:extLst>
      <p:ext uri="{BB962C8B-B14F-4D97-AF65-F5344CB8AC3E}">
        <p14:creationId xmlns:p14="http://schemas.microsoft.com/office/powerpoint/2010/main" val="273893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649D11-429E-4EB8-BC83-C8BFF1D58491}"/>
              </a:ext>
            </a:extLst>
          </p:cNvPr>
          <p:cNvSpPr>
            <a:spLocks noGrp="1"/>
          </p:cNvSpPr>
          <p:nvPr>
            <p:ph type="title"/>
          </p:nvPr>
        </p:nvSpPr>
        <p:spPr>
          <a:xfrm>
            <a:off x="0" y="1"/>
            <a:ext cx="11353800" cy="914399"/>
          </a:xfrm>
        </p:spPr>
        <p:txBody>
          <a:bodyPr/>
          <a:lstStyle/>
          <a:p>
            <a:r>
              <a:rPr kumimoji="1" lang="ja-JP" altLang="en-US" dirty="0"/>
              <a:t>⑧</a:t>
            </a:r>
          </a:p>
        </p:txBody>
      </p:sp>
      <p:sp>
        <p:nvSpPr>
          <p:cNvPr id="3" name="コンテンツ プレースホルダー 2">
            <a:extLst>
              <a:ext uri="{FF2B5EF4-FFF2-40B4-BE49-F238E27FC236}">
                <a16:creationId xmlns:a16="http://schemas.microsoft.com/office/drawing/2014/main" id="{557DE5EB-C98E-4132-ACE5-C99257708E41}"/>
              </a:ext>
            </a:extLst>
          </p:cNvPr>
          <p:cNvSpPr>
            <a:spLocks noGrp="1"/>
          </p:cNvSpPr>
          <p:nvPr>
            <p:ph idx="1"/>
          </p:nvPr>
        </p:nvSpPr>
        <p:spPr>
          <a:xfrm>
            <a:off x="0" y="914400"/>
            <a:ext cx="12192000" cy="838899"/>
          </a:xfrm>
        </p:spPr>
        <p:txBody>
          <a:bodyPr>
            <a:normAutofit lnSpcReduction="10000"/>
          </a:bodyPr>
          <a:lstStyle/>
          <a:p>
            <a:r>
              <a:rPr kumimoji="1" lang="en-US" altLang="ja-JP" dirty="0"/>
              <a:t>【</a:t>
            </a:r>
            <a:r>
              <a:rPr kumimoji="1" lang="ja-JP" altLang="en-US" dirty="0"/>
              <a:t>出荷予定日</a:t>
            </a:r>
            <a:r>
              <a:rPr kumimoji="1" lang="en-US" altLang="ja-JP" dirty="0"/>
              <a:t>】</a:t>
            </a:r>
            <a:r>
              <a:rPr kumimoji="1" lang="ja-JP" altLang="en-US" dirty="0"/>
              <a:t>選択して、</a:t>
            </a:r>
            <a:r>
              <a:rPr kumimoji="1" lang="en-US" altLang="ja-JP" dirty="0"/>
              <a:t>【</a:t>
            </a:r>
            <a:r>
              <a:rPr kumimoji="1" lang="ja-JP" altLang="en-US" dirty="0"/>
              <a:t>検索</a:t>
            </a:r>
            <a:r>
              <a:rPr kumimoji="1" lang="en-US" altLang="ja-JP" dirty="0"/>
              <a:t>】</a:t>
            </a:r>
            <a:r>
              <a:rPr kumimoji="1" lang="ja-JP" altLang="en-US" dirty="0"/>
              <a:t>クリック、</a:t>
            </a:r>
            <a:r>
              <a:rPr kumimoji="1" lang="en-US" altLang="ja-JP" dirty="0"/>
              <a:t>【</a:t>
            </a:r>
            <a:r>
              <a:rPr kumimoji="1" lang="ja-JP" altLang="en-US" dirty="0"/>
              <a:t>選択</a:t>
            </a:r>
            <a:r>
              <a:rPr kumimoji="1" lang="en-US" altLang="ja-JP" dirty="0"/>
              <a:t>】</a:t>
            </a:r>
            <a:r>
              <a:rPr kumimoji="1" lang="ja-JP" altLang="en-US" dirty="0"/>
              <a:t>にチェック入れて</a:t>
            </a:r>
            <a:r>
              <a:rPr kumimoji="1" lang="en-US" altLang="ja-JP" dirty="0"/>
              <a:t>【</a:t>
            </a:r>
            <a:r>
              <a:rPr kumimoji="1" lang="ja-JP" altLang="en-US" dirty="0"/>
              <a:t>印刷内容の確認へ</a:t>
            </a:r>
            <a:r>
              <a:rPr kumimoji="1" lang="en-US" altLang="ja-JP" dirty="0"/>
              <a:t>】</a:t>
            </a:r>
            <a:r>
              <a:rPr kumimoji="1" lang="ja-JP" altLang="en-US" dirty="0"/>
              <a:t>クリック</a:t>
            </a:r>
          </a:p>
        </p:txBody>
      </p:sp>
      <p:pic>
        <p:nvPicPr>
          <p:cNvPr id="4" name="図 3">
            <a:extLst>
              <a:ext uri="{FF2B5EF4-FFF2-40B4-BE49-F238E27FC236}">
                <a16:creationId xmlns:a16="http://schemas.microsoft.com/office/drawing/2014/main" id="{A235FD4B-8D9C-45C3-9DB1-A1602C723C61}"/>
              </a:ext>
            </a:extLst>
          </p:cNvPr>
          <p:cNvPicPr>
            <a:picLocks noChangeAspect="1"/>
          </p:cNvPicPr>
          <p:nvPr/>
        </p:nvPicPr>
        <p:blipFill>
          <a:blip r:embed="rId2"/>
          <a:stretch>
            <a:fillRect/>
          </a:stretch>
        </p:blipFill>
        <p:spPr>
          <a:xfrm>
            <a:off x="0" y="1753299"/>
            <a:ext cx="5913307" cy="3326235"/>
          </a:xfrm>
          <a:prstGeom prst="rect">
            <a:avLst/>
          </a:prstGeom>
        </p:spPr>
      </p:pic>
      <p:pic>
        <p:nvPicPr>
          <p:cNvPr id="9" name="図 8">
            <a:extLst>
              <a:ext uri="{FF2B5EF4-FFF2-40B4-BE49-F238E27FC236}">
                <a16:creationId xmlns:a16="http://schemas.microsoft.com/office/drawing/2014/main" id="{625D853D-9700-4702-A34B-5AF5258C207A}"/>
              </a:ext>
            </a:extLst>
          </p:cNvPr>
          <p:cNvPicPr>
            <a:picLocks noChangeAspect="1"/>
          </p:cNvPicPr>
          <p:nvPr/>
        </p:nvPicPr>
        <p:blipFill rotWithShape="1">
          <a:blip r:embed="rId2"/>
          <a:srcRect l="23810" t="8284" r="24267" b="7608"/>
          <a:stretch/>
        </p:blipFill>
        <p:spPr>
          <a:xfrm>
            <a:off x="6188279" y="1971413"/>
            <a:ext cx="5363012" cy="4886587"/>
          </a:xfrm>
          <a:prstGeom prst="rect">
            <a:avLst/>
          </a:prstGeom>
        </p:spPr>
      </p:pic>
      <p:cxnSp>
        <p:nvCxnSpPr>
          <p:cNvPr id="13" name="直線コネクタ 12">
            <a:extLst>
              <a:ext uri="{FF2B5EF4-FFF2-40B4-BE49-F238E27FC236}">
                <a16:creationId xmlns:a16="http://schemas.microsoft.com/office/drawing/2014/main" id="{928FEBC1-198D-4247-9606-17DD61C197BD}"/>
              </a:ext>
            </a:extLst>
          </p:cNvPr>
          <p:cNvCxnSpPr>
            <a:cxnSpLocks/>
          </p:cNvCxnSpPr>
          <p:nvPr/>
        </p:nvCxnSpPr>
        <p:spPr>
          <a:xfrm>
            <a:off x="3741497" y="2152061"/>
            <a:ext cx="5813564" cy="3909"/>
          </a:xfrm>
          <a:prstGeom prst="line">
            <a:avLst/>
          </a:prstGeom>
          <a:solidFill>
            <a:srgbClr val="3165BB">
              <a:alpha val="75000"/>
            </a:srgbClr>
          </a:solidFill>
          <a:ln w="36000">
            <a:solidFill>
              <a:srgbClr val="3165BB"/>
            </a:solidFill>
            <a:tailEnd type="arrow"/>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7430494C-3E79-46B0-A9DA-E9936376E7A3}"/>
              </a:ext>
            </a:extLst>
          </p:cNvPr>
          <p:cNvCxnSpPr>
            <a:cxnSpLocks/>
          </p:cNvCxnSpPr>
          <p:nvPr/>
        </p:nvCxnSpPr>
        <p:spPr>
          <a:xfrm>
            <a:off x="9907398" y="2286841"/>
            <a:ext cx="620785" cy="443776"/>
          </a:xfrm>
          <a:prstGeom prst="line">
            <a:avLst/>
          </a:prstGeom>
          <a:solidFill>
            <a:srgbClr val="3165BB">
              <a:alpha val="75000"/>
            </a:srgbClr>
          </a:solidFill>
          <a:ln w="36000">
            <a:solidFill>
              <a:srgbClr val="3165BB"/>
            </a:solidFill>
            <a:tailEnd type="arrow"/>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B658D7E2-72E1-41AF-B2B7-255324E58F0D}"/>
              </a:ext>
            </a:extLst>
          </p:cNvPr>
          <p:cNvCxnSpPr>
            <a:cxnSpLocks/>
          </p:cNvCxnSpPr>
          <p:nvPr/>
        </p:nvCxnSpPr>
        <p:spPr>
          <a:xfrm>
            <a:off x="6648279" y="4127383"/>
            <a:ext cx="3879904" cy="2483142"/>
          </a:xfrm>
          <a:prstGeom prst="line">
            <a:avLst/>
          </a:prstGeom>
          <a:solidFill>
            <a:srgbClr val="3165BB">
              <a:alpha val="75000"/>
            </a:srgbClr>
          </a:solidFill>
          <a:ln w="36000">
            <a:solidFill>
              <a:srgbClr val="3165BB"/>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99370FC1-ACAC-4E0D-9B75-E9C231A887B4}"/>
              </a:ext>
            </a:extLst>
          </p:cNvPr>
          <p:cNvCxnSpPr>
            <a:cxnSpLocks/>
          </p:cNvCxnSpPr>
          <p:nvPr/>
        </p:nvCxnSpPr>
        <p:spPr>
          <a:xfrm flipH="1">
            <a:off x="6648279" y="2843868"/>
            <a:ext cx="4350212" cy="1182848"/>
          </a:xfrm>
          <a:prstGeom prst="line">
            <a:avLst/>
          </a:prstGeom>
          <a:solidFill>
            <a:srgbClr val="3165BB">
              <a:alpha val="75000"/>
            </a:srgbClr>
          </a:solidFill>
          <a:ln w="36000">
            <a:solidFill>
              <a:srgbClr val="3165BB"/>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7638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649D11-429E-4EB8-BC83-C8BFF1D58491}"/>
              </a:ext>
            </a:extLst>
          </p:cNvPr>
          <p:cNvSpPr>
            <a:spLocks noGrp="1"/>
          </p:cNvSpPr>
          <p:nvPr>
            <p:ph type="title"/>
          </p:nvPr>
        </p:nvSpPr>
        <p:spPr>
          <a:xfrm>
            <a:off x="0" y="1"/>
            <a:ext cx="11353800" cy="914399"/>
          </a:xfrm>
        </p:spPr>
        <p:txBody>
          <a:bodyPr/>
          <a:lstStyle/>
          <a:p>
            <a:r>
              <a:rPr kumimoji="1" lang="ja-JP" altLang="en-US" dirty="0"/>
              <a:t>⑨</a:t>
            </a:r>
          </a:p>
        </p:txBody>
      </p:sp>
      <p:sp>
        <p:nvSpPr>
          <p:cNvPr id="3" name="コンテンツ プレースホルダー 2">
            <a:extLst>
              <a:ext uri="{FF2B5EF4-FFF2-40B4-BE49-F238E27FC236}">
                <a16:creationId xmlns:a16="http://schemas.microsoft.com/office/drawing/2014/main" id="{557DE5EB-C98E-4132-ACE5-C99257708E41}"/>
              </a:ext>
            </a:extLst>
          </p:cNvPr>
          <p:cNvSpPr>
            <a:spLocks noGrp="1"/>
          </p:cNvSpPr>
          <p:nvPr>
            <p:ph idx="1"/>
          </p:nvPr>
        </p:nvSpPr>
        <p:spPr>
          <a:xfrm>
            <a:off x="0" y="914400"/>
            <a:ext cx="12192000" cy="838899"/>
          </a:xfrm>
        </p:spPr>
        <p:txBody>
          <a:bodyPr>
            <a:normAutofit fontScale="62500" lnSpcReduction="20000"/>
          </a:bodyPr>
          <a:lstStyle/>
          <a:p>
            <a:r>
              <a:rPr kumimoji="1" lang="ja-JP" altLang="en-US" dirty="0"/>
              <a:t>元の伝票を消す。</a:t>
            </a:r>
            <a:endParaRPr kumimoji="1" lang="en-US" altLang="ja-JP" dirty="0"/>
          </a:p>
          <a:p>
            <a:r>
              <a:rPr lang="ja-JP" altLang="en-US" dirty="0"/>
              <a:t>ヤマト</a:t>
            </a:r>
            <a:r>
              <a:rPr lang="en-US" altLang="ja-JP" dirty="0"/>
              <a:t>B2</a:t>
            </a:r>
            <a:r>
              <a:rPr lang="ja-JP" altLang="en-US" dirty="0"/>
              <a:t>の</a:t>
            </a:r>
            <a:r>
              <a:rPr lang="en-US" altLang="ja-JP" dirty="0"/>
              <a:t>【</a:t>
            </a:r>
            <a:r>
              <a:rPr lang="ja-JP" altLang="en-US" dirty="0"/>
              <a:t>発行済みデータの検索</a:t>
            </a:r>
            <a:r>
              <a:rPr lang="en-US" altLang="ja-JP" dirty="0"/>
              <a:t>】</a:t>
            </a:r>
            <a:r>
              <a:rPr lang="ja-JP" altLang="en-US" dirty="0"/>
              <a:t>から</a:t>
            </a:r>
            <a:r>
              <a:rPr lang="en-US" altLang="ja-JP" dirty="0"/>
              <a:t>【</a:t>
            </a:r>
            <a:r>
              <a:rPr lang="ja-JP" altLang="en-US" dirty="0"/>
              <a:t>お届け先名</a:t>
            </a:r>
            <a:r>
              <a:rPr lang="en-US" altLang="ja-JP" dirty="0"/>
              <a:t>】【</a:t>
            </a:r>
            <a:r>
              <a:rPr lang="ja-JP" altLang="en-US" dirty="0"/>
              <a:t>出荷予定日</a:t>
            </a:r>
            <a:r>
              <a:rPr lang="en-US" altLang="ja-JP" dirty="0"/>
              <a:t>】</a:t>
            </a:r>
            <a:r>
              <a:rPr lang="ja-JP" altLang="en-US" dirty="0"/>
              <a:t>入力して</a:t>
            </a:r>
            <a:r>
              <a:rPr lang="en-US" altLang="ja-JP" dirty="0"/>
              <a:t>【</a:t>
            </a:r>
            <a:r>
              <a:rPr lang="ja-JP" altLang="en-US" dirty="0"/>
              <a:t>検索</a:t>
            </a:r>
            <a:r>
              <a:rPr lang="en-US" altLang="ja-JP" dirty="0"/>
              <a:t>】</a:t>
            </a:r>
            <a:r>
              <a:rPr lang="ja-JP" altLang="en-US" dirty="0"/>
              <a:t>出てきた伝票と送り状番号があっているか確認して</a:t>
            </a:r>
            <a:r>
              <a:rPr lang="en-US" altLang="ja-JP" dirty="0"/>
              <a:t>【</a:t>
            </a:r>
            <a:r>
              <a:rPr lang="ja-JP" altLang="en-US" dirty="0"/>
              <a:t>選択</a:t>
            </a:r>
            <a:r>
              <a:rPr lang="en-US" altLang="ja-JP" dirty="0"/>
              <a:t>】</a:t>
            </a:r>
            <a:r>
              <a:rPr lang="ja-JP" altLang="en-US" dirty="0"/>
              <a:t>にチェック入れて、下にスクロールし</a:t>
            </a:r>
            <a:r>
              <a:rPr lang="en-US" altLang="ja-JP" dirty="0"/>
              <a:t>【</a:t>
            </a:r>
            <a:r>
              <a:rPr lang="ja-JP" altLang="en-US" dirty="0"/>
              <a:t>削除</a:t>
            </a:r>
            <a:r>
              <a:rPr lang="en-US" altLang="ja-JP" dirty="0"/>
              <a:t>】</a:t>
            </a:r>
            <a:r>
              <a:rPr lang="ja-JP" altLang="en-US" dirty="0"/>
              <a:t>をクリック→完了</a:t>
            </a:r>
            <a:endParaRPr kumimoji="1" lang="ja-JP" altLang="en-US" dirty="0"/>
          </a:p>
        </p:txBody>
      </p:sp>
      <p:pic>
        <p:nvPicPr>
          <p:cNvPr id="5" name="図 4">
            <a:extLst>
              <a:ext uri="{FF2B5EF4-FFF2-40B4-BE49-F238E27FC236}">
                <a16:creationId xmlns:a16="http://schemas.microsoft.com/office/drawing/2014/main" id="{49D605DE-B9FB-460C-B6F7-E1DB3A5EC410}"/>
              </a:ext>
            </a:extLst>
          </p:cNvPr>
          <p:cNvPicPr>
            <a:picLocks noChangeAspect="1"/>
          </p:cNvPicPr>
          <p:nvPr/>
        </p:nvPicPr>
        <p:blipFill rotWithShape="1">
          <a:blip r:embed="rId2"/>
          <a:srcRect l="22981" t="14431" r="22956" b="20328"/>
          <a:stretch/>
        </p:blipFill>
        <p:spPr>
          <a:xfrm>
            <a:off x="1339193" y="3766520"/>
            <a:ext cx="3793372" cy="2574985"/>
          </a:xfrm>
          <a:prstGeom prst="rect">
            <a:avLst/>
          </a:prstGeom>
        </p:spPr>
      </p:pic>
      <p:pic>
        <p:nvPicPr>
          <p:cNvPr id="12" name="図 11">
            <a:extLst>
              <a:ext uri="{FF2B5EF4-FFF2-40B4-BE49-F238E27FC236}">
                <a16:creationId xmlns:a16="http://schemas.microsoft.com/office/drawing/2014/main" id="{A78359AC-1FCA-4F34-983A-D13D2F019048}"/>
              </a:ext>
            </a:extLst>
          </p:cNvPr>
          <p:cNvPicPr>
            <a:picLocks noChangeAspect="1"/>
          </p:cNvPicPr>
          <p:nvPr/>
        </p:nvPicPr>
        <p:blipFill rotWithShape="1">
          <a:blip r:embed="rId3"/>
          <a:srcRect l="23273" t="9335" r="23547" b="16783"/>
          <a:stretch/>
        </p:blipFill>
        <p:spPr>
          <a:xfrm>
            <a:off x="6277248" y="2314411"/>
            <a:ext cx="5152620" cy="4026716"/>
          </a:xfrm>
          <a:prstGeom prst="rect">
            <a:avLst/>
          </a:prstGeom>
        </p:spPr>
      </p:pic>
      <p:pic>
        <p:nvPicPr>
          <p:cNvPr id="14" name="図 13">
            <a:extLst>
              <a:ext uri="{FF2B5EF4-FFF2-40B4-BE49-F238E27FC236}">
                <a16:creationId xmlns:a16="http://schemas.microsoft.com/office/drawing/2014/main" id="{B4CEE66E-0E0A-4EE7-93BE-29A154B769AF}"/>
              </a:ext>
            </a:extLst>
          </p:cNvPr>
          <p:cNvPicPr>
            <a:picLocks noChangeAspect="1"/>
          </p:cNvPicPr>
          <p:nvPr/>
        </p:nvPicPr>
        <p:blipFill rotWithShape="1">
          <a:blip r:embed="rId4"/>
          <a:srcRect l="22530" t="19560" r="24519" b="42207"/>
          <a:stretch/>
        </p:blipFill>
        <p:spPr>
          <a:xfrm>
            <a:off x="23228" y="1629803"/>
            <a:ext cx="3598876" cy="1461678"/>
          </a:xfrm>
          <a:prstGeom prst="rect">
            <a:avLst/>
          </a:prstGeom>
        </p:spPr>
      </p:pic>
      <p:cxnSp>
        <p:nvCxnSpPr>
          <p:cNvPr id="19" name="直線コネクタ 18">
            <a:extLst>
              <a:ext uri="{FF2B5EF4-FFF2-40B4-BE49-F238E27FC236}">
                <a16:creationId xmlns:a16="http://schemas.microsoft.com/office/drawing/2014/main" id="{0739AB12-9365-42CC-B8CE-7AF23C94B498}"/>
              </a:ext>
            </a:extLst>
          </p:cNvPr>
          <p:cNvCxnSpPr>
            <a:cxnSpLocks/>
          </p:cNvCxnSpPr>
          <p:nvPr/>
        </p:nvCxnSpPr>
        <p:spPr>
          <a:xfrm flipH="1">
            <a:off x="2231986" y="2863970"/>
            <a:ext cx="795886" cy="1794294"/>
          </a:xfrm>
          <a:prstGeom prst="line">
            <a:avLst/>
          </a:prstGeom>
          <a:solidFill>
            <a:srgbClr val="3165BB">
              <a:alpha val="75000"/>
            </a:srgbClr>
          </a:solidFill>
          <a:ln w="36000">
            <a:solidFill>
              <a:srgbClr val="3165BB"/>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6F21B62F-45F0-4150-9BF0-9094D8A20473}"/>
              </a:ext>
            </a:extLst>
          </p:cNvPr>
          <p:cNvCxnSpPr/>
          <p:nvPr/>
        </p:nvCxnSpPr>
        <p:spPr>
          <a:xfrm>
            <a:off x="2401014" y="4777089"/>
            <a:ext cx="1260000" cy="0"/>
          </a:xfrm>
          <a:prstGeom prst="line">
            <a:avLst/>
          </a:prstGeom>
          <a:solidFill>
            <a:srgbClr val="3165BB">
              <a:alpha val="75000"/>
            </a:srgbClr>
          </a:solidFill>
          <a:ln w="36000">
            <a:solidFill>
              <a:srgbClr val="3165BB"/>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CBEE1C49-6C7F-49E0-8AFB-1AC910D85A2E}"/>
              </a:ext>
            </a:extLst>
          </p:cNvPr>
          <p:cNvCxnSpPr>
            <a:cxnSpLocks/>
          </p:cNvCxnSpPr>
          <p:nvPr/>
        </p:nvCxnSpPr>
        <p:spPr>
          <a:xfrm>
            <a:off x="4186347" y="4899826"/>
            <a:ext cx="325268" cy="301902"/>
          </a:xfrm>
          <a:prstGeom prst="line">
            <a:avLst/>
          </a:prstGeom>
          <a:solidFill>
            <a:srgbClr val="3165BB">
              <a:alpha val="75000"/>
            </a:srgbClr>
          </a:solidFill>
          <a:ln w="36000">
            <a:solidFill>
              <a:srgbClr val="3165BB"/>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5073AF04-CDDB-49C7-8AE9-6680C6131AC9}"/>
              </a:ext>
            </a:extLst>
          </p:cNvPr>
          <p:cNvCxnSpPr>
            <a:cxnSpLocks/>
          </p:cNvCxnSpPr>
          <p:nvPr/>
        </p:nvCxnSpPr>
        <p:spPr>
          <a:xfrm flipH="1">
            <a:off x="2165230" y="5333303"/>
            <a:ext cx="2183752" cy="761470"/>
          </a:xfrm>
          <a:prstGeom prst="line">
            <a:avLst/>
          </a:prstGeom>
          <a:solidFill>
            <a:srgbClr val="3165BB">
              <a:alpha val="75000"/>
            </a:srgbClr>
          </a:solidFill>
          <a:ln w="36000">
            <a:solidFill>
              <a:srgbClr val="3165BB"/>
            </a:solidFill>
            <a:tailEnd type="arrow"/>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599DEA2C-6F2D-473E-9370-1535FEB6D8BA}"/>
              </a:ext>
            </a:extLst>
          </p:cNvPr>
          <p:cNvCxnSpPr>
            <a:cxnSpLocks/>
          </p:cNvCxnSpPr>
          <p:nvPr/>
        </p:nvCxnSpPr>
        <p:spPr>
          <a:xfrm flipV="1">
            <a:off x="1799527" y="5484682"/>
            <a:ext cx="4477721" cy="610092"/>
          </a:xfrm>
          <a:prstGeom prst="line">
            <a:avLst/>
          </a:prstGeom>
          <a:solidFill>
            <a:srgbClr val="3165BB">
              <a:alpha val="75000"/>
            </a:srgbClr>
          </a:solidFill>
          <a:ln w="36000">
            <a:solidFill>
              <a:srgbClr val="3165BB"/>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816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90CF76-0662-420B-BAA7-BE9CB63704EC}"/>
              </a:ext>
            </a:extLst>
          </p:cNvPr>
          <p:cNvSpPr>
            <a:spLocks noGrp="1"/>
          </p:cNvSpPr>
          <p:nvPr>
            <p:ph type="title"/>
          </p:nvPr>
        </p:nvSpPr>
        <p:spPr>
          <a:xfrm>
            <a:off x="0" y="1"/>
            <a:ext cx="11353800" cy="681036"/>
          </a:xfrm>
        </p:spPr>
        <p:txBody>
          <a:bodyPr>
            <a:normAutofit fontScale="90000"/>
          </a:bodyPr>
          <a:lstStyle/>
          <a:p>
            <a:r>
              <a:rPr kumimoji="1" lang="ja-JP" altLang="en-US" dirty="0"/>
              <a:t>①</a:t>
            </a:r>
          </a:p>
        </p:txBody>
      </p:sp>
      <p:sp>
        <p:nvSpPr>
          <p:cNvPr id="3" name="コンテンツ プレースホルダー 2">
            <a:extLst>
              <a:ext uri="{FF2B5EF4-FFF2-40B4-BE49-F238E27FC236}">
                <a16:creationId xmlns:a16="http://schemas.microsoft.com/office/drawing/2014/main" id="{85B79820-5A15-4A88-B74F-DDB88A2BB054}"/>
              </a:ext>
            </a:extLst>
          </p:cNvPr>
          <p:cNvSpPr>
            <a:spLocks noGrp="1"/>
          </p:cNvSpPr>
          <p:nvPr>
            <p:ph idx="1"/>
          </p:nvPr>
        </p:nvSpPr>
        <p:spPr>
          <a:xfrm>
            <a:off x="0" y="562062"/>
            <a:ext cx="12192000" cy="746621"/>
          </a:xfrm>
        </p:spPr>
        <p:txBody>
          <a:bodyPr/>
          <a:lstStyle/>
          <a:p>
            <a:r>
              <a:rPr kumimoji="1" lang="ja-JP" altLang="en-US" dirty="0"/>
              <a:t>指定の住所に変更</a:t>
            </a:r>
          </a:p>
        </p:txBody>
      </p:sp>
      <p:pic>
        <p:nvPicPr>
          <p:cNvPr id="4" name="図 3">
            <a:extLst>
              <a:ext uri="{FF2B5EF4-FFF2-40B4-BE49-F238E27FC236}">
                <a16:creationId xmlns:a16="http://schemas.microsoft.com/office/drawing/2014/main" id="{CBE03AC5-87F3-4FDA-B4DC-265EF863DC61}"/>
              </a:ext>
            </a:extLst>
          </p:cNvPr>
          <p:cNvPicPr>
            <a:picLocks noChangeAspect="1"/>
          </p:cNvPicPr>
          <p:nvPr/>
        </p:nvPicPr>
        <p:blipFill>
          <a:blip r:embed="rId2"/>
          <a:stretch>
            <a:fillRect/>
          </a:stretch>
        </p:blipFill>
        <p:spPr>
          <a:xfrm>
            <a:off x="0" y="935372"/>
            <a:ext cx="9555061" cy="5374722"/>
          </a:xfrm>
          <a:prstGeom prst="rect">
            <a:avLst/>
          </a:prstGeom>
        </p:spPr>
      </p:pic>
      <p:pic>
        <p:nvPicPr>
          <p:cNvPr id="20" name="図 19">
            <a:extLst>
              <a:ext uri="{FF2B5EF4-FFF2-40B4-BE49-F238E27FC236}">
                <a16:creationId xmlns:a16="http://schemas.microsoft.com/office/drawing/2014/main" id="{79834068-FB67-400D-93D7-EAEBD7694A78}"/>
              </a:ext>
            </a:extLst>
          </p:cNvPr>
          <p:cNvPicPr>
            <a:picLocks noChangeAspect="1"/>
          </p:cNvPicPr>
          <p:nvPr/>
        </p:nvPicPr>
        <p:blipFill rotWithShape="1">
          <a:blip r:embed="rId2"/>
          <a:srcRect l="34002" t="20786" r="9629" b="21411"/>
          <a:stretch/>
        </p:blipFill>
        <p:spPr>
          <a:xfrm>
            <a:off x="3169042" y="1412016"/>
            <a:ext cx="8770912" cy="5059083"/>
          </a:xfrm>
          <a:prstGeom prst="rect">
            <a:avLst/>
          </a:prstGeom>
        </p:spPr>
      </p:pic>
      <p:cxnSp>
        <p:nvCxnSpPr>
          <p:cNvPr id="21" name="直線コネクタ 20">
            <a:extLst>
              <a:ext uri="{FF2B5EF4-FFF2-40B4-BE49-F238E27FC236}">
                <a16:creationId xmlns:a16="http://schemas.microsoft.com/office/drawing/2014/main" id="{BD395031-141D-4B12-AEFC-048FC1E040E7}"/>
              </a:ext>
            </a:extLst>
          </p:cNvPr>
          <p:cNvCxnSpPr>
            <a:cxnSpLocks/>
          </p:cNvCxnSpPr>
          <p:nvPr/>
        </p:nvCxnSpPr>
        <p:spPr>
          <a:xfrm flipV="1">
            <a:off x="578840" y="4391105"/>
            <a:ext cx="2885813" cy="159617"/>
          </a:xfrm>
          <a:prstGeom prst="line">
            <a:avLst/>
          </a:prstGeom>
          <a:solidFill>
            <a:srgbClr val="3165BB">
              <a:alpha val="75000"/>
            </a:srgbClr>
          </a:solidFill>
          <a:ln w="36000">
            <a:solidFill>
              <a:srgbClr val="3165BB"/>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25AB5623-E9DB-46BC-A99A-A86C0154B7D6}"/>
              </a:ext>
            </a:extLst>
          </p:cNvPr>
          <p:cNvCxnSpPr>
            <a:cxnSpLocks/>
          </p:cNvCxnSpPr>
          <p:nvPr/>
        </p:nvCxnSpPr>
        <p:spPr>
          <a:xfrm flipV="1">
            <a:off x="411061" y="4219050"/>
            <a:ext cx="3120704" cy="478786"/>
          </a:xfrm>
          <a:prstGeom prst="line">
            <a:avLst/>
          </a:prstGeom>
          <a:solidFill>
            <a:srgbClr val="3165BB">
              <a:alpha val="75000"/>
            </a:srgbClr>
          </a:solidFill>
          <a:ln w="36000">
            <a:solidFill>
              <a:srgbClr val="3165BB"/>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545CA75A-9773-418D-9D3B-4CFBD0DE0371}"/>
              </a:ext>
            </a:extLst>
          </p:cNvPr>
          <p:cNvCxnSpPr>
            <a:cxnSpLocks/>
          </p:cNvCxnSpPr>
          <p:nvPr/>
        </p:nvCxnSpPr>
        <p:spPr>
          <a:xfrm flipV="1">
            <a:off x="906011" y="4219050"/>
            <a:ext cx="5519956" cy="663344"/>
          </a:xfrm>
          <a:prstGeom prst="line">
            <a:avLst/>
          </a:prstGeom>
          <a:solidFill>
            <a:srgbClr val="3165BB">
              <a:alpha val="75000"/>
            </a:srgbClr>
          </a:solidFill>
          <a:ln w="36000">
            <a:solidFill>
              <a:srgbClr val="3165BB"/>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8773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90CF76-0662-420B-BAA7-BE9CB63704EC}"/>
              </a:ext>
            </a:extLst>
          </p:cNvPr>
          <p:cNvSpPr>
            <a:spLocks noGrp="1"/>
          </p:cNvSpPr>
          <p:nvPr>
            <p:ph type="title"/>
          </p:nvPr>
        </p:nvSpPr>
        <p:spPr>
          <a:xfrm>
            <a:off x="0" y="1"/>
            <a:ext cx="11353800" cy="681036"/>
          </a:xfrm>
        </p:spPr>
        <p:txBody>
          <a:bodyPr>
            <a:normAutofit fontScale="90000"/>
          </a:bodyPr>
          <a:lstStyle/>
          <a:p>
            <a:r>
              <a:rPr lang="ja-JP" altLang="en-US" dirty="0"/>
              <a:t>②</a:t>
            </a:r>
            <a:endParaRPr kumimoji="1" lang="ja-JP" altLang="en-US" dirty="0"/>
          </a:p>
        </p:txBody>
      </p:sp>
      <p:sp>
        <p:nvSpPr>
          <p:cNvPr id="3" name="コンテンツ プレースホルダー 2">
            <a:extLst>
              <a:ext uri="{FF2B5EF4-FFF2-40B4-BE49-F238E27FC236}">
                <a16:creationId xmlns:a16="http://schemas.microsoft.com/office/drawing/2014/main" id="{85B79820-5A15-4A88-B74F-DDB88A2BB054}"/>
              </a:ext>
            </a:extLst>
          </p:cNvPr>
          <p:cNvSpPr>
            <a:spLocks noGrp="1"/>
          </p:cNvSpPr>
          <p:nvPr>
            <p:ph idx="1"/>
          </p:nvPr>
        </p:nvSpPr>
        <p:spPr>
          <a:xfrm>
            <a:off x="0" y="627647"/>
            <a:ext cx="12192000" cy="806870"/>
          </a:xfrm>
        </p:spPr>
        <p:txBody>
          <a:bodyPr>
            <a:normAutofit lnSpcReduction="10000"/>
          </a:bodyPr>
          <a:lstStyle/>
          <a:p>
            <a:r>
              <a:rPr kumimoji="1" lang="ja-JP" altLang="en-US" dirty="0"/>
              <a:t>ヤマト</a:t>
            </a:r>
            <a:r>
              <a:rPr kumimoji="1" lang="en-US" altLang="ja-JP" dirty="0"/>
              <a:t>B2</a:t>
            </a:r>
            <a:r>
              <a:rPr kumimoji="1" lang="ja-JP" altLang="en-US" dirty="0"/>
              <a:t>の</a:t>
            </a:r>
            <a:r>
              <a:rPr kumimoji="1" lang="en-US" altLang="ja-JP" dirty="0"/>
              <a:t>【</a:t>
            </a:r>
            <a:r>
              <a:rPr kumimoji="1" lang="ja-JP" altLang="en-US" dirty="0"/>
              <a:t>履歴から発行</a:t>
            </a:r>
            <a:r>
              <a:rPr kumimoji="1" lang="en-US" altLang="ja-JP" dirty="0"/>
              <a:t>】</a:t>
            </a:r>
            <a:r>
              <a:rPr kumimoji="1" lang="ja-JP" altLang="en-US" dirty="0"/>
              <a:t>クリックし</a:t>
            </a:r>
            <a:r>
              <a:rPr kumimoji="1" lang="en-US" altLang="ja-JP" dirty="0"/>
              <a:t>【</a:t>
            </a:r>
            <a:r>
              <a:rPr kumimoji="1" lang="ja-JP" altLang="en-US" dirty="0"/>
              <a:t>出荷予定日</a:t>
            </a:r>
            <a:r>
              <a:rPr kumimoji="1" lang="en-US" altLang="ja-JP" dirty="0"/>
              <a:t>】【</a:t>
            </a:r>
            <a:r>
              <a:rPr kumimoji="1" lang="ja-JP" altLang="en-US" dirty="0"/>
              <a:t>お届け先名</a:t>
            </a:r>
            <a:r>
              <a:rPr kumimoji="1" lang="en-US" altLang="ja-JP" dirty="0"/>
              <a:t>】</a:t>
            </a:r>
            <a:r>
              <a:rPr kumimoji="1" lang="ja-JP" altLang="en-US" dirty="0"/>
              <a:t>選択・入力する。</a:t>
            </a:r>
            <a:r>
              <a:rPr kumimoji="1" lang="en-US" altLang="ja-JP" dirty="0"/>
              <a:t>【</a:t>
            </a:r>
            <a:r>
              <a:rPr kumimoji="1" lang="ja-JP" altLang="en-US" dirty="0"/>
              <a:t>検索</a:t>
            </a:r>
            <a:r>
              <a:rPr kumimoji="1" lang="en-US" altLang="ja-JP" dirty="0"/>
              <a:t>】</a:t>
            </a:r>
            <a:endParaRPr kumimoji="1" lang="ja-JP" altLang="en-US" dirty="0"/>
          </a:p>
        </p:txBody>
      </p:sp>
      <p:pic>
        <p:nvPicPr>
          <p:cNvPr id="4" name="図 3">
            <a:extLst>
              <a:ext uri="{FF2B5EF4-FFF2-40B4-BE49-F238E27FC236}">
                <a16:creationId xmlns:a16="http://schemas.microsoft.com/office/drawing/2014/main" id="{AAB24AC8-BBAF-409F-8C32-DCB620D20507}"/>
              </a:ext>
            </a:extLst>
          </p:cNvPr>
          <p:cNvPicPr>
            <a:picLocks noChangeAspect="1"/>
          </p:cNvPicPr>
          <p:nvPr/>
        </p:nvPicPr>
        <p:blipFill>
          <a:blip r:embed="rId2"/>
          <a:stretch>
            <a:fillRect/>
          </a:stretch>
        </p:blipFill>
        <p:spPr>
          <a:xfrm>
            <a:off x="4073665" y="1825461"/>
            <a:ext cx="8393404" cy="4721290"/>
          </a:xfrm>
          <a:prstGeom prst="rect">
            <a:avLst/>
          </a:prstGeom>
        </p:spPr>
      </p:pic>
      <p:pic>
        <p:nvPicPr>
          <p:cNvPr id="5" name="図 4">
            <a:extLst>
              <a:ext uri="{FF2B5EF4-FFF2-40B4-BE49-F238E27FC236}">
                <a16:creationId xmlns:a16="http://schemas.microsoft.com/office/drawing/2014/main" id="{6157A4FB-5600-4A38-AB52-9255237AF249}"/>
              </a:ext>
            </a:extLst>
          </p:cNvPr>
          <p:cNvPicPr>
            <a:picLocks noChangeAspect="1"/>
          </p:cNvPicPr>
          <p:nvPr/>
        </p:nvPicPr>
        <p:blipFill rotWithShape="1">
          <a:blip r:embed="rId3"/>
          <a:srcRect l="23954" t="38912" r="25153" b="7347"/>
          <a:stretch/>
        </p:blipFill>
        <p:spPr>
          <a:xfrm>
            <a:off x="2200" y="1702225"/>
            <a:ext cx="3919435" cy="2328086"/>
          </a:xfrm>
          <a:prstGeom prst="rect">
            <a:avLst/>
          </a:prstGeom>
        </p:spPr>
      </p:pic>
      <p:cxnSp>
        <p:nvCxnSpPr>
          <p:cNvPr id="10" name="直線コネクタ 9">
            <a:extLst>
              <a:ext uri="{FF2B5EF4-FFF2-40B4-BE49-F238E27FC236}">
                <a16:creationId xmlns:a16="http://schemas.microsoft.com/office/drawing/2014/main" id="{56C3D907-2B85-4CA3-9309-766336CF6657}"/>
              </a:ext>
            </a:extLst>
          </p:cNvPr>
          <p:cNvCxnSpPr>
            <a:cxnSpLocks/>
          </p:cNvCxnSpPr>
          <p:nvPr/>
        </p:nvCxnSpPr>
        <p:spPr>
          <a:xfrm>
            <a:off x="2583809" y="2487336"/>
            <a:ext cx="6467912" cy="1282944"/>
          </a:xfrm>
          <a:prstGeom prst="line">
            <a:avLst/>
          </a:prstGeom>
          <a:solidFill>
            <a:srgbClr val="3165BB">
              <a:alpha val="75000"/>
            </a:srgbClr>
          </a:solidFill>
          <a:ln w="36000">
            <a:solidFill>
              <a:srgbClr val="3165BB"/>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FF6801B7-2DCF-4EAA-A5E0-4AEFC9C80910}"/>
              </a:ext>
            </a:extLst>
          </p:cNvPr>
          <p:cNvCxnSpPr>
            <a:cxnSpLocks/>
          </p:cNvCxnSpPr>
          <p:nvPr/>
        </p:nvCxnSpPr>
        <p:spPr>
          <a:xfrm flipH="1">
            <a:off x="7315200" y="3871185"/>
            <a:ext cx="1736521" cy="684206"/>
          </a:xfrm>
          <a:prstGeom prst="line">
            <a:avLst/>
          </a:prstGeom>
          <a:solidFill>
            <a:srgbClr val="3165BB">
              <a:alpha val="75000"/>
            </a:srgbClr>
          </a:solidFill>
          <a:ln w="36000">
            <a:solidFill>
              <a:srgbClr val="3165BB"/>
            </a:solidFill>
            <a:tailEnd type="arrow"/>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654C7D2-8273-4ADA-BB5C-EF666BB1BA07}"/>
              </a:ext>
            </a:extLst>
          </p:cNvPr>
          <p:cNvCxnSpPr>
            <a:cxnSpLocks/>
          </p:cNvCxnSpPr>
          <p:nvPr/>
        </p:nvCxnSpPr>
        <p:spPr>
          <a:xfrm>
            <a:off x="7432646" y="4656296"/>
            <a:ext cx="2214693" cy="989495"/>
          </a:xfrm>
          <a:prstGeom prst="line">
            <a:avLst/>
          </a:prstGeom>
          <a:solidFill>
            <a:srgbClr val="3165BB">
              <a:alpha val="75000"/>
            </a:srgbClr>
          </a:solidFill>
          <a:ln w="36000">
            <a:solidFill>
              <a:srgbClr val="3165BB"/>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2015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90CF76-0662-420B-BAA7-BE9CB63704EC}"/>
              </a:ext>
            </a:extLst>
          </p:cNvPr>
          <p:cNvSpPr>
            <a:spLocks noGrp="1"/>
          </p:cNvSpPr>
          <p:nvPr>
            <p:ph type="title"/>
          </p:nvPr>
        </p:nvSpPr>
        <p:spPr>
          <a:xfrm>
            <a:off x="0" y="1"/>
            <a:ext cx="11353800" cy="681036"/>
          </a:xfrm>
        </p:spPr>
        <p:txBody>
          <a:bodyPr>
            <a:normAutofit fontScale="90000"/>
          </a:bodyPr>
          <a:lstStyle/>
          <a:p>
            <a:r>
              <a:rPr kumimoji="1" lang="ja-JP" altLang="en-US" dirty="0"/>
              <a:t>③</a:t>
            </a:r>
          </a:p>
        </p:txBody>
      </p:sp>
      <p:sp>
        <p:nvSpPr>
          <p:cNvPr id="3" name="コンテンツ プレースホルダー 2">
            <a:extLst>
              <a:ext uri="{FF2B5EF4-FFF2-40B4-BE49-F238E27FC236}">
                <a16:creationId xmlns:a16="http://schemas.microsoft.com/office/drawing/2014/main" id="{85B79820-5A15-4A88-B74F-DDB88A2BB054}"/>
              </a:ext>
            </a:extLst>
          </p:cNvPr>
          <p:cNvSpPr>
            <a:spLocks noGrp="1"/>
          </p:cNvSpPr>
          <p:nvPr>
            <p:ph idx="1"/>
          </p:nvPr>
        </p:nvSpPr>
        <p:spPr>
          <a:xfrm>
            <a:off x="0" y="562062"/>
            <a:ext cx="12192000" cy="956345"/>
          </a:xfrm>
        </p:spPr>
        <p:txBody>
          <a:bodyPr/>
          <a:lstStyle/>
          <a:p>
            <a:r>
              <a:rPr kumimoji="1" lang="en-US" altLang="ja-JP" dirty="0"/>
              <a:t>【</a:t>
            </a:r>
            <a:r>
              <a:rPr lang="ja-JP" altLang="en-US" dirty="0"/>
              <a:t>選択</a:t>
            </a:r>
            <a:r>
              <a:rPr kumimoji="1" lang="en-US" altLang="ja-JP" dirty="0"/>
              <a:t>】</a:t>
            </a:r>
            <a:r>
              <a:rPr kumimoji="1" lang="ja-JP" altLang="en-US" dirty="0"/>
              <a:t>にチェック入れて、</a:t>
            </a:r>
            <a:r>
              <a:rPr kumimoji="1" lang="en-US" altLang="ja-JP" dirty="0"/>
              <a:t>【</a:t>
            </a:r>
            <a:r>
              <a:rPr kumimoji="1" lang="ja-JP" altLang="en-US" dirty="0"/>
              <a:t>データ修正へ</a:t>
            </a:r>
            <a:r>
              <a:rPr kumimoji="1" lang="en-US" altLang="ja-JP" dirty="0"/>
              <a:t>】</a:t>
            </a:r>
            <a:r>
              <a:rPr kumimoji="1" lang="ja-JP" altLang="en-US" dirty="0"/>
              <a:t>をクリック</a:t>
            </a:r>
          </a:p>
        </p:txBody>
      </p:sp>
      <p:pic>
        <p:nvPicPr>
          <p:cNvPr id="4" name="図 3">
            <a:extLst>
              <a:ext uri="{FF2B5EF4-FFF2-40B4-BE49-F238E27FC236}">
                <a16:creationId xmlns:a16="http://schemas.microsoft.com/office/drawing/2014/main" id="{681826C4-4ECC-4277-B9D1-6FBEF2492951}"/>
              </a:ext>
            </a:extLst>
          </p:cNvPr>
          <p:cNvPicPr>
            <a:picLocks noChangeAspect="1"/>
          </p:cNvPicPr>
          <p:nvPr/>
        </p:nvPicPr>
        <p:blipFill>
          <a:blip r:embed="rId2"/>
          <a:stretch>
            <a:fillRect/>
          </a:stretch>
        </p:blipFill>
        <p:spPr>
          <a:xfrm>
            <a:off x="0" y="1518407"/>
            <a:ext cx="5130334" cy="2885813"/>
          </a:xfrm>
          <a:prstGeom prst="rect">
            <a:avLst/>
          </a:prstGeom>
        </p:spPr>
      </p:pic>
      <p:pic>
        <p:nvPicPr>
          <p:cNvPr id="5" name="図 4">
            <a:extLst>
              <a:ext uri="{FF2B5EF4-FFF2-40B4-BE49-F238E27FC236}">
                <a16:creationId xmlns:a16="http://schemas.microsoft.com/office/drawing/2014/main" id="{6226C036-AC68-42DA-A2CE-37D16E867066}"/>
              </a:ext>
            </a:extLst>
          </p:cNvPr>
          <p:cNvPicPr>
            <a:picLocks noChangeAspect="1"/>
          </p:cNvPicPr>
          <p:nvPr/>
        </p:nvPicPr>
        <p:blipFill rotWithShape="1">
          <a:blip r:embed="rId2"/>
          <a:srcRect l="23356" t="11579" r="23501" b="20397"/>
          <a:stretch/>
        </p:blipFill>
        <p:spPr>
          <a:xfrm>
            <a:off x="4958942" y="1573775"/>
            <a:ext cx="6394858" cy="4604298"/>
          </a:xfrm>
          <a:prstGeom prst="rect">
            <a:avLst/>
          </a:prstGeom>
        </p:spPr>
      </p:pic>
      <p:cxnSp>
        <p:nvCxnSpPr>
          <p:cNvPr id="9" name="直線コネクタ 8">
            <a:extLst>
              <a:ext uri="{FF2B5EF4-FFF2-40B4-BE49-F238E27FC236}">
                <a16:creationId xmlns:a16="http://schemas.microsoft.com/office/drawing/2014/main" id="{5BE8480F-FC88-41BE-96A7-25D8ABA8416D}"/>
              </a:ext>
            </a:extLst>
          </p:cNvPr>
          <p:cNvCxnSpPr>
            <a:cxnSpLocks/>
          </p:cNvCxnSpPr>
          <p:nvPr/>
        </p:nvCxnSpPr>
        <p:spPr>
          <a:xfrm>
            <a:off x="3858936" y="3573710"/>
            <a:ext cx="6230340" cy="2004969"/>
          </a:xfrm>
          <a:prstGeom prst="line">
            <a:avLst/>
          </a:prstGeom>
          <a:solidFill>
            <a:srgbClr val="3165BB">
              <a:alpha val="75000"/>
            </a:srgbClr>
          </a:solidFill>
          <a:ln w="36000">
            <a:solidFill>
              <a:srgbClr val="3165BB"/>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83C3FA2-B842-4B0A-BC64-D343F0978FAB}"/>
              </a:ext>
            </a:extLst>
          </p:cNvPr>
          <p:cNvCxnSpPr>
            <a:cxnSpLocks/>
          </p:cNvCxnSpPr>
          <p:nvPr/>
        </p:nvCxnSpPr>
        <p:spPr>
          <a:xfrm>
            <a:off x="1510018" y="2365695"/>
            <a:ext cx="3926048" cy="394283"/>
          </a:xfrm>
          <a:prstGeom prst="line">
            <a:avLst/>
          </a:prstGeom>
          <a:solidFill>
            <a:srgbClr val="3165BB">
              <a:alpha val="75000"/>
            </a:srgbClr>
          </a:solidFill>
          <a:ln w="36000">
            <a:solidFill>
              <a:srgbClr val="3165BB"/>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465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90CF76-0662-420B-BAA7-BE9CB63704EC}"/>
              </a:ext>
            </a:extLst>
          </p:cNvPr>
          <p:cNvSpPr>
            <a:spLocks noGrp="1"/>
          </p:cNvSpPr>
          <p:nvPr>
            <p:ph type="title"/>
          </p:nvPr>
        </p:nvSpPr>
        <p:spPr>
          <a:xfrm>
            <a:off x="0" y="1"/>
            <a:ext cx="11353800" cy="681036"/>
          </a:xfrm>
        </p:spPr>
        <p:txBody>
          <a:bodyPr>
            <a:normAutofit fontScale="90000"/>
          </a:bodyPr>
          <a:lstStyle/>
          <a:p>
            <a:r>
              <a:rPr kumimoji="1" lang="ja-JP" altLang="en-US" dirty="0"/>
              <a:t>④</a:t>
            </a:r>
          </a:p>
        </p:txBody>
      </p:sp>
      <p:sp>
        <p:nvSpPr>
          <p:cNvPr id="3" name="コンテンツ プレースホルダー 2">
            <a:extLst>
              <a:ext uri="{FF2B5EF4-FFF2-40B4-BE49-F238E27FC236}">
                <a16:creationId xmlns:a16="http://schemas.microsoft.com/office/drawing/2014/main" id="{85B79820-5A15-4A88-B74F-DDB88A2BB054}"/>
              </a:ext>
            </a:extLst>
          </p:cNvPr>
          <p:cNvSpPr>
            <a:spLocks noGrp="1"/>
          </p:cNvSpPr>
          <p:nvPr>
            <p:ph idx="1"/>
          </p:nvPr>
        </p:nvSpPr>
        <p:spPr>
          <a:xfrm>
            <a:off x="0" y="562062"/>
            <a:ext cx="12192000" cy="746621"/>
          </a:xfrm>
        </p:spPr>
        <p:txBody>
          <a:bodyPr/>
          <a:lstStyle/>
          <a:p>
            <a:r>
              <a:rPr kumimoji="1" lang="en-US" altLang="ja-JP" dirty="0"/>
              <a:t>【</a:t>
            </a:r>
            <a:r>
              <a:rPr kumimoji="1" lang="ja-JP" altLang="en-US" dirty="0"/>
              <a:t>編集</a:t>
            </a:r>
            <a:r>
              <a:rPr kumimoji="1" lang="en-US" altLang="ja-JP" dirty="0"/>
              <a:t>】</a:t>
            </a:r>
            <a:r>
              <a:rPr kumimoji="1" lang="ja-JP" altLang="en-US" dirty="0"/>
              <a:t>クリック</a:t>
            </a:r>
            <a:endParaRPr kumimoji="1" lang="en-US" altLang="ja-JP" dirty="0"/>
          </a:p>
        </p:txBody>
      </p:sp>
      <p:pic>
        <p:nvPicPr>
          <p:cNvPr id="4" name="図 3">
            <a:extLst>
              <a:ext uri="{FF2B5EF4-FFF2-40B4-BE49-F238E27FC236}">
                <a16:creationId xmlns:a16="http://schemas.microsoft.com/office/drawing/2014/main" id="{9552D59C-BC33-4D96-B745-1E3E2B9099C7}"/>
              </a:ext>
            </a:extLst>
          </p:cNvPr>
          <p:cNvPicPr>
            <a:picLocks noChangeAspect="1"/>
          </p:cNvPicPr>
          <p:nvPr/>
        </p:nvPicPr>
        <p:blipFill>
          <a:blip r:embed="rId2"/>
          <a:stretch>
            <a:fillRect/>
          </a:stretch>
        </p:blipFill>
        <p:spPr>
          <a:xfrm>
            <a:off x="0" y="1434518"/>
            <a:ext cx="4776132" cy="2686574"/>
          </a:xfrm>
          <a:prstGeom prst="rect">
            <a:avLst/>
          </a:prstGeom>
        </p:spPr>
      </p:pic>
      <p:pic>
        <p:nvPicPr>
          <p:cNvPr id="5" name="図 4">
            <a:extLst>
              <a:ext uri="{FF2B5EF4-FFF2-40B4-BE49-F238E27FC236}">
                <a16:creationId xmlns:a16="http://schemas.microsoft.com/office/drawing/2014/main" id="{F8A7FEC0-1056-44BC-A1FE-A698318379EB}"/>
              </a:ext>
            </a:extLst>
          </p:cNvPr>
          <p:cNvPicPr>
            <a:picLocks noChangeAspect="1"/>
          </p:cNvPicPr>
          <p:nvPr/>
        </p:nvPicPr>
        <p:blipFill rotWithShape="1">
          <a:blip r:embed="rId2"/>
          <a:srcRect l="23797" t="12401" r="23712" b="9055"/>
          <a:stretch/>
        </p:blipFill>
        <p:spPr>
          <a:xfrm>
            <a:off x="4904763" y="1627465"/>
            <a:ext cx="6512654" cy="5481694"/>
          </a:xfrm>
          <a:prstGeom prst="rect">
            <a:avLst/>
          </a:prstGeom>
        </p:spPr>
      </p:pic>
      <p:cxnSp>
        <p:nvCxnSpPr>
          <p:cNvPr id="9" name="直線コネクタ 8">
            <a:extLst>
              <a:ext uri="{FF2B5EF4-FFF2-40B4-BE49-F238E27FC236}">
                <a16:creationId xmlns:a16="http://schemas.microsoft.com/office/drawing/2014/main" id="{F5F1984E-5DDB-452E-960D-AE15F3CF46D9}"/>
              </a:ext>
            </a:extLst>
          </p:cNvPr>
          <p:cNvCxnSpPr>
            <a:cxnSpLocks/>
          </p:cNvCxnSpPr>
          <p:nvPr/>
        </p:nvCxnSpPr>
        <p:spPr>
          <a:xfrm>
            <a:off x="1694576" y="2466363"/>
            <a:ext cx="4001549" cy="962637"/>
          </a:xfrm>
          <a:prstGeom prst="line">
            <a:avLst/>
          </a:prstGeom>
          <a:solidFill>
            <a:srgbClr val="3165BB">
              <a:alpha val="75000"/>
            </a:srgbClr>
          </a:solidFill>
          <a:ln w="36000">
            <a:solidFill>
              <a:srgbClr val="3165BB"/>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9886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90CF76-0662-420B-BAA7-BE9CB63704EC}"/>
              </a:ext>
            </a:extLst>
          </p:cNvPr>
          <p:cNvSpPr>
            <a:spLocks noGrp="1"/>
          </p:cNvSpPr>
          <p:nvPr>
            <p:ph type="title"/>
          </p:nvPr>
        </p:nvSpPr>
        <p:spPr>
          <a:xfrm>
            <a:off x="0" y="1"/>
            <a:ext cx="11353800" cy="681036"/>
          </a:xfrm>
        </p:spPr>
        <p:txBody>
          <a:bodyPr>
            <a:normAutofit fontScale="90000"/>
          </a:bodyPr>
          <a:lstStyle/>
          <a:p>
            <a:r>
              <a:rPr kumimoji="1" lang="ja-JP" altLang="en-US" dirty="0"/>
              <a:t>⑤</a:t>
            </a:r>
          </a:p>
        </p:txBody>
      </p:sp>
      <p:sp>
        <p:nvSpPr>
          <p:cNvPr id="3" name="コンテンツ プレースホルダー 2">
            <a:extLst>
              <a:ext uri="{FF2B5EF4-FFF2-40B4-BE49-F238E27FC236}">
                <a16:creationId xmlns:a16="http://schemas.microsoft.com/office/drawing/2014/main" id="{85B79820-5A15-4A88-B74F-DDB88A2BB054}"/>
              </a:ext>
            </a:extLst>
          </p:cNvPr>
          <p:cNvSpPr>
            <a:spLocks noGrp="1"/>
          </p:cNvSpPr>
          <p:nvPr>
            <p:ph idx="1"/>
          </p:nvPr>
        </p:nvSpPr>
        <p:spPr>
          <a:xfrm>
            <a:off x="0" y="562062"/>
            <a:ext cx="12192000" cy="746621"/>
          </a:xfrm>
        </p:spPr>
        <p:txBody>
          <a:bodyPr>
            <a:normAutofit/>
          </a:bodyPr>
          <a:lstStyle/>
          <a:p>
            <a:r>
              <a:rPr kumimoji="1" lang="en-US" altLang="ja-JP" dirty="0"/>
              <a:t>【</a:t>
            </a:r>
            <a:r>
              <a:rPr kumimoji="1" lang="ja-JP" altLang="en-US" dirty="0"/>
              <a:t>ネコポス</a:t>
            </a:r>
            <a:r>
              <a:rPr kumimoji="1" lang="en-US" altLang="ja-JP" dirty="0"/>
              <a:t>】</a:t>
            </a:r>
            <a:r>
              <a:rPr kumimoji="1" lang="ja-JP" altLang="en-US" dirty="0"/>
              <a:t>選択して下にスクロールし</a:t>
            </a:r>
            <a:r>
              <a:rPr kumimoji="1" lang="en-US" altLang="ja-JP" dirty="0"/>
              <a:t>【</a:t>
            </a:r>
            <a:r>
              <a:rPr kumimoji="1" lang="ja-JP" altLang="en-US" dirty="0"/>
              <a:t>お届け先</a:t>
            </a:r>
            <a:r>
              <a:rPr kumimoji="1" lang="en-US" altLang="ja-JP" dirty="0"/>
              <a:t>】</a:t>
            </a:r>
            <a:r>
              <a:rPr kumimoji="1" lang="ja-JP" altLang="en-US" dirty="0"/>
              <a:t>の内容を変更</a:t>
            </a:r>
          </a:p>
        </p:txBody>
      </p:sp>
      <p:pic>
        <p:nvPicPr>
          <p:cNvPr id="4" name="図 3">
            <a:extLst>
              <a:ext uri="{FF2B5EF4-FFF2-40B4-BE49-F238E27FC236}">
                <a16:creationId xmlns:a16="http://schemas.microsoft.com/office/drawing/2014/main" id="{F70A010F-1C70-4E47-8709-D511CE41BFA4}"/>
              </a:ext>
            </a:extLst>
          </p:cNvPr>
          <p:cNvPicPr>
            <a:picLocks noChangeAspect="1"/>
          </p:cNvPicPr>
          <p:nvPr/>
        </p:nvPicPr>
        <p:blipFill rotWithShape="1">
          <a:blip r:embed="rId2"/>
          <a:srcRect l="21812" t="16880" r="31674" b="16452"/>
          <a:stretch/>
        </p:blipFill>
        <p:spPr>
          <a:xfrm>
            <a:off x="5385732" y="2139193"/>
            <a:ext cx="5670958" cy="4572000"/>
          </a:xfrm>
          <a:prstGeom prst="rect">
            <a:avLst/>
          </a:prstGeom>
        </p:spPr>
      </p:pic>
      <p:pic>
        <p:nvPicPr>
          <p:cNvPr id="6" name="図 5">
            <a:extLst>
              <a:ext uri="{FF2B5EF4-FFF2-40B4-BE49-F238E27FC236}">
                <a16:creationId xmlns:a16="http://schemas.microsoft.com/office/drawing/2014/main" id="{F24AEC80-657B-47EE-AF07-1B9B99A11ECA}"/>
              </a:ext>
            </a:extLst>
          </p:cNvPr>
          <p:cNvPicPr>
            <a:picLocks noChangeAspect="1"/>
          </p:cNvPicPr>
          <p:nvPr/>
        </p:nvPicPr>
        <p:blipFill rotWithShape="1">
          <a:blip r:embed="rId3"/>
          <a:srcRect l="22019" t="18125" r="34702" b="16453"/>
          <a:stretch/>
        </p:blipFill>
        <p:spPr>
          <a:xfrm>
            <a:off x="1" y="1308684"/>
            <a:ext cx="3231120" cy="2747315"/>
          </a:xfrm>
          <a:prstGeom prst="rect">
            <a:avLst/>
          </a:prstGeom>
        </p:spPr>
      </p:pic>
      <p:cxnSp>
        <p:nvCxnSpPr>
          <p:cNvPr id="10" name="直線コネクタ 9">
            <a:extLst>
              <a:ext uri="{FF2B5EF4-FFF2-40B4-BE49-F238E27FC236}">
                <a16:creationId xmlns:a16="http://schemas.microsoft.com/office/drawing/2014/main" id="{568B1170-276C-492C-9036-33E884871B4D}"/>
              </a:ext>
            </a:extLst>
          </p:cNvPr>
          <p:cNvCxnSpPr>
            <a:cxnSpLocks/>
          </p:cNvCxnSpPr>
          <p:nvPr/>
        </p:nvCxnSpPr>
        <p:spPr>
          <a:xfrm>
            <a:off x="2021747" y="1929468"/>
            <a:ext cx="3363985" cy="528012"/>
          </a:xfrm>
          <a:prstGeom prst="line">
            <a:avLst/>
          </a:prstGeom>
          <a:solidFill>
            <a:srgbClr val="3165BB">
              <a:alpha val="75000"/>
            </a:srgbClr>
          </a:solidFill>
          <a:ln w="36000">
            <a:solidFill>
              <a:srgbClr val="3165BB"/>
            </a:solidFill>
            <a:tailEnd type="arrow"/>
          </a:ln>
        </p:spPr>
        <p:style>
          <a:lnRef idx="1">
            <a:schemeClr val="accent1"/>
          </a:lnRef>
          <a:fillRef idx="0">
            <a:schemeClr val="accent1"/>
          </a:fillRef>
          <a:effectRef idx="0">
            <a:schemeClr val="accent1"/>
          </a:effectRef>
          <a:fontRef idx="minor">
            <a:schemeClr val="tx1"/>
          </a:fontRef>
        </p:style>
      </p:cxnSp>
      <p:pic>
        <p:nvPicPr>
          <p:cNvPr id="14" name="図 13">
            <a:extLst>
              <a:ext uri="{FF2B5EF4-FFF2-40B4-BE49-F238E27FC236}">
                <a16:creationId xmlns:a16="http://schemas.microsoft.com/office/drawing/2014/main" id="{5C323B15-B5D4-4A8C-926E-2959AC04773D}"/>
              </a:ext>
            </a:extLst>
          </p:cNvPr>
          <p:cNvPicPr>
            <a:picLocks noChangeAspect="1"/>
          </p:cNvPicPr>
          <p:nvPr/>
        </p:nvPicPr>
        <p:blipFill rotWithShape="1">
          <a:blip r:embed="rId4"/>
          <a:srcRect l="551" t="4506" r="71582" b="52538"/>
          <a:stretch/>
        </p:blipFill>
        <p:spPr>
          <a:xfrm>
            <a:off x="574646" y="3163964"/>
            <a:ext cx="4091087" cy="3547229"/>
          </a:xfrm>
          <a:prstGeom prst="rect">
            <a:avLst/>
          </a:prstGeom>
        </p:spPr>
      </p:pic>
      <p:cxnSp>
        <p:nvCxnSpPr>
          <p:cNvPr id="19" name="直線コネクタ 18">
            <a:extLst>
              <a:ext uri="{FF2B5EF4-FFF2-40B4-BE49-F238E27FC236}">
                <a16:creationId xmlns:a16="http://schemas.microsoft.com/office/drawing/2014/main" id="{17F9A041-9B9C-42FC-8F86-1D93A76094CE}"/>
              </a:ext>
            </a:extLst>
          </p:cNvPr>
          <p:cNvCxnSpPr>
            <a:cxnSpLocks/>
          </p:cNvCxnSpPr>
          <p:nvPr/>
        </p:nvCxnSpPr>
        <p:spPr>
          <a:xfrm flipV="1">
            <a:off x="2541864" y="4496500"/>
            <a:ext cx="5097997" cy="1227010"/>
          </a:xfrm>
          <a:prstGeom prst="line">
            <a:avLst/>
          </a:prstGeom>
          <a:solidFill>
            <a:srgbClr val="3165BB">
              <a:alpha val="75000"/>
            </a:srgbClr>
          </a:solidFill>
          <a:ln w="36000">
            <a:solidFill>
              <a:srgbClr val="3165BB"/>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BD897521-2066-44B9-AE6D-B15E55A4DC09}"/>
              </a:ext>
            </a:extLst>
          </p:cNvPr>
          <p:cNvCxnSpPr>
            <a:cxnSpLocks/>
          </p:cNvCxnSpPr>
          <p:nvPr/>
        </p:nvCxnSpPr>
        <p:spPr>
          <a:xfrm flipV="1">
            <a:off x="4437776" y="3429000"/>
            <a:ext cx="3202085" cy="1981900"/>
          </a:xfrm>
          <a:prstGeom prst="line">
            <a:avLst/>
          </a:prstGeom>
          <a:solidFill>
            <a:srgbClr val="3165BB">
              <a:alpha val="75000"/>
            </a:srgbClr>
          </a:solidFill>
          <a:ln w="36000">
            <a:solidFill>
              <a:srgbClr val="3165BB"/>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6B40EBD7-F865-443E-8F70-5B48B36E39C7}"/>
              </a:ext>
            </a:extLst>
          </p:cNvPr>
          <p:cNvCxnSpPr>
            <a:cxnSpLocks/>
          </p:cNvCxnSpPr>
          <p:nvPr/>
        </p:nvCxnSpPr>
        <p:spPr>
          <a:xfrm>
            <a:off x="1476462" y="5410900"/>
            <a:ext cx="6163399" cy="218113"/>
          </a:xfrm>
          <a:prstGeom prst="line">
            <a:avLst/>
          </a:prstGeom>
          <a:solidFill>
            <a:srgbClr val="3165BB">
              <a:alpha val="75000"/>
            </a:srgbClr>
          </a:solidFill>
          <a:ln w="36000">
            <a:solidFill>
              <a:srgbClr val="3165BB"/>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5">
            <p14:nvContentPartPr>
              <p14:cNvPr id="5" name="インク 4">
                <a:extLst>
                  <a:ext uri="{FF2B5EF4-FFF2-40B4-BE49-F238E27FC236}">
                    <a16:creationId xmlns:a16="http://schemas.microsoft.com/office/drawing/2014/main" id="{B7773DD2-B87A-4BAE-A4BA-A569BFCC5384}"/>
                  </a:ext>
                </a:extLst>
              </p14:cNvPr>
              <p14:cNvContentPartPr/>
              <p14:nvPr/>
            </p14:nvContentPartPr>
            <p14:xfrm>
              <a:off x="342940" y="2006340"/>
              <a:ext cx="1553400" cy="724680"/>
            </p14:xfrm>
          </p:contentPart>
        </mc:Choice>
        <mc:Fallback>
          <p:pic>
            <p:nvPicPr>
              <p:cNvPr id="5" name="インク 4">
                <a:extLst>
                  <a:ext uri="{FF2B5EF4-FFF2-40B4-BE49-F238E27FC236}">
                    <a16:creationId xmlns:a16="http://schemas.microsoft.com/office/drawing/2014/main" id="{B7773DD2-B87A-4BAE-A4BA-A569BFCC5384}"/>
                  </a:ext>
                </a:extLst>
              </p:cNvPr>
              <p:cNvPicPr/>
              <p:nvPr/>
            </p:nvPicPr>
            <p:blipFill>
              <a:blip r:embed="rId6"/>
              <a:stretch>
                <a:fillRect/>
              </a:stretch>
            </p:blipFill>
            <p:spPr>
              <a:xfrm>
                <a:off x="324940" y="1988340"/>
                <a:ext cx="1589040" cy="760320"/>
              </a:xfrm>
              <a:prstGeom prst="rect">
                <a:avLst/>
              </a:prstGeom>
            </p:spPr>
          </p:pic>
        </mc:Fallback>
      </mc:AlternateContent>
    </p:spTree>
    <p:extLst>
      <p:ext uri="{BB962C8B-B14F-4D97-AF65-F5344CB8AC3E}">
        <p14:creationId xmlns:p14="http://schemas.microsoft.com/office/powerpoint/2010/main" val="1174260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90CF76-0662-420B-BAA7-BE9CB63704EC}"/>
              </a:ext>
            </a:extLst>
          </p:cNvPr>
          <p:cNvSpPr>
            <a:spLocks noGrp="1"/>
          </p:cNvSpPr>
          <p:nvPr>
            <p:ph type="title"/>
          </p:nvPr>
        </p:nvSpPr>
        <p:spPr>
          <a:xfrm>
            <a:off x="0" y="1"/>
            <a:ext cx="11353800" cy="681036"/>
          </a:xfrm>
        </p:spPr>
        <p:txBody>
          <a:bodyPr>
            <a:normAutofit fontScale="90000"/>
          </a:bodyPr>
          <a:lstStyle/>
          <a:p>
            <a:r>
              <a:rPr kumimoji="1" lang="ja-JP" altLang="en-US" dirty="0"/>
              <a:t>⑥</a:t>
            </a:r>
          </a:p>
        </p:txBody>
      </p:sp>
      <p:sp>
        <p:nvSpPr>
          <p:cNvPr id="3" name="コンテンツ プレースホルダー 2">
            <a:extLst>
              <a:ext uri="{FF2B5EF4-FFF2-40B4-BE49-F238E27FC236}">
                <a16:creationId xmlns:a16="http://schemas.microsoft.com/office/drawing/2014/main" id="{85B79820-5A15-4A88-B74F-DDB88A2BB054}"/>
              </a:ext>
            </a:extLst>
          </p:cNvPr>
          <p:cNvSpPr>
            <a:spLocks noGrp="1"/>
          </p:cNvSpPr>
          <p:nvPr>
            <p:ph idx="1"/>
          </p:nvPr>
        </p:nvSpPr>
        <p:spPr>
          <a:xfrm>
            <a:off x="0" y="562062"/>
            <a:ext cx="12192000" cy="746621"/>
          </a:xfrm>
        </p:spPr>
        <p:txBody>
          <a:bodyPr/>
          <a:lstStyle/>
          <a:p>
            <a:r>
              <a:rPr kumimoji="1" lang="ja-JP" altLang="en-US" dirty="0"/>
              <a:t>下にスクロールし、</a:t>
            </a:r>
            <a:r>
              <a:rPr kumimoji="1" lang="en-US" altLang="ja-JP" dirty="0"/>
              <a:t>【</a:t>
            </a:r>
            <a:r>
              <a:rPr kumimoji="1" lang="ja-JP" altLang="en-US" dirty="0"/>
              <a:t>更新</a:t>
            </a:r>
            <a:r>
              <a:rPr kumimoji="1" lang="en-US" altLang="ja-JP" dirty="0"/>
              <a:t>】</a:t>
            </a:r>
            <a:r>
              <a:rPr kumimoji="1" lang="ja-JP" altLang="en-US" dirty="0"/>
              <a:t>から</a:t>
            </a:r>
            <a:r>
              <a:rPr kumimoji="1" lang="en-US" altLang="ja-JP" dirty="0"/>
              <a:t>【OK】</a:t>
            </a:r>
            <a:endParaRPr kumimoji="1" lang="ja-JP" altLang="en-US" dirty="0"/>
          </a:p>
        </p:txBody>
      </p:sp>
      <p:pic>
        <p:nvPicPr>
          <p:cNvPr id="4" name="図 3">
            <a:extLst>
              <a:ext uri="{FF2B5EF4-FFF2-40B4-BE49-F238E27FC236}">
                <a16:creationId xmlns:a16="http://schemas.microsoft.com/office/drawing/2014/main" id="{AFB5628D-DEA9-40A0-B95C-44DE0DDC4351}"/>
              </a:ext>
            </a:extLst>
          </p:cNvPr>
          <p:cNvPicPr>
            <a:picLocks noChangeAspect="1"/>
          </p:cNvPicPr>
          <p:nvPr/>
        </p:nvPicPr>
        <p:blipFill rotWithShape="1">
          <a:blip r:embed="rId2"/>
          <a:srcRect l="22637" t="6729" r="23418" b="17798"/>
          <a:stretch/>
        </p:blipFill>
        <p:spPr>
          <a:xfrm>
            <a:off x="2306971" y="1417739"/>
            <a:ext cx="6576969" cy="5176008"/>
          </a:xfrm>
          <a:prstGeom prst="rect">
            <a:avLst/>
          </a:prstGeom>
        </p:spPr>
      </p:pic>
      <p:cxnSp>
        <p:nvCxnSpPr>
          <p:cNvPr id="8" name="直線コネクタ 7">
            <a:extLst>
              <a:ext uri="{FF2B5EF4-FFF2-40B4-BE49-F238E27FC236}">
                <a16:creationId xmlns:a16="http://schemas.microsoft.com/office/drawing/2014/main" id="{5B72BD5F-D4EB-41AC-BF72-D067D0E7B66F}"/>
              </a:ext>
            </a:extLst>
          </p:cNvPr>
          <p:cNvCxnSpPr>
            <a:cxnSpLocks/>
          </p:cNvCxnSpPr>
          <p:nvPr/>
        </p:nvCxnSpPr>
        <p:spPr>
          <a:xfrm flipH="1" flipV="1">
            <a:off x="6216242" y="2122415"/>
            <a:ext cx="2004970" cy="3590489"/>
          </a:xfrm>
          <a:prstGeom prst="line">
            <a:avLst/>
          </a:prstGeom>
          <a:solidFill>
            <a:srgbClr val="3165BB">
              <a:alpha val="75000"/>
            </a:srgbClr>
          </a:solidFill>
          <a:ln w="36000">
            <a:solidFill>
              <a:srgbClr val="3165BB"/>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7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1F46CB-4CD5-4CB7-AC29-B9E6ED060D95}"/>
              </a:ext>
            </a:extLst>
          </p:cNvPr>
          <p:cNvSpPr>
            <a:spLocks noGrp="1"/>
          </p:cNvSpPr>
          <p:nvPr>
            <p:ph type="title"/>
          </p:nvPr>
        </p:nvSpPr>
        <p:spPr>
          <a:xfrm>
            <a:off x="0" y="1"/>
            <a:ext cx="11353800" cy="927099"/>
          </a:xfrm>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B284BE72-CD63-46A8-8E50-FBD336491D46}"/>
              </a:ext>
            </a:extLst>
          </p:cNvPr>
          <p:cNvSpPr>
            <a:spLocks noGrp="1"/>
          </p:cNvSpPr>
          <p:nvPr>
            <p:ph idx="1"/>
          </p:nvPr>
        </p:nvSpPr>
        <p:spPr>
          <a:xfrm>
            <a:off x="0" y="927101"/>
            <a:ext cx="11899900" cy="927100"/>
          </a:xfrm>
        </p:spPr>
        <p:txBody>
          <a:bodyPr/>
          <a:lstStyle/>
          <a:p>
            <a:endParaRPr kumimoji="1" lang="ja-JP" altLang="en-US" dirty="0"/>
          </a:p>
        </p:txBody>
      </p:sp>
      <p:pic>
        <p:nvPicPr>
          <p:cNvPr id="4" name="図 3">
            <a:extLst>
              <a:ext uri="{FF2B5EF4-FFF2-40B4-BE49-F238E27FC236}">
                <a16:creationId xmlns:a16="http://schemas.microsoft.com/office/drawing/2014/main" id="{70DB72A5-8DBE-4371-A41A-F3DF0A80B372}"/>
              </a:ext>
            </a:extLst>
          </p:cNvPr>
          <p:cNvPicPr>
            <a:picLocks noChangeAspect="1"/>
          </p:cNvPicPr>
          <p:nvPr/>
        </p:nvPicPr>
        <p:blipFill>
          <a:blip r:embed="rId2"/>
          <a:stretch>
            <a:fillRect/>
          </a:stretch>
        </p:blipFill>
        <p:spPr>
          <a:xfrm>
            <a:off x="139700" y="1854201"/>
            <a:ext cx="8229600" cy="4629150"/>
          </a:xfrm>
          <a:prstGeom prst="rect">
            <a:avLst/>
          </a:prstGeom>
        </p:spPr>
      </p:pic>
    </p:spTree>
    <p:extLst>
      <p:ext uri="{BB962C8B-B14F-4D97-AF65-F5344CB8AC3E}">
        <p14:creationId xmlns:p14="http://schemas.microsoft.com/office/powerpoint/2010/main" val="2620703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649D11-429E-4EB8-BC83-C8BFF1D58491}"/>
              </a:ext>
            </a:extLst>
          </p:cNvPr>
          <p:cNvSpPr>
            <a:spLocks noGrp="1"/>
          </p:cNvSpPr>
          <p:nvPr>
            <p:ph type="title"/>
          </p:nvPr>
        </p:nvSpPr>
        <p:spPr>
          <a:xfrm>
            <a:off x="0" y="1"/>
            <a:ext cx="11353800" cy="914399"/>
          </a:xfrm>
        </p:spPr>
        <p:txBody>
          <a:bodyPr/>
          <a:lstStyle/>
          <a:p>
            <a:r>
              <a:rPr kumimoji="1" lang="ja-JP" altLang="en-US" dirty="0"/>
              <a:t>⑦</a:t>
            </a:r>
          </a:p>
        </p:txBody>
      </p:sp>
      <p:sp>
        <p:nvSpPr>
          <p:cNvPr id="3" name="コンテンツ プレースホルダー 2">
            <a:extLst>
              <a:ext uri="{FF2B5EF4-FFF2-40B4-BE49-F238E27FC236}">
                <a16:creationId xmlns:a16="http://schemas.microsoft.com/office/drawing/2014/main" id="{557DE5EB-C98E-4132-ACE5-C99257708E41}"/>
              </a:ext>
            </a:extLst>
          </p:cNvPr>
          <p:cNvSpPr>
            <a:spLocks noGrp="1"/>
          </p:cNvSpPr>
          <p:nvPr>
            <p:ph idx="1"/>
          </p:nvPr>
        </p:nvSpPr>
        <p:spPr>
          <a:xfrm>
            <a:off x="0" y="914400"/>
            <a:ext cx="12192000" cy="838899"/>
          </a:xfrm>
        </p:spPr>
        <p:txBody>
          <a:bodyPr/>
          <a:lstStyle/>
          <a:p>
            <a:r>
              <a:rPr kumimoji="1" lang="en-US" altLang="ja-JP" dirty="0"/>
              <a:t>【</a:t>
            </a:r>
            <a:r>
              <a:rPr kumimoji="1" lang="ja-JP" altLang="en-US" dirty="0"/>
              <a:t>保存分の発行</a:t>
            </a:r>
            <a:r>
              <a:rPr kumimoji="1" lang="en-US" altLang="ja-JP" dirty="0"/>
              <a:t>】</a:t>
            </a:r>
            <a:endParaRPr kumimoji="1" lang="ja-JP" altLang="en-US" dirty="0"/>
          </a:p>
        </p:txBody>
      </p:sp>
      <p:pic>
        <p:nvPicPr>
          <p:cNvPr id="4" name="図 3">
            <a:extLst>
              <a:ext uri="{FF2B5EF4-FFF2-40B4-BE49-F238E27FC236}">
                <a16:creationId xmlns:a16="http://schemas.microsoft.com/office/drawing/2014/main" id="{1A844CC3-201C-4D58-91F0-EDB869187E02}"/>
              </a:ext>
            </a:extLst>
          </p:cNvPr>
          <p:cNvPicPr>
            <a:picLocks noChangeAspect="1"/>
          </p:cNvPicPr>
          <p:nvPr/>
        </p:nvPicPr>
        <p:blipFill>
          <a:blip r:embed="rId2"/>
          <a:stretch>
            <a:fillRect/>
          </a:stretch>
        </p:blipFill>
        <p:spPr>
          <a:xfrm>
            <a:off x="0" y="1577131"/>
            <a:ext cx="5204903" cy="2927758"/>
          </a:xfrm>
          <a:prstGeom prst="rect">
            <a:avLst/>
          </a:prstGeom>
        </p:spPr>
      </p:pic>
      <p:pic>
        <p:nvPicPr>
          <p:cNvPr id="6" name="図 5">
            <a:extLst>
              <a:ext uri="{FF2B5EF4-FFF2-40B4-BE49-F238E27FC236}">
                <a16:creationId xmlns:a16="http://schemas.microsoft.com/office/drawing/2014/main" id="{80F59487-DD08-49CB-8B8A-D00EE37C8152}"/>
              </a:ext>
            </a:extLst>
          </p:cNvPr>
          <p:cNvPicPr>
            <a:picLocks noChangeAspect="1"/>
          </p:cNvPicPr>
          <p:nvPr/>
        </p:nvPicPr>
        <p:blipFill rotWithShape="1">
          <a:blip r:embed="rId2"/>
          <a:srcRect l="23999" t="31560" r="26339" b="9031"/>
          <a:stretch/>
        </p:blipFill>
        <p:spPr>
          <a:xfrm>
            <a:off x="5560968" y="2265028"/>
            <a:ext cx="6274966" cy="4222407"/>
          </a:xfrm>
          <a:prstGeom prst="rect">
            <a:avLst/>
          </a:prstGeom>
        </p:spPr>
      </p:pic>
      <p:cxnSp>
        <p:nvCxnSpPr>
          <p:cNvPr id="10" name="直線コネクタ 9">
            <a:extLst>
              <a:ext uri="{FF2B5EF4-FFF2-40B4-BE49-F238E27FC236}">
                <a16:creationId xmlns:a16="http://schemas.microsoft.com/office/drawing/2014/main" id="{216DC979-5BA4-40E5-BAC9-2BB5EFF9EB16}"/>
              </a:ext>
            </a:extLst>
          </p:cNvPr>
          <p:cNvCxnSpPr>
            <a:cxnSpLocks/>
          </p:cNvCxnSpPr>
          <p:nvPr/>
        </p:nvCxnSpPr>
        <p:spPr>
          <a:xfrm>
            <a:off x="2952925" y="3041010"/>
            <a:ext cx="4941115" cy="490755"/>
          </a:xfrm>
          <a:prstGeom prst="line">
            <a:avLst/>
          </a:prstGeom>
          <a:solidFill>
            <a:srgbClr val="3165BB">
              <a:alpha val="75000"/>
            </a:srgbClr>
          </a:solidFill>
          <a:ln w="36000">
            <a:solidFill>
              <a:srgbClr val="3165BB"/>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158441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50A30BA150E97547B4D9D7334D44BAE8" ma:contentTypeVersion="15" ma:contentTypeDescription="新しいドキュメントを作成します。" ma:contentTypeScope="" ma:versionID="323dbc94ea4e92f00db1157b03c140b7">
  <xsd:schema xmlns:xsd="http://www.w3.org/2001/XMLSchema" xmlns:xs="http://www.w3.org/2001/XMLSchema" xmlns:p="http://schemas.microsoft.com/office/2006/metadata/properties" xmlns:ns2="23f90eab-fd5f-457c-985c-3f5805e13f4e" xmlns:ns3="bff5712f-8748-4562-a11e-fa67df86cf1a" targetNamespace="http://schemas.microsoft.com/office/2006/metadata/properties" ma:root="true" ma:fieldsID="ecee9b0c483e0f346d65cc7eceaf4d77" ns2:_="" ns3:_="">
    <xsd:import namespace="23f90eab-fd5f-457c-985c-3f5805e13f4e"/>
    <xsd:import namespace="bff5712f-8748-4562-a11e-fa67df86cf1a"/>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lcf76f155ced4ddcb4097134ff3c332f" minOccurs="0"/>
                <xsd:element ref="ns3:TaxCatchAll"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f90eab-fd5f-457c-985c-3f5805e13f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lcf76f155ced4ddcb4097134ff3c332f" ma:index="16" nillable="true" ma:taxonomy="true" ma:internalName="lcf76f155ced4ddcb4097134ff3c332f" ma:taxonomyFieldName="MediaServiceImageTags" ma:displayName="画像タグ" ma:readOnly="false" ma:fieldId="{5cf76f15-5ced-4ddc-b409-7134ff3c332f}" ma:taxonomyMulti="true" ma:sspId="83c46511-b881-43b4-80dc-b25920be28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0"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ff5712f-8748-4562-a11e-fa67df86cf1a"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5c7907c3-c8c5-4e28-83f5-85efc7f0104f}" ma:internalName="TaxCatchAll" ma:showField="CatchAllData" ma:web="bff5712f-8748-4562-a11e-fa67df86cf1a">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23f90eab-fd5f-457c-985c-3f5805e13f4e">
      <Terms xmlns="http://schemas.microsoft.com/office/infopath/2007/PartnerControls"/>
    </lcf76f155ced4ddcb4097134ff3c332f>
    <TaxCatchAll xmlns="bff5712f-8748-4562-a11e-fa67df86cf1a" xsi:nil="true"/>
  </documentManagement>
</p:properties>
</file>

<file path=customXml/itemProps1.xml><?xml version="1.0" encoding="utf-8"?>
<ds:datastoreItem xmlns:ds="http://schemas.openxmlformats.org/officeDocument/2006/customXml" ds:itemID="{4573FA22-9611-4A5C-B255-D0869397D8A9}"/>
</file>

<file path=customXml/itemProps2.xml><?xml version="1.0" encoding="utf-8"?>
<ds:datastoreItem xmlns:ds="http://schemas.openxmlformats.org/officeDocument/2006/customXml" ds:itemID="{A9D2F3B1-2018-4056-9868-73BE2C2A4DEB}"/>
</file>

<file path=customXml/itemProps3.xml><?xml version="1.0" encoding="utf-8"?>
<ds:datastoreItem xmlns:ds="http://schemas.openxmlformats.org/officeDocument/2006/customXml" ds:itemID="{FBB9A279-4511-480A-B558-B83A01A60659}"/>
</file>

<file path=docProps/app.xml><?xml version="1.0" encoding="utf-8"?>
<Properties xmlns="http://schemas.openxmlformats.org/officeDocument/2006/extended-properties" xmlns:vt="http://schemas.openxmlformats.org/officeDocument/2006/docPropsVTypes">
  <TotalTime>131</TotalTime>
  <Words>198</Words>
  <Application>Microsoft Office PowerPoint</Application>
  <PresentationFormat>ワイド画面</PresentationFormat>
  <Paragraphs>21</Paragraphs>
  <Slides>11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游ゴシック</vt:lpstr>
      <vt:lpstr>游ゴシック Light</vt:lpstr>
      <vt:lpstr>Arial</vt:lpstr>
      <vt:lpstr>Office テーマ</vt:lpstr>
      <vt:lpstr>お問い合わせ 住所変更（納品書印刷済み）</vt:lpstr>
      <vt:lpstr>①</vt:lpstr>
      <vt:lpstr>②</vt:lpstr>
      <vt:lpstr>③</vt:lpstr>
      <vt:lpstr>④</vt:lpstr>
      <vt:lpstr>⑤</vt:lpstr>
      <vt:lpstr>⑥</vt:lpstr>
      <vt:lpstr>PowerPoint プレゼンテーション</vt:lpstr>
      <vt:lpstr>⑦</vt:lpstr>
      <vt:lpstr>⑧</vt:lpstr>
      <vt:lpstr>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お問い合わせ 住所変更（納品書印刷済み）</dc:title>
  <dc:creator>山本 和宏</dc:creator>
  <cp:lastModifiedBy>山本 和宏</cp:lastModifiedBy>
  <cp:revision>4</cp:revision>
  <dcterms:created xsi:type="dcterms:W3CDTF">2020-02-14T04:38:08Z</dcterms:created>
  <dcterms:modified xsi:type="dcterms:W3CDTF">2020-02-18T07:18:09Z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0x01010050A30BA150E97547B4D9D7334D44BAE8</vt:lpwstr>
  </property>
  <property fmtid="{D5CDD505-2E9C-101B-9397-08002B2CF9AE}" pid="3" name="MediaServiceImageTags">
    <vt:lpwstr/>
  </property>
</Properties>
</file>