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7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9:45:37.96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1616 1462 0,'-24'0'109,"-69"0"-109,-23 0 16,22 0-16,1 0 16,0 0-1,0 0-15,46 0 16,24 0-16,0 0 62,-24-23-46,-46 23-16,0-24 16,23 1-16,-24 0 15,48-1-15,-1 1 16,1 23-16,22-23 16,1 23-16,0 0 31,-1-24-31,1 1 15,0 0-15,0 23 16,-1-47-16,24 24 16,-46 0-16,22-24 15,1 0-15,-24 1 16,24 23-16,23-1 16,0-22-16,-23 46 15,23-24-15,0 1 16,0 0-1,0-24-15,0 24 0,0 0 16,0-1 0,0 1-16,0 0 15,0-24 1,23 0-16,0 47 16,1-46-16,22-1 15,1 24-15,-24 0 16,47-24-16,-23 24 15,46-47-15,-23 46 16,46-22-16,1-1 16,-24 24-16,0 0 15,-23-1-15,0 1 16,23 23-16,1-47 16,45 24-16,-92 23 15,23 0-15,-47 0 16,0 0-16,1 0 31,22 0-31,1 0 16,23 0-16,0 47 15,0-47-15,-24 23 16,-22 24-16,46-24 16,-47 0-16,23 1 15,1 22-15,0 1 16,-1-1-1,24 1-15,-23-24 16,-1 24-16,-22-24 16,22 47-16,-22-47 15,-1 1-15,0 22 16,-23-22-16,24 22 16,-1 1-16,23 23 15,-22 0-15,-1-24 16,0-22-16,1 22 15,-24 1-15,0-1 16,0 1 0,0-24-1,0 1-15,0-1 16,0 0 0,0 0-16,0 1 15,0-1 1,0 0-16,-24-23 15,24 24-15,-23-1 16,23 0-16,-47-23 16,24 24-16,0-24 15,0 0 1,-1 23-16,1 0 16,0-23-16,-1 0 15,24 24-15,-23-24 16,0 23-16,-1-23 15,-46 0-15,24 0 16,23 0-16,-47 23 16,23-23-16,0 0 15,24 0-15,0 0 16,0 0-16,-1 0 16,-22 0-16,22 0 15,-22 0-15,-24 0 16,23 0-1,1-23-15,22 23 16,24-23 0,-46 23-16,22 0 31,-22 0-31,-1-24 16,24 24-1,0 0-15,23-23 16,-24 23-1,1 0 1,23-23 0,-23 23-1,-1 0-15,1-24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9:56:30.46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896 1049 0,'-23'0'157,"-24"0"-142,0-24-15,1 24 16,23 0-16,-1 0 94,1-23-79,-24 0-15,-23 0 16,0-1-16,-23-22 15,47 22-15,22 24 16,1 0-16,0 0 16,-1-23 77,1 23-93,-23 0 16,22-23 0,1 23-16,0-24 15,-1 24 17,24-23 61,-23-23-77,0 22 0,23-22 30,-24 46-30,24-24-16,0-22 31,0 22-31,0 1 16,0 0-16,0-1 16,0 1-1,0 0 1,0 0-1,0-1 1,0 1-16,24-24 16,-1 47-16,0-23 15,1 0 1,-1-1-16,0 1 16,-23 0-16,47 23 15,-24-23-15,24-1 16,-1 1-1,-22 0-15,22-1 16,1 1-16,23 0 16,-47 23-16,0 0 15,1 0-15,-1 0 16,0-24 0,1 24-16,22 0 15,24-23-15,0 23 16,-23 0-16,23 0 15,-24 0-15,-23 0 79,-23 23-64,47-23-15,-47 24 16,23-24-16,-23 23 15,24 24-15,-1-47 16,0 0 0,1 46-16,-1-46 15,0 24 1,-23-1 31,23 0-47,-23 0 15,24 1-15,-1-24 16,-23 70-16,23-70 16,-23 23-1,0 0 1,24-23 15,-24 24-31,0-1 16,23 0-1,-23 0 17,0 1-17,0-1-15,0 0 16,0 1 0,0-1-16,0 0 46,0 1-30,-23-1 0,-1 0-1,24 1 1,-23-1 0,0-23-16,23 23 15,0 0-15,-24-23 16,1 0-1,23 47-15,-23-47 16,23 23-16,-23-23 16,-1 0-16,1 24 15,23-1-15,-23-23 32,-1 0 14,1 23-30,0 1 0,-1-24-1,1 0 1,23 23 15,-23-23-31,0 0 16,-1 0 93,1 0-93,0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9:56:50.71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461 1937 0,'-23'-70'140,"-47"24"-140,47 46 16,-1-24-16,-22 1 15,22-24 1,1 47 0,0 0-16,23-23 15,-24 0 17,24 0-32,0-1 15,-23-22-15,0-1 16,0 47-16,-1-47 15,24 24-15,0 0 16,-23 23-16,23-47 16,-23 24-1,23 0-15,0-24 16,-24 47 0,24-23-16,0-24 15,0 24 1,0-24-16,0 1 15,0-1 1,0 24-16,0-24 16,0-23-16,0 24 15,0-1-15,0-46 16,24 46 0,-24 24-16,23-24 15,-23 24-15,23-24 16,1 47-16,-24-23 15,0 0-15,23 23 16,0-70-16,0 23 16,24 1-16,-24 46 15,24-70-15,-24 46 16,24-22-16,-24-1 16,24 24-1,-24 0-15,0-1 16,1 24-16,-24-46 15,23 46-15,0 0 16,-23-24-16,24 24 16,-24-23 15,23 23 16,0 23-16,1 1-15,-1 22-16,0-46 0,-23 24 15,0-1 1,0 0-16,23-23 16,1 23-16,-24 1 15,0-1-15,0 0 16,23 1-16,-23-1 15,0 0-15,0 1 16,23 22-16,1-23 16,-24 1-1,0-1 1,0 0-16,0 1 16,0-1-1,0 24-15,23-1 16,-23 1-1,0-24-15,0 47 16,0-47 0,0 1-16,0-1 15,0 0-15,0 1 16,0 22-16,0-23 16,0 1-16,0 22 15,0-22 1,0-1-16,0 0 15,0 1 1,0-1 0,0 0-1,0 0 1,0 24 0,0-24-1,-23 1-15,23-1 16,0 24-16,-24-47 15,24 23 1,0 0 0,-23-23-1,23 23-15,0 1 16,0-1 0,0 0-16,-23-23 15,23 24-15,-24-1 31,24 0-15,0 1 0,-23-24-1,23 23-15,-23 0 47,0-23-16,23 24-15,0-1 0,-24-23-1,24 23-15,-23-23 16,23 23 0,0 1 30,-23-24 33,23 46-79,-47-46 15,24 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9:56:53.20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1585 1121 0,'-23'0'31,"0"23"-31,-47-23 16,23 0-16,24 24 16,0-24-16,-1 0 15,1 0-15,0 0 16,-47 0-16,-23 0 15,46 0-15,-23-24 16,0 24-16,0-23 16,24 0-16,-47-1 15,46 24-15,-46-46 16,-47 22 0,23 1-16,24 23 0,23-23 15,24 0 1,-1-1-16,24 1 31,23 0-15,-24-1-16,1-22 15,23 22-15,0-22 16,-23 23-16,23-47 16,0 46-16,0-22 15,0-1-15,0 0 16,0 1-1,46-1-15,1-23 16,23 24-16,-23 46 16,23-47-16,-24 1 15,1 22-15,-1 1 16,1 0-16,23-24 16,0 47-16,23 0 15,-23-23-15,23 23 16,0 0-16,0 0 15,24 0-15,0 0 16,46 0 0,0 0-16,-47 0 15,24 23-15,-70 0 16,0 24-16,-47-47 16,47 23-16,-23-23 15,-24 24-15,24-1 16,23 0-16,-24-23 15,24 47-15,-23-24 16,-1 0-16,24 24 16,0-24-16,-23 24 15,-24-24-15,0 24 16,1-47-16,-1 23 16,-23 0-1,0 1 1,0-1-16,0 24 15,0-24 1,0 0-16,0 24 16,0-24-16,0 0 15,0 1-15,0-1 16,-23-23-16,-1 23 16,24 24-16,-46-47 15,22 0 1,-22 23-16,-1 1 15,-23-1-15,24 0 16,22-23-16,-22 47 16,-24-47-16,0 23 15,23-23-15,-46 47 16,-47-47-16,70 0 16,-23 0-16,47 0 15,-24 0-15,46 0 16,1 0-1,0 0 17,-1 0-32,-45 0 15,-25 0-15,24 0 16,1 0-16,-25 0 16,48 0-16,22 0 109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9:56:56.45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496 933 0,'0'-24'141,"-23"1"-141,-47 0 15,0 0-15,23-1 16,1 1-16,22 23 16,1-23-16,-23-1 15,-1 1 1,24 23-16,23-23 15,0-1 32,-24 24-31,1-46-16,0 23 16,23-1-1,0 1 32,0 0-31,0-24-1,0 24-15,0-1 16,0-22 0,0 23-1,23-1-15,-23-22 16,23 46-16,1-47 15,-24 0-15,46 47 16,-46-23-16,47 23 16,-47-23-16,23 0 15,0-1-15,24 1 16,0 0 0,-47-1-1,23 24 16,0 0 1,1 0-32,-1 0 0,0-23 15,1 23 1,-1-23 15,23 23 0,-22 23-15,-1-23 0,24 23-16,-1 24 15,1-24-15,-1 1 16,-22 22-16,-1-46 16,-23 23-1,0 1 16,23-1-31,1-23 16,-1 70-16,-23-23 16,23-24-1,-23 0-15,24-23 16,-24 23 0,0 1-1,23-24 1,-23 23-1,0 24-15,0-1 32,0-22-17,0-1-15,0 0 16,23 24-16,-23-24 16,0 0-1,0 1 1,0-1-1,0 0-15,-23-23 16,0 24 0,-1 22-1,1-46 1,0 0-16,-1 23 16,1 1-16,0-24 15,-1 23-15,1 0 16,0-23-1,0 24 1,-1-24 0,1 0-1,0 0 17,-1 0-32,1 0 0,23 23 15,-23-23 1,-1 0-16,1 0 172,23-23-157,-23-24-15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09:57:01.24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2376 1674 0,'24'0'93,"-71"0"1,-46-23-78,-70 23-16,-47-23 15,47-1-15,0 1 16,-24-47-16,94 47 16,0 0-16,70 23 15,-1 0-15,1 0 16,-47 0 46,-70-47-46,24 24-16,-24-1 16,-23 1-16,70 0 15,23-1-15,23 1 16,1 23-16,46-23 15,-24-1 48,1 1-63,0-23 16,-24-24-16,24 23 15,-24 0-15,24 1 16,23 23-16,0-1 15,-23 24-15,23-23 32,0 0-32,0-24 15,46-23 1,-23 24-16,1-1 16,-1 0-16,0 24 15,1-47-15,22 47 16,1-24-16,-24 24 15,1 0-15,22-1 16,1 1-16,-24 0 16,24-24-16,-1 24 15,24-1-15,0 1 16,0 0-16,0 0 16,0-24-1,23 24-15,0 23 16,-23-24-16,23 24 15,-46 0-15,23-23 16,0 23-16,0-23 16,23 23-16,-47 0 15,118 0-15,-48 0 16,47 0-16,47 0 16,23 0-16,-23 0 15,-47 0-15,-23 70 16,-70-70-16,-1 0 15,-22 0-15,-24 0 16,-23 23-16,24-23 16,-1 23-16,24-23 15,-24 24-15,23-24 16,1 46-16,-24-46 16,24 47-16,-24-24 15,1 0-15,22 47 16,1-46-16,-24 22 15,0-23-15,1 1 16,-24-1 0,23 0-16,0 24 15,1 23 1,-24 0 0,23-24-1,-23-22-15,0 46 16,0-24-16,0 1 15,0-1-15,0 24 16,0-46-16,0 22 16,0-22-16,0-1 15,-23-23 17,-1 23-32,24 0 15,-23 1 1,0-1-16,-1 0 15,24 1-15,-23-1 16,0-23-16,0 23 16,-1-23-1,-22 24-15,22-24 16,-46 23-16,24 0 16,-24 1-16,23-24 15,1 23-15,-1 0 16,-23 0-1,24 1-15,22-24 0,-22 0 16,22 0 0,1 23-16,0-23 15,-1 0-15,24 23 16,-23-23 0,0 0-1,0 0-15,-1 24 16,-22-24-16,-1 23 15,0-23-15,1 0 16,-24 0-16,47 23 16,-1-23-16,1 24 15,0-24-15,-24 0 125,0 0-109,1 0 0,-47 0-16,23-24 15,0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10:01:28.55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1516 1362 0,'-69'0'94,"-1"0"-94,-93 0 16,-1-23-16,-22-23 15,23-1-15,70 24 16,-1 23-16,71-24 16,-23 24-16,22 0 62,-22-46-46,-24-1-16,23 24 15,-23-24-15,24 24 16,46 0-16,-47-1 16,47 1-16,-23 23 15,23-47 32,-24 47-47,24-46 16,-23-1-16,23 1 15,0-24-15,-23 23 16,23 0-16,0-22 16,0 22-16,0 24 15,23-24-15,0 24 16,1-1-16,46 1 15,0 0-15,-1 0 16,-22-1-16,23-22 16,0 22-16,23 1 15,0 0-15,47-1 16,-47 1-16,-46 0 16,46-1-16,0 24 15,-23-23-15,0 23 16,-47-23-16,24 23 15,23 0-15,-47 0 16,24 0-16,23 0 16,0 0-16,-24 0 15,47 0-15,24 0 16,-47 23-16,70 0 16,-94 1-1,24-1-15,-46 0 16,-1-23-16,0 0 31,-23 24-31,23-1 16,-23 0-1,24 1 1,-24-1-16,0 0 16,0 1-16,0-1 15,23 0-15,-23 0 16,0 1 15,0-1-15,0 0 15,0 1-31,0-1 16,0 0-1,0 1-15,0-1 16,0 0-16,0 0 15,0 1 1,0-1-16,-23 0 16,-1-23-1,24 24 1,-23-1-16,23 0 16,-23 1-1,0-24-15,23 23 16,-24-23-16,24 23 15,0 0 1,-23-23-16,23 24 16,-23-24-1,-1 0 1,1 23 0,0 0-16,-1-23 31,24 24-31,-23-24 15,23 23-15,-23-23 16,23 23-16,-23-23 16,-1 0-1,24 24 1,-23-1-16,0-23 16,23 23 15,-47-23 47,24 47-78,-1-24 16,-22 0-1,-1 1 16,24-1-31,23 0 16,-23-23 0,-1 0-16,1 24 15,23-1 1,-23-23-16,-1 23 16,1-23-1,23 24 1,-23-24-1,-1 23 1,24 0 0,-23-23-1,0 0 48,-24 0-63,24 23 15,0-23-15,23 24 16,-24-24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10:05:24.21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5432 2038 0,'-70'0'141,"0"23"-126,-23-23-15,-1 0 16,25 0-16,-71 0 15,23 0-15,-23 0 16,24 0-16,23 0 16,23 0-16,46 0 15,-22 0-15,23 0 16,-24 0 15,-23 0-31,23 0 16,-46 0-16,0-23 15,-47-1-15,70 24 16,0 0-16,47 0 16,0 0-16,-1 0 47,-69 0-32,-47 0-15,-23 0 16,47 0-16,-47-23 15,23 23-15,93 0 16,-23 0-16,70-23 16,-46 23-16,-1 0 15,-23 0 1,-23-23-16,23 23 16,-70 0-16,24-24 15,23 24-15,-1 0 16,1 0-16,70-23 15,-24 23-15,24 0 32,-24-23-17,-23 23-15,1 0 16,22 0-16,-23 0 16,0-24-16,0 24 15,24 0-15,-24-23 16,0 0-16,0 23 15,47 0-15,-24 0 16,0 0-16,24-24 16,-24 1-16,24 23 15,0-23-15,-24 23 16,1-47-16,-1 24 16,-23-24-16,-23 1 15,23 22-15,23 1 16,-23-47-16,24 70 15,23-46-15,-1 46 16,24-24-16,0 1 16,-23 0-1,0-24-15,-1-23 16,1 24 0,0 22-16,23 1 15,-24-24 1,1 24-16,23-24 15,0 24-15,0 0 16,0 0 0,0-24-1,0 24 1,0-1-16,0 1 16,23 0-16,24-47 15,-24 46-15,24-22 16,0-1-16,-1 24 15,1 0-15,-47-1 16,23 1-16,24 0 16,-1-1-1,24 1-15,-23-23 16,-1 22-16,71-22 16,-70-1-16,22 24 15,1-1-15,0 1 16,-23 23-16,-1-23 15,1 0-15,23 23 16,0-24-16,23 1 16,-46 0-16,46-1 15,47 24-15,-24-23 16,24 23 0,-23-23-16,46 23 15,-47 0-15,-23 0 16,1 0-16,-24 0 15,23-24-15,-23 24 16,69 0-16,-22 0 16,46 0-16,-46 0 15,-1 0-15,47 0 16,-23 0-16,46 0 16,-22 0-16,-1 0 15,46 0-15,-45 0 16,-48 24-16,-23-24 15,0 0-15,1 0 16,-24 0-16,-24 0 16,47 0-16,24 0 15,-24 0-15,70 0 16,-46 0-16,-1 23 16,24-23-16,-23 0 15,22 23-15,-22 1 16,-24-1-16,47 0 15,-23-23-15,-1 47 16,24-47 0,-24 23-16,-46 0 15,23-23-15,-46 0 16,70 0-16,-24 70 16,47-46-16,-24-1 15,94 24-15,-47-1 16,-23-23-16,0 24 15,-47-24-15,-70 1 16,0-24-16,24 23 47,23 24-31,-47-24-16,47 47 15,-23-24-15,-1 1 16,1 23-16,0-23 15,-24-24-15,-23 0 16,0 0-16,0 1 31,23 22 1,-23-22-17,0-1 1,23 0-16,-23 1 15,0-1 1,0 0 15,0 0-31,0 1 16,0 22-16,0-22 16,0 22-1,0-22-15,0-1 31,0 0-15,-23-23 0,23 23-1,0 1-15,0-1 16,-23-23-16,23 23 16,-23-23-16,-1 24 15,24-1-15,-23-23 16,0 23-16,-1 1 15,1-24-15,0 23 16,-1-23-16,1 0 16,-23 23-16,-1 1 15,24-1-15,-47-23 16,0 23 0,-23 0-16,-1 1 15,1-1-15,0-23 16,46 0-16,1 23 15,-1-23-15,24 0 16,0 0-16,-1 0 16,-22 0-16,-48 0 15,1 0-15,23 0 16,-46 0-16,69 0 16,-23 24-16,24-24 15,-1 0-15,24 0 16,-1 0-1,24 23-15,-23-23 16,0 0-16,0 0 16,-1 0-16,-46 0 15,0 0-15,24 23 16,23 1-16,-24-24 16,24 0-16,-1 23 62,-46-23-46,-46 23-16,-47 0 15,46-23-15,24 24 16,23-24-16,0 0 16,70 23 30,-70-23-14,-46 0-17,-47 0-15,0 0 16,-1 0-16,48 0 16,46 0-16,47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5T10:05:32.93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2122 1687 0,'-46'24'110,"-48"-1"-95,24-23-15,0 0 16,-23 0-16,47 0 16,-48 0-16,1 0 15,23 0-15,-23 0 16,0-23 0,23 23-16,0-24 15,0 1-15,0 23 16,0 0-16,24-23 15,-47-1-15,23 1 16,-24 0-16,48 0 16,23 23-16,-1-24 15,1 24 48,-24-23-63,-69-24 15,46 24-15,0-24 16,23 24-16,24 23 16,0-23-16,23 0 15,-24-1-15,1 1 16,0-24-16,23 24 16,0 0-1,0-1-15,-23 24 16,23-23-16,0-23 15,0-1 1,0 0-16,0 24 16,23-47-1,0 24-15,-23-1 16,23 0-16,24 1 16,-24-1-16,24-23 15,23 47-15,-24-24 16,-22 47-16,22-46 15,-22 22-15,22-22 16,-22 46-16,22-47 16,24 1-16,0-24 15,-23 23-15,23 24 16,-1-24-16,-22 24 16,23 0-16,0-1 15,-24 1-15,1 23 16,0 0-16,-1-23 15,1 23-15,0 0 16,22 0-16,25 0 16,-1 0-16,23 0 15,-22 0-15,22 23 16,1 24-16,-1-24 16,-46 0-16,23 0 15,-23-23-15,-23 24 16,23-1-16,23 0 15,0 24 1,-46-47-16,23 23 16,-24 1-16,-23-1 15,24-23-15,0 23 16,-1 0-16,-46 1 16,24-1-1,-1 0 16,-23 1-31,0-1 16,0 0 0,0 1-16,0-1 15,23-23-15,-23 46 16,0-22-16,0 46 16,24-47-16,-24 0 15,0 24-15,0 0 16,0-24-1,0 0-15,0 0 16,0 1-16,0 22 16,0-22-1,-24-1 1,24 24-16,0-24 16,0 0-1,-23 24-15,0-24 16,23 0-1,-24 24-15,1-47 16,23 47-16,-23-24 16,-1 0-16,-22 24 15,22-24-15,-22 24 16,-1-24-16,24-23 16,0 23-16,-1 1 15,1-24-15,23 23 16,-23-23-16,-1 0 15,-22 23 1,23-23-16,-47 23 16,23 1-16,-23-1 15,47-23-15,-24 0 16,24 0-16,0 23 16,-1-23-16,1 0 15,-24 0-15,24 0 16,0 0-16,0 0 125,-24 0-110,0 0 1,1-23-16,-1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061E4-E7D9-4BAD-8647-178ADF98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C21931-0E63-4E76-9649-9810BC69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42809-90AA-4F11-B1A4-F5864451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5694E-6A14-4E93-88A0-AD7A5DEF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01267D-7607-41F1-A213-87459F79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97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CF4B-256C-4A00-8D48-CFBBDDF3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3EBB5E-483E-4159-BF98-E2C307DCC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60988B-CB78-4A7D-965C-CDCC6B47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B2D28-3483-402D-8A62-FE805B02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759A3F-C6CD-4601-A5CE-B6D966C5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36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E6E699-D23E-41C0-BD1E-4F90626F7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7190D4-F174-4009-A617-1E75EA9FA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AACE63-944F-41FF-945E-C5E1DBFF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4DE56E-A434-42F2-8661-BA416A98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5FD5B-E42E-408B-9211-4A3CE3CB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7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27405-5776-451C-A567-D9DA86AAE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44A7DF-2907-4B19-BE9B-1FD46285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CFD678-76D9-4BC7-8454-ADCE5C02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A4128-4EB7-4511-9D46-A10C48D5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DF7A7-82FD-47C3-AF32-9DC5293E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5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D97D0-50E3-47E7-A8AF-D943EF0C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D8D205-5821-49B0-9FB7-0280BE5C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83A04-CBA5-4BFF-BD64-CC9DC86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3ED06-2538-4DCB-9B5D-163153B1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D3B5E-4FF4-44E5-8D06-56FF2BD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75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CBE4C-EDD6-40F5-9292-A376400F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AC333-8659-4FEC-99FE-80393206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9BBDC1-9041-45DB-8AD5-6432E85C2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79809-C96A-4710-AEF9-E24F76A1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A7A854-8676-416E-8245-DB83E4D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07D649-3B09-40E1-A45E-404BF82E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F46AD3-AD4F-4640-B941-40D5C343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6F953E-45E8-4629-9A62-7C2A0B954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C0CC36-83DD-4CC1-B47B-27D482797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1ED1CC4-9067-4F77-A76C-7933132D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FF4903-3B99-4188-A3CC-9FFCED30E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8D82A3-EFAA-4E68-BC4B-E1DA2776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140813-B4C6-4549-B707-4BEF52EC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B72133-1864-44B7-AEE9-E3C7B3E4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78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17024-498A-4FF4-A149-6533B8A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6D6293-9B36-41DD-A6EA-1D85B00A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899DB3-9154-48EC-9F6A-4C722ED2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6B6A3D-9B22-4774-9FA4-BCACC3A8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94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5154C8-F45D-46EA-8C4D-3DEB11F2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6A4180-A7ED-4A17-953A-C319A28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40BBE1-3897-4615-99AC-F7E47B1D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4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44A2B-DD6E-4F1D-81FD-6E9282F7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B82DF7-311E-4D8D-BE4E-28D58DDB1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1ADE83-E81D-48E5-AAB5-CE552A5FF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A5FD0D-6196-478A-98E6-BC20511E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75357-A17B-4911-B385-9B79C500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46BC13-F982-4D98-841E-5C668F6B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43BEC-DCC2-4E4D-8B3A-3ADD1B9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92D6E6-CEF1-4F59-A29F-ED779D44A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2B63F6-C683-42B2-85B1-1FDFE6DD9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EC81DC-DED3-4F6B-A45B-A320C2F1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FAD384-411D-4E0E-B049-2DCE4EEC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F99E6A-0381-40A6-B3CD-540768C6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2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0E293F-7967-41E9-B3A6-7D84D650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AF148-01EF-42F3-9F1E-89D855A0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155C60-0541-4071-8E7D-65B46E71D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A1666-E89E-444B-8A74-B0C0A2F16C42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A3EE0-BDD4-463D-B0BA-B8E2CB4D8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8D0CC-3EDD-44E8-BA20-D00D6A52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E34D-6490-483F-AEF9-A60D86A988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8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3" Type="http://schemas.openxmlformats.org/officeDocument/2006/relationships/image" Target="../media/image6.png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2" Type="http://schemas.openxmlformats.org/officeDocument/2006/relationships/image" Target="../media/image5.png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5" Type="http://schemas.openxmlformats.org/officeDocument/2006/relationships/customXml" Target="../ink/ink7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8.emf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6F36C-7F2C-4244-ABAF-421FB2F91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お届け日の変更（納品書印刷済み）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81DEA-8A3C-4037-8478-4F07C8362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70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/>
          <a:lstStyle/>
          <a:p>
            <a:r>
              <a:rPr lang="en-US" altLang="ja-JP" dirty="0"/>
              <a:t>【</a:t>
            </a:r>
            <a:r>
              <a:rPr lang="ja-JP" altLang="en-US" dirty="0"/>
              <a:t>印刷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0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/>
          <a:lstStyle/>
          <a:p>
            <a:r>
              <a:rPr kumimoji="1" lang="ja-JP" altLang="en-US" dirty="0"/>
              <a:t>元の送り状データを消す。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発行済みデータの検索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で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お届け先名</a:t>
            </a:r>
            <a:r>
              <a:rPr kumimoji="1" lang="en-US" altLang="ja-JP" dirty="0"/>
              <a:t>】【</a:t>
            </a:r>
            <a:r>
              <a:rPr kumimoji="1" lang="ja-JP" altLang="en-US" dirty="0"/>
              <a:t>出荷予定日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で検索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5E0614-4F07-4353-B68C-3B7B20FBB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19" t="10339" r="23776" b="4490"/>
          <a:stretch/>
        </p:blipFill>
        <p:spPr>
          <a:xfrm>
            <a:off x="130629" y="2007000"/>
            <a:ext cx="4911790" cy="445620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3130EEF-1C5A-4841-A016-CB5DEADE4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79" t="37680" r="27841" b="57831"/>
          <a:stretch/>
        </p:blipFill>
        <p:spPr>
          <a:xfrm>
            <a:off x="6191075" y="4076082"/>
            <a:ext cx="5501541" cy="57690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1EA6432-DDF6-45D6-B254-A1CFF3FE14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49" t="37221" r="55649" b="58327"/>
          <a:stretch/>
        </p:blipFill>
        <p:spPr>
          <a:xfrm>
            <a:off x="6095999" y="2493466"/>
            <a:ext cx="4653602" cy="576904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6AE58F-73E3-49BF-988F-7303680D61A2}"/>
              </a:ext>
            </a:extLst>
          </p:cNvPr>
          <p:cNvCxnSpPr>
            <a:cxnSpLocks/>
          </p:cNvCxnSpPr>
          <p:nvPr/>
        </p:nvCxnSpPr>
        <p:spPr>
          <a:xfrm flipV="1">
            <a:off x="1442399" y="2781918"/>
            <a:ext cx="6560698" cy="80857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561B38D-5C85-41C4-9195-69E878B065F3}"/>
              </a:ext>
            </a:extLst>
          </p:cNvPr>
          <p:cNvCxnSpPr>
            <a:cxnSpLocks/>
          </p:cNvCxnSpPr>
          <p:nvPr/>
        </p:nvCxnSpPr>
        <p:spPr>
          <a:xfrm>
            <a:off x="4622334" y="3590488"/>
            <a:ext cx="3506598" cy="774046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6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送り状番号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が合っているか確認して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選択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にチェックを入れる。</a:t>
            </a:r>
            <a:endParaRPr kumimoji="1"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削除</a:t>
            </a:r>
            <a:r>
              <a:rPr lang="en-US" altLang="ja-JP" dirty="0"/>
              <a:t>】</a:t>
            </a:r>
            <a:r>
              <a:rPr lang="ja-JP" altLang="en-US" dirty="0"/>
              <a:t>クリックして</a:t>
            </a:r>
            <a:r>
              <a:rPr lang="en-US" altLang="ja-JP" dirty="0"/>
              <a:t>【OK】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4A4BDB-3958-45EE-992A-F0FA0AAD2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42" t="3946" r="23163" b="15647"/>
          <a:stretch/>
        </p:blipFill>
        <p:spPr>
          <a:xfrm>
            <a:off x="81799" y="1963023"/>
            <a:ext cx="5595101" cy="47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⑪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126673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ピックアップした指示書の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到着予定日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を手書きで変更</a:t>
            </a:r>
            <a:endParaRPr kumimoji="1" lang="en-US" altLang="ja-JP" dirty="0"/>
          </a:p>
          <a:p>
            <a:r>
              <a:rPr kumimoji="1" lang="ja-JP" altLang="en-US" dirty="0"/>
              <a:t>納品書の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特記事項</a:t>
            </a:r>
            <a:r>
              <a:rPr kumimoji="1" lang="en-US" altLang="ja-JP" dirty="0"/>
              <a:t>】</a:t>
            </a:r>
            <a:r>
              <a:rPr kumimoji="1" lang="ja-JP" altLang="en-US" dirty="0"/>
              <a:t>欄の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到着予定日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の日にちの部分を二重線で消す</a:t>
            </a:r>
            <a:endParaRPr kumimoji="1" lang="en-US" altLang="ja-JP" dirty="0"/>
          </a:p>
          <a:p>
            <a:r>
              <a:rPr lang="ja-JP" altLang="en-US" dirty="0"/>
              <a:t>完了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303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8232"/>
            <a:ext cx="12191999" cy="1082179"/>
          </a:xfrm>
        </p:spPr>
        <p:txBody>
          <a:bodyPr/>
          <a:lstStyle/>
          <a:p>
            <a:r>
              <a:rPr kumimoji="1" lang="ja-JP" altLang="en-US" dirty="0"/>
              <a:t>ヤマト</a:t>
            </a:r>
            <a:r>
              <a:rPr kumimoji="1" lang="en-US" altLang="ja-JP" dirty="0"/>
              <a:t>B2</a:t>
            </a:r>
            <a:r>
              <a:rPr kumimoji="1" lang="ja-JP" altLang="en-US" dirty="0"/>
              <a:t>開く→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履歴から発行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クリック</a:t>
            </a:r>
            <a:endParaRPr kumimoji="1" lang="en-US" altLang="ja-JP" dirty="0"/>
          </a:p>
          <a:p>
            <a:r>
              <a:rPr lang="en-US" altLang="ja-JP" dirty="0"/>
              <a:t>NE</a:t>
            </a:r>
            <a:r>
              <a:rPr lang="ja-JP" altLang="en-US" dirty="0"/>
              <a:t>の伝票番号をコピー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7493CD4-DCC7-4B0C-A92B-4F6DF157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3023"/>
            <a:ext cx="5671644" cy="3190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1773A3C-50FA-4DCE-B886-7E5F87103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4769" r="36698" b="34191"/>
          <a:stretch/>
        </p:blipFill>
        <p:spPr>
          <a:xfrm>
            <a:off x="4911098" y="2671894"/>
            <a:ext cx="7441035" cy="41861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77E439C9-E82D-443D-9D5A-9FAB20917D0C}"/>
                  </a:ext>
                </a:extLst>
              </p14:cNvPr>
              <p14:cNvContentPartPr/>
              <p14:nvPr/>
            </p14:nvContentPartPr>
            <p14:xfrm>
              <a:off x="4955080" y="3005478"/>
              <a:ext cx="968400" cy="56124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77E439C9-E82D-443D-9D5A-9FAB20917D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7080" y="2987478"/>
                <a:ext cx="1004040" cy="5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529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出荷日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選択</a:t>
            </a:r>
            <a:endParaRPr kumimoji="1" lang="en-US" altLang="ja-JP" dirty="0"/>
          </a:p>
          <a:p>
            <a:r>
              <a:rPr lang="en-US" altLang="ja-JP" dirty="0"/>
              <a:t>【</a:t>
            </a:r>
            <a:r>
              <a:rPr lang="ja-JP" altLang="en-US" dirty="0"/>
              <a:t>お客様管理番号</a:t>
            </a:r>
            <a:r>
              <a:rPr lang="en-US" altLang="ja-JP" dirty="0"/>
              <a:t>】</a:t>
            </a:r>
            <a:r>
              <a:rPr lang="ja-JP" altLang="en-US" dirty="0"/>
              <a:t>に①でコピーした伝票番号貼り付ける</a:t>
            </a:r>
            <a:r>
              <a:rPr kumimoji="1" lang="ja-JP" altLang="en-US" dirty="0"/>
              <a:t>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検索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82934BE-870B-412C-B6F6-16CD5357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745"/>
            <a:ext cx="6993915" cy="39340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A4631C9-FADD-49EC-95C4-737CFD63E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99" t="35735" r="24813" b="52270"/>
          <a:stretch/>
        </p:blipFill>
        <p:spPr>
          <a:xfrm>
            <a:off x="7345965" y="2356349"/>
            <a:ext cx="4007835" cy="100195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06006D4B-2972-4CF6-B224-11186625C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09" t="61591" r="58159" b="29666"/>
          <a:stretch/>
        </p:blipFill>
        <p:spPr>
          <a:xfrm>
            <a:off x="7512840" y="3752345"/>
            <a:ext cx="3348020" cy="100193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BF55A81-E965-4712-AAA9-369966FF0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2" t="74416" r="23853" b="13034"/>
          <a:stretch/>
        </p:blipFill>
        <p:spPr>
          <a:xfrm>
            <a:off x="8257040" y="5273511"/>
            <a:ext cx="2603820" cy="1579878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2375E78-81AC-4758-A373-E8FFED9EA055}"/>
              </a:ext>
            </a:extLst>
          </p:cNvPr>
          <p:cNvCxnSpPr>
            <a:cxnSpLocks/>
          </p:cNvCxnSpPr>
          <p:nvPr/>
        </p:nvCxnSpPr>
        <p:spPr>
          <a:xfrm flipV="1">
            <a:off x="2768367" y="4265017"/>
            <a:ext cx="6333688" cy="197926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1EF3057-A663-4760-AADB-8C1F07ACDC47}"/>
              </a:ext>
            </a:extLst>
          </p:cNvPr>
          <p:cNvCxnSpPr>
            <a:cxnSpLocks/>
          </p:cNvCxnSpPr>
          <p:nvPr/>
        </p:nvCxnSpPr>
        <p:spPr>
          <a:xfrm>
            <a:off x="5268286" y="5066580"/>
            <a:ext cx="3523376" cy="99687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3E67C5D-59E4-4E3D-9CB1-01860DF597A5}"/>
              </a:ext>
            </a:extLst>
          </p:cNvPr>
          <p:cNvCxnSpPr>
            <a:cxnSpLocks/>
          </p:cNvCxnSpPr>
          <p:nvPr/>
        </p:nvCxnSpPr>
        <p:spPr>
          <a:xfrm flipV="1">
            <a:off x="5176007" y="2998370"/>
            <a:ext cx="3848233" cy="541784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lang="en-US" altLang="ja-JP" dirty="0"/>
              <a:t>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/>
          <a:lstStyle/>
          <a:p>
            <a:r>
              <a:rPr kumimoji="1" lang="ja-JP" altLang="en-US" dirty="0"/>
              <a:t>すでに印刷されている指示書と納品書をピックアップしてくる。</a:t>
            </a:r>
          </a:p>
        </p:txBody>
      </p:sp>
    </p:spTree>
    <p:extLst>
      <p:ext uri="{BB962C8B-B14F-4D97-AF65-F5344CB8AC3E}">
        <p14:creationId xmlns:p14="http://schemas.microsoft.com/office/powerpoint/2010/main" val="269488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選択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にチェック入れて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データ修正へ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A5E8A7-D319-45CB-8FEF-BC3EF5C21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" t="978" r="22798" b="16697"/>
          <a:stretch/>
        </p:blipFill>
        <p:spPr>
          <a:xfrm>
            <a:off x="0" y="1870745"/>
            <a:ext cx="6728658" cy="406863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4BEBE45-1297-46D1-BDCC-FC293D98C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46" t="17754" r="61491" b="67814"/>
          <a:stretch/>
        </p:blipFill>
        <p:spPr>
          <a:xfrm>
            <a:off x="7550092" y="2156753"/>
            <a:ext cx="3456264" cy="180285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AC1001E-EFEB-474A-A190-398333CE9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16" t="65453" r="23776" b="23684"/>
          <a:stretch/>
        </p:blipFill>
        <p:spPr>
          <a:xfrm>
            <a:off x="8053431" y="4421780"/>
            <a:ext cx="2757486" cy="161907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7662DD7-9F1D-478A-A90E-ACC0DECBF678}"/>
              </a:ext>
            </a:extLst>
          </p:cNvPr>
          <p:cNvCxnSpPr>
            <a:cxnSpLocks/>
          </p:cNvCxnSpPr>
          <p:nvPr/>
        </p:nvCxnSpPr>
        <p:spPr>
          <a:xfrm>
            <a:off x="2541864" y="3288484"/>
            <a:ext cx="5947187" cy="318782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35B2D67-C83B-498C-861A-87DE808B3E8F}"/>
              </a:ext>
            </a:extLst>
          </p:cNvPr>
          <p:cNvCxnSpPr>
            <a:cxnSpLocks/>
          </p:cNvCxnSpPr>
          <p:nvPr/>
        </p:nvCxnSpPr>
        <p:spPr>
          <a:xfrm flipV="1">
            <a:off x="6501468" y="5167618"/>
            <a:ext cx="1912690" cy="63700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複数行変更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クリック→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品名</a:t>
            </a:r>
            <a:r>
              <a:rPr kumimoji="1" lang="en-US" altLang="ja-JP" dirty="0"/>
              <a:t>1】【</a:t>
            </a:r>
            <a:r>
              <a:rPr kumimoji="1" lang="ja-JP" altLang="en-US" dirty="0"/>
              <a:t>品名</a:t>
            </a:r>
            <a:r>
              <a:rPr kumimoji="1" lang="en-US" altLang="ja-JP" dirty="0"/>
              <a:t>2】【</a:t>
            </a:r>
            <a:r>
              <a:rPr kumimoji="1" lang="ja-JP" altLang="en-US" dirty="0"/>
              <a:t>請求先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にチェック入れて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品名</a:t>
            </a:r>
            <a:r>
              <a:rPr kumimoji="1" lang="en-US" altLang="ja-JP" dirty="0"/>
              <a:t>1】</a:t>
            </a:r>
            <a:r>
              <a:rPr kumimoji="1" lang="ja-JP" altLang="en-US" dirty="0"/>
              <a:t>欄にお菓子入力→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更新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クリック→</a:t>
            </a:r>
            <a:r>
              <a:rPr kumimoji="1" lang="en-US" altLang="ja-JP" dirty="0"/>
              <a:t>【OK】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652C87E-A358-4D6B-8B97-B76BF91A5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27" t="11910" r="23703" b="13347"/>
          <a:stretch/>
        </p:blipFill>
        <p:spPr>
          <a:xfrm>
            <a:off x="0" y="1870745"/>
            <a:ext cx="5603845" cy="447324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2D12C7-7A01-491C-BF9E-10DA4F37A2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12" t="17003" r="28165" b="16086"/>
          <a:stretch/>
        </p:blipFill>
        <p:spPr>
          <a:xfrm>
            <a:off x="6588157" y="1956071"/>
            <a:ext cx="4415407" cy="3691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CBFB323A-454F-4569-ADEA-466E176280CF}"/>
                  </a:ext>
                </a:extLst>
              </p14:cNvPr>
              <p14:cNvContentPartPr/>
              <p14:nvPr/>
            </p14:nvContentPartPr>
            <p14:xfrm>
              <a:off x="122080" y="5394078"/>
              <a:ext cx="491040" cy="37800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CBFB323A-454F-4569-ADEA-466E176280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80" y="5376078"/>
                <a:ext cx="5266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7EDB60CE-1DD1-4C45-8A55-5657C66CB2BE}"/>
                  </a:ext>
                </a:extLst>
              </p14:cNvPr>
              <p14:cNvContentPartPr/>
              <p14:nvPr/>
            </p14:nvContentPartPr>
            <p14:xfrm>
              <a:off x="6769899" y="2419527"/>
              <a:ext cx="305640" cy="69768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7EDB60CE-1DD1-4C45-8A55-5657C66CB2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51899" y="2401527"/>
                <a:ext cx="341280" cy="73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88407605-D2BE-4E8E-AFFB-AE8C2518D4FF}"/>
                  </a:ext>
                </a:extLst>
              </p14:cNvPr>
              <p14:cNvContentPartPr/>
              <p14:nvPr/>
            </p14:nvContentPartPr>
            <p14:xfrm>
              <a:off x="8037311" y="2431416"/>
              <a:ext cx="1002240" cy="42084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88407605-D2BE-4E8E-AFFB-AE8C2518D4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9311" y="2413416"/>
                <a:ext cx="103788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91F9418E-C3E9-41FA-8509-1FEE5AF1E106}"/>
                  </a:ext>
                </a:extLst>
              </p14:cNvPr>
              <p14:cNvContentPartPr/>
              <p14:nvPr/>
            </p14:nvContentPartPr>
            <p14:xfrm>
              <a:off x="6727779" y="4011402"/>
              <a:ext cx="347760" cy="37080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91F9418E-C3E9-41FA-8509-1FEE5AF1E1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9779" y="3993402"/>
                <a:ext cx="3834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E27920E9-BD8F-49EC-9AD4-A828A2725207}"/>
                  </a:ext>
                </a:extLst>
              </p14:cNvPr>
              <p14:cNvContentPartPr/>
              <p14:nvPr/>
            </p14:nvContentPartPr>
            <p14:xfrm>
              <a:off x="9806883" y="5211891"/>
              <a:ext cx="1368000" cy="61272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E27920E9-BD8F-49EC-9AD4-A828A27252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88883" y="5193891"/>
                <a:ext cx="1403640" cy="648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45C139-98C6-4EBF-8481-8BE8E43A1AAA}"/>
              </a:ext>
            </a:extLst>
          </p:cNvPr>
          <p:cNvCxnSpPr>
            <a:cxnSpLocks/>
          </p:cNvCxnSpPr>
          <p:nvPr/>
        </p:nvCxnSpPr>
        <p:spPr>
          <a:xfrm flipV="1">
            <a:off x="704675" y="3148823"/>
            <a:ext cx="5763471" cy="2434256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370B8A38-36CC-456E-AC38-601BF1217485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8532" t="5994" r="38693" b="81832"/>
          <a:stretch/>
        </p:blipFill>
        <p:spPr>
          <a:xfrm>
            <a:off x="7325250" y="5876488"/>
            <a:ext cx="2776757" cy="8349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884CEB10-D71F-45EB-A131-281E3537B774}"/>
                  </a:ext>
                </a:extLst>
              </p14:cNvPr>
              <p14:cNvContentPartPr/>
              <p14:nvPr/>
            </p14:nvContentPartPr>
            <p14:xfrm>
              <a:off x="8807800" y="6187158"/>
              <a:ext cx="842760" cy="49932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884CEB10-D71F-45EB-A131-281E3537B7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89800" y="6169158"/>
                <a:ext cx="878400" cy="53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6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編集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3BFF73-513C-46E1-AD73-E00DD8721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76" t="12110" r="23486" b="20856"/>
          <a:stretch/>
        </p:blipFill>
        <p:spPr>
          <a:xfrm>
            <a:off x="58723" y="1812022"/>
            <a:ext cx="6417578" cy="45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出荷予定日</a:t>
            </a:r>
            <a:r>
              <a:rPr kumimoji="1" lang="en-US" altLang="ja-JP" dirty="0"/>
              <a:t>】</a:t>
            </a:r>
            <a:r>
              <a:rPr kumimoji="1" lang="ja-JP" altLang="en-US" dirty="0"/>
              <a:t>設定→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日付を印字しない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のチェックを外す→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希望日指定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に設定→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お届け予定日</a:t>
            </a:r>
            <a:r>
              <a:rPr kumimoji="1" lang="en-US" altLang="ja-JP" dirty="0"/>
              <a:t>】</a:t>
            </a:r>
            <a:r>
              <a:rPr kumimoji="1" lang="ja-JP" altLang="en-US" dirty="0"/>
              <a:t>設定→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更新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6676F5C-8F04-44A7-BFFC-D0CAA6BEF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4" t="16871" r="33036" b="17687"/>
          <a:stretch/>
        </p:blipFill>
        <p:spPr>
          <a:xfrm>
            <a:off x="0" y="1870745"/>
            <a:ext cx="5486400" cy="44880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5FAB050-9319-4A59-B377-8E4104B4E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1" t="16870" r="24311" b="19184"/>
          <a:stretch/>
        </p:blipFill>
        <p:spPr>
          <a:xfrm>
            <a:off x="5486400" y="1963023"/>
            <a:ext cx="6512768" cy="43853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4BA59978-8AED-435F-976B-5B793B614AB4}"/>
                  </a:ext>
                </a:extLst>
              </p14:cNvPr>
              <p14:cNvContentPartPr/>
              <p14:nvPr/>
            </p14:nvContentPartPr>
            <p14:xfrm>
              <a:off x="1031080" y="3209238"/>
              <a:ext cx="3198960" cy="74448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4BA59978-8AED-435F-976B-5B793B614A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080" y="3191238"/>
                <a:ext cx="323460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6754C969-4F99-44CB-A893-105EC6048530}"/>
                  </a:ext>
                </a:extLst>
              </p14:cNvPr>
              <p14:cNvContentPartPr/>
              <p14:nvPr/>
            </p14:nvContentPartPr>
            <p14:xfrm>
              <a:off x="10879960" y="5348718"/>
              <a:ext cx="1109160" cy="62460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6754C969-4F99-44CB-A893-105EC60485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61960" y="5330718"/>
                <a:ext cx="1144800" cy="6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56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0CA24-B2A7-446F-A4A8-36246E1C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81511"/>
          </a:xfrm>
        </p:spPr>
        <p:txBody>
          <a:bodyPr/>
          <a:lstStyle/>
          <a:p>
            <a:r>
              <a:rPr kumimoji="1" lang="ja-JP" altLang="en-US" dirty="0"/>
              <a:t>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98314-F6B5-4406-8F14-F0A3751C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512"/>
            <a:ext cx="12191999" cy="889233"/>
          </a:xfrm>
        </p:spPr>
        <p:txBody>
          <a:bodyPr/>
          <a:lstStyle/>
          <a:p>
            <a:r>
              <a:rPr kumimoji="1" lang="ja-JP" altLang="en-US" dirty="0"/>
              <a:t>別の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で印刷する場合は</a:t>
            </a:r>
            <a:r>
              <a:rPr kumimoji="1" lang="en-US" altLang="ja-JP" dirty="0"/>
              <a:t>【</a:t>
            </a:r>
            <a:r>
              <a:rPr kumimoji="1" lang="ja-JP" altLang="en-US" dirty="0"/>
              <a:t>保存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、その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で印刷する場合は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印刷内容の確認へ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6354C7-F5C6-4ACC-BD0B-7D5011C3A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2" t="12844" r="23899" b="14312"/>
          <a:stretch/>
        </p:blipFill>
        <p:spPr>
          <a:xfrm>
            <a:off x="0" y="1870745"/>
            <a:ext cx="6409190" cy="49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5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D678C76F-5741-4958-83F3-0002DCBA99BD}"/>
</file>

<file path=customXml/itemProps2.xml><?xml version="1.0" encoding="utf-8"?>
<ds:datastoreItem xmlns:ds="http://schemas.openxmlformats.org/officeDocument/2006/customXml" ds:itemID="{9C2DE18D-AFE8-45C3-B880-55C7DC0017F7}"/>
</file>

<file path=customXml/itemProps3.xml><?xml version="1.0" encoding="utf-8"?>
<ds:datastoreItem xmlns:ds="http://schemas.openxmlformats.org/officeDocument/2006/customXml" ds:itemID="{4EA94764-77DD-4BC8-BE62-93654D71EC6C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274</Words>
  <Application>Microsoft Office PowerPoint</Application>
  <PresentationFormat>ワイド画面</PresentationFormat>
  <Paragraphs>30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お届け日の変更（納品書印刷済み）</vt:lpstr>
      <vt:lpstr>①</vt:lpstr>
      <vt:lpstr>②</vt:lpstr>
      <vt:lpstr>※</vt:lpstr>
      <vt:lpstr>③</vt:lpstr>
      <vt:lpstr>④</vt:lpstr>
      <vt:lpstr>⑤</vt:lpstr>
      <vt:lpstr>⑥</vt:lpstr>
      <vt:lpstr>⑦</vt:lpstr>
      <vt:lpstr>⑧</vt:lpstr>
      <vt:lpstr>⑨</vt:lpstr>
      <vt:lpstr>⑩</vt:lpstr>
      <vt:lpstr>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お届け日の変更（納品書印刷済み）</dc:title>
  <dc:creator>山本 和宏</dc:creator>
  <cp:lastModifiedBy>山本 和宏</cp:lastModifiedBy>
  <cp:revision>10</cp:revision>
  <dcterms:created xsi:type="dcterms:W3CDTF">2020-03-05T07:16:31Z</dcterms:created>
  <dcterms:modified xsi:type="dcterms:W3CDTF">2020-03-13T23:39:48Z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