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15.xml" ContentType="application/inkml+xml"/>
  <Override PartName="/ppt/ink/ink7.xml" ContentType="application/inkml+xml"/>
  <Override PartName="/ppt/ink/ink6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3.xml" ContentType="application/inkml+xml"/>
  <Override PartName="/ppt/ink/ink14.xml" ContentType="application/inkml+xml"/>
  <Override PartName="/ppt/theme/theme1.xml" ContentType="application/vnd.openxmlformats-officedocument.theme+xml"/>
  <Override PartName="/ppt/ink/ink12.xml" ContentType="application/inkml+xml"/>
  <Override PartName="/ppt/ink/ink1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23:18.473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1152 1384 0,'-23'24'16,"0"-24"-1,-24 0 1,24 0-16,-24 0 16,-23 0-16,47 0 15,-24 0-15,-23 0 16,47-24-16,-47 1 15,-23-24-15,23 24 16,0-23-16,0 22 16,24 1-16,22 23 15,24-23 1,-23-1-16,0 1 16,-1 23-16,-22-23 15,22-24-15,24 24 16,-23 23-16,0-23 15,23-1-15,0 1 16,-23 23 0,-1-70-16,1 47 15,23-1-15,-23-22 16,-1-1 0,24 24-16,0-47 15,0 23-15,0 24 16,0-47-16,0 0 15,24 24-15,-1 22 16,24 1-16,-24-24 16,47 1-16,-47-1 15,47 24-15,0-24 16,0 47-16,-24 0 16,24-46-16,-23 46 15,23-24-15,0 1 16,23 23-16,0-23 15,0-1-15,-23 24 16,24 0-16,-25 0 16,-22 0-16,-24 0 15,1 0-15,-1 0 16,0 0 0,24 24-1,-1-1-15,1-23 16,23 47-16,-23-24 15,22 24 1,1-24-16,-70 0 16,24-23-16,-1 24 15,-23 22 1,23-46-16,-23 47 16,24-24-16,-24 0 15,23 24-15,0-24 16,-23 24-1,23-1 1,-23 1 0,0 0-16,0-24 15,0 24-15,0 22 16,0-22 0,0-24-16,-23 24 31,23-24-31,-23 1 15,23-1-15,-23 24 16,-1 22-16,-22-45 16,22 46-16,-22 0 15,22-1-15,24-45 16,-23-1-16,0 0 16,0-23-16,-1 24 15,1-1 1,0 0-1,23 1-15,-24-24 16,1 0 0,0 0-16,-24 0 15,1 23 1,-1-23-16,-23 23 16,-23-23-16,23 0 15,-23 0-15,69 47 16,1-47-16,0 0 15,-1 0-15,-22 0 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38:31.983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1612 1631 0,'-23'0'32,"-47"0"-32,23 0 15,-23 0-15,24 0 16,-48 0-16,25 0 15,-48-46-15,-23-1 16,-23 1-16,23-24 16,0 23-16,1-46 15,69 23-15,0 0 16,23 47-16,24-47 16,-24 0-16,24 23 15,23-23-15,-23 47 16,-1-24-16,24 24 15,-23 0-15,23-24 16,0 1-16,0 22 16,0-46-16,47 1 15,-1 22-15,-22-23 16,22 0-16,1 0 16,-1 70-1,24-46-15,-23-1 16,23 24-16,-47-1 15,94-22-15,-94 22 16,70 24-16,-23-23 16,23 23-16,1 0 15,-25 0-15,71 0 16,-23 0-16,-24 23 16,47 1-16,-47-1 15,0 0-15,-46 1 16,46-1-16,-23 24 15,0-1-15,0-23 16,0 24-16,-47-24 16,0 1-16,1-24 15,-1 46-15,-23-22 16,23 22 0,-23 1-16,23-24 15,24 24-15,-24-1 16,-23 1-16,0 0 15,0-24 1,0 0 0,0 24-1,-23-1 1,23-22-16,-23-1 16,-1 0-16,1 24 15,-23 23-15,-1-24 16,0 1-16,1 0 15,22-1-15,1 1 16,0-1-16,-24-22 16,24 22-16,0-22 15,23-1-15,-24-23 16,-22 23 0,46 1-16,-47-1 15,1 0-15,-1 0 16,24 1-16,-24-1 15,0 0-15,24-23 16,0 0-16,-1 24 16,-22-1-1,-1-23-15,-23 0 16,0 0-16,-23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39:02.23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2705 2120 0,'-46'0'15,"22"0"-15,-45 24 16,22-1-16,0 0 16,1 1-16,-24-1 15,-23-23-15,-71 0 16,1 0-16,0 0 16,-70-47-16,23 1 15,1 22-15,69-46 16,47 70-16,0-23 15,46 0-15,0-24 16,-23 47-16,-23-93 16,-23 23-16,22-46 15,1 69-15,23-23 16,24 0-16,22 47 16,1-47-16,0 0 15,23-23-15,-23 0 16,-1-24-16,24 1 15,0 22-15,0 1 16,0 0-16,70 23 16,-23 0-1,23 0-15,23 24 16,0 22-16,0-22 16,47 22-16,23-45 15,0 45-15,47-22 16,0-1-16,0 24 15,-47-24-15,0 47 16,-70 0-16,23 0 16,-22 0-16,-24 0 15,23 23-15,-47 1 16,24 46-16,0 0 16,0-1-16,47 25 15,-24-1-15,23 23 16,24-22-16,-47-48 15,-23 24-15,0-23 16,-46-47-16,-24 23 16,0 0-16,23 24 15,-23 0 1,0 22-16,0 1 16,23 0-16,-23 0 15,0 23-15,0-46 16,0 23-16,0-23 15,-23 22 1,23 1-16,0-23 16,-23 23-16,-1 0 15,24-24-15,-23-22 16,0 22-16,-1-22 16,1-1-16,-24 0 15,24-23-15,0 23 16,0-23-16,-47 24 15,23-24-15,0 0 16,1 23-16,-1-23 16,1 23-16,22-23 15,-22 24-15,22-24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39:46.622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303 1446 0,'-93'-23'0,"70"0"16,-1-1-16,1 24 78,23-23-47,-23-24-15,23 1-16,-23-24 15,-1 46-15,24-69 16,-23 23-16,23 0 16,0-23-16,0 47 15,23-24-15,1 0 16,-1 0-16,23 23 16,-22 24-16,22-24 15,24 1-15,24-1 16,-25-23-16,25 24 15,-1-1-15,-23 0 16,-24 1-16,24 46 16,-23-47-16,23 47 15,-24-23-15,48 0 16,-25-1-16,-22 24 16,93 0-16,-70 0 15,23 0-15,-23 0 16,23 0-16,0 24 15,-23-1 1,23 24-16,1-24 16,-1 23-16,-46 1 15,22-24-15,-45 24 16,-1 0-16,0-24 16,1 23-16,-24 1 15,23-24-15,0 71 16,1-24-16,-1 23 15,0 47-15,0-47 16,1 0-16,-24-46 16,0 22-16,0-45 15,0 22-15,0-22 16,0 22-16,-24-46 16,24 47-16,-46 0 15,-1-1-15,1-23 16,-24 1-16,23-1 15,1 0-15,-24 1 16,23-1-16,-23 0 16,0 1-16,47-1 15,-47 0-15,0 0 16,0 1-16,24-24 16,-24 0-16,0 0 15,-23 0-15,-1 0 16,-22 0-1,23-24-15,-1 1 16,1 0-16,0 0 16,46 23-16,1 0 15,22 0 1,1 0 31,-23 0-47,-71-24 15,24 1-15,-47-24 16,47 24-16,23 23 16,47 0-16,23-23 15,-24 23 1,24-24-16,-23-22 16,0-1-16,-1-23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40:10.254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2969 2129 0,'-23'23'31,"-47"0"-31,0-23 16,0 24-16,-23-24 15,-24 0-15,-46 0 16,-70-47-16,-46 24 15,22-71-15,-22 24 16,-48-46-16,71 23 16,46 23-16,71 0 15,45 0-15,24 47 16,47-1-16,0 1 16,0-23-16,-1-1 15,-22-70-15,22 71 16,1-94-16,0 93 15,23-92-15,0 69 16,0 0-16,0-23 16,70-1-16,-24 1 15,24 23-15,0 0 16,23 24 0,1-48-16,45 71 15,24-23-15,47-24 16,0 46-16,0 1 15,69 23-15,-46 0 16,0 0-16,-23 0 16,-47 0-16,-46 0 15,-47 0-15,-1 23 16,-22-23-16,-24 0 16,1 24-16,22 22 15,24 1-15,-23-1 16,69 48-16,-22-24 15,45 46-15,-22 24 16,-1-47-16,-22 0 16,-1 24-16,-23-47 15,23 23-15,-46 24 16,-1-71-16,-46 1 16,0-24-16,0 0 15,0 47-15,-46 0 16,22 0-16,-22 0 15,-48 23-15,24 0 16,24-23-16,-24 47 16,23-71-1,-23 24-15,1 0 16,-1-23-16,23-24 16,-23-23-16,0 0 15,24 0-15,-24 0 16,0-23-16,-23 0 15,-47-24-15,-23 0 16,-24 1-16,24 22 16,47 24-16,46 0 15,23 0 1,0 0 0,47 24-16,-23-24 15,0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40:11.734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1335 1357 0,'-23'0'16,"-24"23"-16,24-23 15,-1 0-15,1 0 16,23 23-16,-47-23 15,24 0-15,-23 0 16,-24 24-16,-24-24 16,1 0-1,23 0-15,-23 0 16,0 0-16,-24 0 16,24-24-16,23 24 15,24-23-15,46 0 16,-24 23-16,1-23 15,0-24 1,-24 0-16,24-23 16,0 0-16,-1 1 15,1-1-15,0 23 16,23 0-16,0 24 16,0 0-16,0-24 15,0 1-15,23-24 16,47 0-16,-24 0 15,1 0-15,23 0 16,46 0-16,-46 47 16,0-47-16,24 23 15,-25 24-15,25-24 16,-24 24-16,-1 0 16,25 0-16,-24 23 15,23-24 1,0 24-16,-23 0 15,-47 0-15,47 24 16,-23-24-16,23 46 16,-47-46-16,24 23 15,-1 24-15,1 0 16,-1-1-16,-22 1 16,-24-24-16,0 0 15,23 24-15,-23-24 16,0 24-16,0 0 15,0-24-15,0 70 16,0-46-16,-23 23 16,-1-24-16,24 1 15,-23-1-15,0 1 16,-1-47-16,1 47 16,23-24-16,-46 0 15,-1 1-15,-23-24 16,23 23-16,-46 23 15,-23 1-15,69-24 16,-23 1-16,0-1 16,24 0-16,-1-23 15,24 24-15,-47-24 16,23 0-16,-23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41:29.50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1453 1237 0,'-23'0'62,"-23"0"-62,-1 0 16,0 0-16,24 0 15,-24 0 1,1 0-16,-24 0 16,23-24-1,1 1-15,-24 0 16,-23 0-16,46-1 15,0 1-15,24 23 16,-24-23-16,1-24 16,-24 47-16,23-47 15,24 24-15,-47 0 16,47 0-16,-1 23 16,-22-24-16,-1 24 15,24-23-15,23 0 16,-23 23-16,-1-24 15,1 24-15,0-23 16,-1 0-16,-22-1 16,-1 1-1,47 0-15,-23 0 47,0-24-47,23 24 16,0-1-16,0-22 15,0 22-15,0 1 16,0 0-16,0-24 16,0 1-1,23-1 1,24 24-16,-1-24 16,-23 47-16,24-47 15,-24 47-15,1-23 16,-1 0-16,24 0 15,-24 23-15,0 0 16,24-24-16,-1 1 16,-22 23-16,22-23 15,24-1-15,-46 24 16,22-23-16,1 23 16,23 0-16,-47 0 15,24-23-15,-24 23 16,0 0-1,0 0-15,1 0 16,22 0-16,24 0 16,0 0-16,0 23 15,0 0-15,23-23 16,-46 24-16,-24-1 16,-23 0 62,47-23-78,-24 70 15,0-23-15,24-1 16,-24 1-16,24-24 16,-24 24-16,0-24 15,-23 0-15,24-23 16,-24 24 31,0 22-47,23 1 15,0-24 1,-23 1-16,0 22 16,24 24-16,-24-47 15,23 1 1,-23-1-1,0 0 1,0 1-16,0-1 16,0 0-1,0 1 17,-47-1-32,47 0 0,-23-23 15,23 23 1,-23 1-16,-1-1 15,24 0 1,-23-23 0,0 24-1,0-24 17,23 23-17,-47 0 1,24 1-16,-1-24 15,-22 0-15,22 23 16,1-23-16,0 23 16,0-23-1,23 23 63,-24-23-62,1 0 15,0 0-31,23 24 16,-24-24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25:51.87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1128 1277 0,'-52'0'16,"27"0"-16,-1 0 15,0 0-15,0 0 16,0 0-1,-26 0-15,26 0 16,0 0 0,0 0-1,-26 0 1,27 0 0,-27-26-16,26 26 15,-26-26-15,26 0 16,-26 0-16,0 26 15,26-26-15,-25 0 16,-1 26-16,0 0 16,26-26-16,-26 0 15,0 26-15,52-26 16,-26 0 0,1 0-16,-1 1 15,0-27 1,0 52-16,26-52 15,-26 52-15,26-52 16,0 0 0,0 26-16,0-26 15,0 1-15,0 25 16,0-26-16,0 26 16,26 0-16,0 0 15,26 0-15,-1-26 16,1 1-1,26 25-15,0 0 16,-26-26-16,51 0 16,-25 26-16,0 0 15,-26 0-15,-1 0 16,-25 26-16,26-26 16,-26 26-16,0-25 15,0 25-15,0 0 16,0 0-16,0-26 15,25 26-15,1 0 16,-26 0 0,0 0-1,0 0-15,0 0 16,26 0-16,-26 51 16,52-25-16,-1 0 15,-51-26-15,26 26 16,-26 0-16,0 0 15,-26 26 1,26-26 0,0-26-16,-26 26 15,0 51-15,26-77 16,0 26-16,-26 26 16,25-26-16,1 0 15,-26 0-15,0 0 16,0 0-16,0 26 15,0-26 1,0 25 15,0-25-31,0 0 16,0 26-16,-26 0 16,1-52-16,-1 52 15,26-26-15,-26 0 16,0-1-1,0-25 1,26 26-16,-26-26 16,-26 0-16,26 26 15,0-26 1,0 26-16,-25 0 16,25-26-1,-26 0 1,26 0-16,0 26 15,0-26-15,0 26 16,0-26 0,26 26-16,-26-26 15,0 0-15,-26 0 16,1 0-16,-1 0 16,0 0-16,26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25:54.47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1239 1118 0,'-94'0'62,"24"24"-46,24-24-16,-24 23 16,-23 0-16,23-23 15,-23 0-15,46 0 16,-23 0-16,23 0 15,-22 0-15,22 0 16,-23 0-16,23-23 16,-22-24-16,45 24 15,-22 0 1,22 23-16,-22-24 16,46 1-1,-24 23-15,1-23 16,0-24-1,23 24-15,-24 0 16,24-1 0,0-22-1,0-1 1,24-23-16,46 0 16,-24 0-16,1 1 15,0 45-15,-1-46 16,71 24-16,-47-24 15,-24 47-15,24-24 16,-70 24-16,47-1 16,23 1-16,-24 23 15,24-23 1,0-24-16,116 24 16,-69-24-16,-24 24 15,0 23-15,-23 0 16,-23 0-16,-24 0 15,0 0 1,24 0 0,0 0-16,23 0 15,0 23-15,-1 0 16,1 24-16,0-24 16,-23 24-1,23 0-15,-47-1 16,24-22-16,-24-1 15,0 0-15,1 24 16,-24-1 0,23-22-16,-23-1 15,0 0-15,23-23 16,-23 47-16,0-1 16,0-22-16,0 22 15,0-22-15,0-1 16,0 24-16,0-24 15,0 0 1,0 24-16,-23-47 16,0 23-16,-1-23 15,24 23-15,-23-23 16,0 24-16,-1-24 16,-22 0-16,-24 23 15,23-23-15,24 23 16,-47 1-16,0-24 15,47 0-15,0 23 16,-24-23-16,0 23 16,1-23-1,22 23 1,1-23-16,-24 0 16,-46 0-16,47 0 15,-48 0-15,1-23 16,23 23-16,24 0 15,22 0-15,1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28:34.477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1357 789 0,'-46'0'31,"-1"0"-16,-23 0-15,47 23 16,-47-23-16,-23 0 16,-1 24-16,-22-24 15,23 0-15,-1 23 16,1-23-16,70 0 16,-24 0-16,24 0 15,0 0-15,-47 0 16,23 0-1,-23 0-15,24-23 16,-1-1-16,24 24 16,-1-23-16,24 0 31,-23-1-15,23-22-1,-23-1-15,23-23 0,-23 47 16,23-47-1,0 0-15,0 24 16,23-1-16,23 0 16,1 1-16,-47 23 15,23 23-15,24-47 16,-24 24-16,1 23 16,-1-24-16,23 24 15,1-23-15,23 0 16,0 23-16,23-24 15,0 1-15,24 23 16,-24 0-16,-23 0 16,70 0-16,-70 0 15,23 0-15,0 0 16,-23 0-16,-23 23 16,-1 1-16,-22-24 15,22 0-15,-46 23 16,23 24 62,1-1-62,-1 1-16,0-47 15,-23 23-15,0 24 16,0-24-1,0 0 1,0 1-16,0-1 16,0 0-1,0 1-15,0-1 32,-23 0-17,0-23-15,-1 23 16,1 1-1,23-1-15,-23-23 16,0 23-16,-1-23 16,1 24-1,0-24-15,-1 23 16,-22-23-16,-1 0 16,24 23-1,0-23-15,-24 24 16,24-24-16,-1 23 15,-22 0 1,22-23-16,1 23 16,0-23-16,-1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36:17.128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2006 1376 0,'-24'0'47,"-46"0"-47,0 0 16,1 0-16,-25 0 15,24 0-15,-23 0 16,0 0-16,23 0 15,0 0-15,0 0 16,0 0 0,-23-23-16,0 0 15,0-24-15,-47 0 16,0-23-16,0 24 16,47 23-16,0-24 15,23 24-15,47-1 16,-1 1-16,1 23 15,23-23 1,-23-1-16,-1-22 16,1-1-1,0 24-15,23 0 16,-24-24-16,24 24 16,0-1-16,0-45 15,0 22-15,0 0 16,0-23-16,24 1 15,-1-1-15,0 46 16,24-22-16,0 22 16,-24-22-16,0 46 15,47-47-15,-23 24 16,-1 0-16,1 23 16,23-24-16,23 1 15,0 23-15,47 0 16,0-47-1,70 47-15,-47 0 16,23 0-16,-46 24 16,-23-1-16,22 0 15,1 24-15,-23-24 16,-24 24-16,-23-24 16,23 24-16,23-1 15,-46-22-15,0-1 16,0 24-16,-23-1 15,-24-23-15,0 1 16,1-24-16,-24 23 16,23-23-16,-23 47 15,0-24-15,47 24 16,-47-24-16,0 0 16,0 0-16,0 24 15,0-24 1,0 1-16,-24-1 15,1 24-15,-24-1 16,24 1-16,-23-1 16,-24 1-1,0 0-15,-24-1 0,1 1 16,23-1 0,24-46-16,-1 24 15,24-24-15,23 23 16,-47-23-16,24 0 15,0 0-15,-47 0 16,46 0-16,-45 0 16,-1 0-16,23 0 15,24 0-15,-1 0 16,1 23 0,23 1-1,-46-24-15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37:37.67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1361 1039 0,'-46'0'47,"-1"0"-32,24 24-15,-24-1 16,0-23-16,1 0 15,-24 0-15,0 0 16,0 0-16,23 0 16,-22-23-16,-1-1 15,23 1-15,-23 0 16,-23-24-16,23 1 16,-46-1-1,22 0-15,1 1 16,46 22-16,-22-22 15,69-1 17,0 1-17,0-1-15,0 0 16,0-46-16,0 70 16,0-47-16,0 23 15,23 24-15,0 0 16,24-24-16,-1 24 15,1-24-15,23 24 16,-47 0-16,24-1 16,-1 1-16,1 23 15,23 0-15,0 0 16,0 0-16,0 0 16,-24 0-16,94 0 15,-23 0-15,-24 47 16,0-24-16,0 0 15,0 1-15,-23 22 16,0-23 0,-46-23-16,-1 0 15,0 24-15,0-1 16,1 24-16,46-24 16,23 47-16,47 0 15,-24 0-15,-69-47 16,-24 24-16,0-47 15,-23 23-15,0 0 16,0 24 0,0-24-16,0 0 15,0 24 1,-46 0-16,46-1 16,-47 1-16,24-24 15,-24 24-15,24-24 16,0-23-16,-1 23 15,1 1-15,0-1 16,-24 0-16,1-23 16,-1 24-16,-23-24 15,-23 0-15,-24 0 16,24 0-16,23 0 16,0 0-16,24 0 15,-24 0-15,23 0 16,-23 0-1,47 0 1,0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38:04.93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1213 1220 0,'-47'23'15,"-23"0"-15,24 1 16,22-24-16,1 0 15,-24 0 32,-23-24-47,-46 1 16,-24-24-16,24 1 16,-24-24-16,0 0 15,47 23 1,23 24-16,23-24 15,47 24 17,0-24-32,-23-22 15,23 22-15,0-46 16,0 46-16,0-23 16,23 24-16,24-24 15,-1 23-15,-22 24 16,46-24-16,-24 24 15,24-24-15,0 1 16,-23 22-16,-47 1 16,46 23-16,-22 0 15,-24-23-15,23 23 16,0 0-16,0-24 16,47 1-16,0 23 15,0 0-15,-46 0 16,-1-23-16,0 23 15,0 23 48,1 24-47,46-1-16,23 1 15,-23 23-15,0-47 16,-24 24-16,-22-47 15,-24 23-15,23 0 16,0-23 0,-23 24-1,23-1-15,-23 0 16,24-23-16,-1 47 16,0-24-16,1 1 15,-1-1-15,-23 0 16,23 0-16,1 24 47,-24-24-32,23-23-15,0 24 16,-23 22 0,0-22-1,0 22-15,24-46 16,-24 23-16,0 24 15,0-24 1,0 1 0,0-1-1,-24-23 1,1 47-16,-24-1 16,24-22-16,0-1 15,-1 23-15,1-22 16,23-1-16,-23-23 31,23 23 16,-47 1-47,24-1 16,0-23-16,-1 0 15,24 23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38:06.75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1917 1769 0,'-70'0'94,"0"0"-94,-46 0 16,-47 0-16,23-23 15,-23-1-15,46 24 16,-22-23-16,45 0 16,48-1-16,22 1 15,1 0-15,0 23 16,0-24-16,-24 24 15,0-46-15,-23-1 16,-23 1-16,0-48 16,-23 48-16,46-1 15,46 1-15,-22 22 16,22-22-16,-22-1 16,46 24-1,0-1-15,-24 1 16,24 0-16,0-24 15,0-23-15,0 47 16,0-70-16,0 23 16,0 0-16,0 23 15,0 1-15,47-24 16,0 0-16,-1 0 16,-22 23-16,22 1 15,1 46-15,-47-23 16,46-1-16,1 1 15,-24 0-15,24-1 16,23 24-16,23-23 16,24 0-16,69-1 15,-69 24-15,92-23 16,-46 23-16,-46 0 16,-1 0-16,-22 0 15,-1 0-15,0 0 16,0 23-16,-46 1 15,69 22-15,-46-22 16,70-1-16,0 24 16,0 22-16,-47-22 15,-23 0 1,23-1-16,-23 1 0,-47-24 16,24 24-1,-24-1-15,-23-22 16,23-24-16,-23 23 15,24 24-15,-24-24 16,0 47-16,0 0 16,0 0-16,-24-47 15,24 47-15,-46 0 16,23 0-16,-1 0 16,1-47-16,-24 47 15,24 0-15,0 0 16,-1-24-16,-45 1 15,22-24-15,0 0 16,1 24-16,-1-24 16,0 1-16,1-1 15,-1 0-15,24 1 16,-24-24-16,1 0 16,22 0-16,-22 23 15,-1-23-15,24 23 16,0 0-1,-1-23 1,-22 24-16,-1-24 16,-46 0-16,46 0 15,1 0-15,-24 0 16,46 0-16,1 0 16,0 0-16,0-24 15,23 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03T01:38:08.423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2661 2076 0,'-23'24'31,"-47"-1"-31,46-23 0,-22 23 16,-24 1-16,0-24 16,23 23-1,-69-23-15,-47 0 16,0 0-16,-47 0 15,0-23-15,47-24 16,23 24-16,47-1 16,0-22-16,46 22 15,1 1-15,-24 0 16,0 23-16,-23-24 16,23 1-16,0 0 15,46-24-15,-22 47 16,-1-46-16,24-1 15,-24-46-15,-23 0 16,24 23-16,-1-23 16,24 23-16,-24 23 15,24-23-15,0 23 16,23-22-16,-24-1 16,24 0-16,0 23 15,0-46-15,24 46 16,22-23-16,-22 24 15,46-47 1,-24 46-16,1 0 16,-1 1-16,24-1 15,-23 1-15,-1-1 16,24 0-16,0 1 16,0 22-16,23-22 15,1-1-15,-24 24 16,23 23-16,-23-23 15,-24 23-15,24 0 16,0-24-16,0 24 16,47 0-16,-24 0 15,23 24-15,-23-1 16,1 0-16,-24 1 16,-1-1-16,-45-23 15,22 46-15,1-22 16,23 22-16,0 24 15,-47-46-15,47-1 16,-47 24-16,24-47 16,-47 46-16,0-23 15,23-23-15,-23 24 16,0-1-16,0 0 16,24 1-1,-24 22-15,23 1 16,0-1-16,-23 24 15,23 0-15,-23 0 16,0 0-16,0-23 16,0 23-16,0-47 15,0 47-15,0-24 16,0 24-16,0-46 16,24-1-16,-24 0 15,0 1-15,0 22 16,0 1-16,-24-1 15,1 1-15,0 0 16,0-1-16,-1 1 16,1-1-1,23 1 1,0-24-16,-23 1 16,23 22-16,-24-23 15,24 1-15,-23-1 16,23 0-16,0 1 15,-23-1-15,-1 0 16,1-23 0,23 24-1,-23-1-15,-1 0 16,1 1 0,-23-24-1,22 46-15,24-23 16,-23-23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23B66-E27D-4916-BC60-EB781FD94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FD444A-0058-43C0-8005-38B1C07C5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D32141-3C66-45E6-B9D8-88573EBF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BB9F-B286-4198-ADC3-939410D9680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5B4A77-1A40-4946-9C2F-BCCCFEE6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EFE4BC-EA5C-4162-A5D2-8D01948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B63-86F1-4945-95DD-C0ECA7A2B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8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D999F-7C7D-4CE5-9593-3AFD8AB0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F4FA3A-84FE-4DFB-9B69-25B9B278D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877909-1684-4378-9CCE-17C83618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BB9F-B286-4198-ADC3-939410D9680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1BCA34-3101-4816-8247-42C22BFE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86B9B4-0F52-4ED4-9323-F403FEC5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B63-86F1-4945-95DD-C0ECA7A2B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27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E57E14-98C4-4A16-BCA5-BD063AE78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0A28F4-7126-4F4C-8C3E-CC4C34BF7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2316DA-20D4-4E86-94C1-DDD448A4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BB9F-B286-4198-ADC3-939410D9680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B50209-815A-4953-AED5-B70866E1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85DF-F6D8-456C-BCCB-2FB379F4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B63-86F1-4945-95DD-C0ECA7A2B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99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66EE71-EBEE-423F-9C94-DDC10B74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CBF572-7156-4E15-82D0-9DDAF193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16F69-611B-4ABC-894D-E32F5162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BB9F-B286-4198-ADC3-939410D9680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643A83-9316-4E20-A7E3-8AD24699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FF84E5-DF32-4177-B3E7-8E532BA2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B63-86F1-4945-95DD-C0ECA7A2B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74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40992-3816-491C-BE1F-EDFDBB14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008D14-074A-48F1-8E11-7741AB591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201E56-B71E-4E43-9AB5-34AD2344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BB9F-B286-4198-ADC3-939410D9680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FE594-1B70-426A-9C8D-E055E22F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2C7B01-CDC6-4FF1-901B-D0A2D64A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B63-86F1-4945-95DD-C0ECA7A2B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29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1B0BC-C4D1-4D36-8674-8C915FCA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5B1AB2-B7CF-4F81-B5EB-D259D2500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1DBE1B-1B90-4E45-8F8F-882F5FF3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095A2-E3DD-49D6-8ADC-80BC7EDB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BB9F-B286-4198-ADC3-939410D9680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ED6-6990-475D-9AC2-F6DBAD10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4F5502-C1F8-4D8B-BE2F-685DA584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B63-86F1-4945-95DD-C0ECA7A2B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6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5C8ED-44CE-420B-9533-2708B807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A3A84B-69BC-4442-9E2B-D28D10DA4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7E4AA9-B584-43BC-98F1-0948FD5C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9FE86D-7BF7-4BF8-BAEC-FAA659C7F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16A613-DA62-43C7-A1A1-1AAA44AEF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B54BB7-5F18-459C-A8D8-65CF6D63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BB9F-B286-4198-ADC3-939410D9680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721B44-9AD3-43F5-AC2A-E1B210E0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4C287D-E202-4C75-A10E-0614D292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B63-86F1-4945-95DD-C0ECA7A2B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5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103C3-71AA-4136-AFF1-64FC9C15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A2614A-6D68-4018-A674-66255D75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BB9F-B286-4198-ADC3-939410D9680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FFFF3C-5FFC-451F-B581-14CE72EC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EC13E4-A9B3-4E4C-AC64-9DDCEA52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B63-86F1-4945-95DD-C0ECA7A2B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3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6F090D-3623-4F86-9752-B363C761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BB9F-B286-4198-ADC3-939410D9680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9C6D69-E040-4EA0-9827-C4B9937D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CC56A-E2A7-40A6-9F0C-2F113E01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B63-86F1-4945-95DD-C0ECA7A2B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30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03479-8E16-4428-885C-EE28675A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21722-B54B-474C-A4F5-B0D2BE0C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0BB79D-6EBB-42A2-9280-E76C0F926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B20992-746B-4BAD-9862-AF08E54C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BB9F-B286-4198-ADC3-939410D9680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3C0B66-75AC-4D2B-9B09-5026EE3F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D14C3B-E86E-4DD8-92F6-4DFE13AE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B63-86F1-4945-95DD-C0ECA7A2B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26BD5-3DC4-488A-8F0F-523DB47D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B332BE-4B99-4594-851A-23E9AFCC9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2F0DD2-B501-4F06-A70C-AFF42E87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957389-C064-443F-97C0-0D617E3F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BB9F-B286-4198-ADC3-939410D9680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D06C66-A930-48F5-A68C-987A23BD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A34F33-DD0E-4A6B-BFDC-C5C52C4B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1BB63-86F1-4945-95DD-C0ECA7A2B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04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F4A911-8F63-4B7A-8494-6F71BE2C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16D3F0-92A8-41AF-B4D2-D38897CEE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5C3150-2E93-4A98-BDAA-950126723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BB9F-B286-4198-ADC3-939410D9680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437E2-3510-4E14-AD72-4C5932728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C15F7-4604-4087-B6F7-FF1B84C67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1BB63-86F1-4945-95DD-C0ECA7A2B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65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customXml" Target="../ink/ink8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customXml" Target="../ink/ink14.xml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9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5089E-4B26-45FE-A6F9-C827D70D2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ギフト包装追加方法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6A5CE1-77B5-4910-B332-14DC49045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36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ja-JP" altLang="en-US" dirty="0"/>
              <a:t>楽天は管理画面緑からグレーに変わった後、再度緑に変わったことを確認して終了</a:t>
            </a:r>
          </a:p>
        </p:txBody>
      </p:sp>
    </p:spTree>
    <p:extLst>
      <p:ext uri="{BB962C8B-B14F-4D97-AF65-F5344CB8AC3E}">
        <p14:creationId xmlns:p14="http://schemas.microsoft.com/office/powerpoint/2010/main" val="241455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/>
              <a:t>Wouma</a:t>
            </a:r>
            <a:r>
              <a:rPr kumimoji="1" lang="ja-JP" altLang="en-US" dirty="0"/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ja-JP" altLang="en-US" dirty="0"/>
              <a:t>番号コピー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2C9F95E-7383-43A8-AD73-C03E361C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30" y="1443954"/>
            <a:ext cx="9624969" cy="54140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6C341C35-6250-4C34-8017-65F56C429F5D}"/>
                  </a:ext>
                </a:extLst>
              </p14:cNvPr>
              <p14:cNvContentPartPr/>
              <p14:nvPr/>
            </p14:nvContentPartPr>
            <p14:xfrm>
              <a:off x="3673840" y="1845089"/>
              <a:ext cx="1058760" cy="50112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6C341C35-6250-4C34-8017-65F56C429F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5840" y="1827089"/>
                <a:ext cx="1094400" cy="53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1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9DDD438-A129-4851-8B7D-7FC0E84A4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656" y="2118744"/>
            <a:ext cx="8425343" cy="47392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2E568110-BB1F-4D18-B2E8-A8EA05323837}"/>
                  </a:ext>
                </a:extLst>
              </p14:cNvPr>
              <p14:cNvContentPartPr/>
              <p14:nvPr/>
            </p14:nvContentPartPr>
            <p14:xfrm>
              <a:off x="3645760" y="4130729"/>
              <a:ext cx="775800" cy="41472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2E568110-BB1F-4D18-B2E8-A8EA053238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7760" y="4112729"/>
                <a:ext cx="811440" cy="4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8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AB7AF5-9E1C-4AEE-8A59-6F5212DDF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2411"/>
            <a:ext cx="9113240" cy="51261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C3ADC738-5248-4B26-B2A7-D2DACB5E24E8}"/>
                  </a:ext>
                </a:extLst>
              </p14:cNvPr>
              <p14:cNvContentPartPr/>
              <p14:nvPr/>
            </p14:nvContentPartPr>
            <p14:xfrm>
              <a:off x="1635520" y="3436649"/>
              <a:ext cx="571320" cy="46548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C3ADC738-5248-4B26-B2A7-D2DACB5E24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7520" y="3418649"/>
                <a:ext cx="6069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1915041F-B232-4052-A4D0-7F029455D887}"/>
                  </a:ext>
                </a:extLst>
              </p14:cNvPr>
              <p14:cNvContentPartPr/>
              <p14:nvPr/>
            </p14:nvContentPartPr>
            <p14:xfrm>
              <a:off x="1205680" y="5101289"/>
              <a:ext cx="1119960" cy="66348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1915041F-B232-4052-A4D0-7F029455D8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7680" y="5083289"/>
                <a:ext cx="1155600" cy="6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4BFE28D2-7647-4E5D-A033-D59D91D8E3D5}"/>
                  </a:ext>
                </a:extLst>
              </p14:cNvPr>
              <p14:cNvContentPartPr/>
              <p14:nvPr/>
            </p14:nvContentPartPr>
            <p14:xfrm>
              <a:off x="3781840" y="5502329"/>
              <a:ext cx="958320" cy="80640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4BFE28D2-7647-4E5D-A033-D59D91D8E3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63840" y="5484329"/>
                <a:ext cx="993960" cy="8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207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FF7D55-5BD0-43E7-B225-736D4055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90" y="1635853"/>
            <a:ext cx="7401886" cy="41635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1BDF5141-41CE-41B5-85F7-D68A3570C3BA}"/>
                  </a:ext>
                </a:extLst>
              </p14:cNvPr>
              <p14:cNvContentPartPr/>
              <p14:nvPr/>
            </p14:nvContentPartPr>
            <p14:xfrm>
              <a:off x="1860880" y="3531712"/>
              <a:ext cx="841320" cy="60588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1BDF5141-41CE-41B5-85F7-D68A3570C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2880" y="3513712"/>
                <a:ext cx="876960" cy="6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186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1F4CCC8-902B-4AEA-B471-1B6ECAE47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057" y="1635853"/>
            <a:ext cx="8718958" cy="49044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998283B3-F7DC-403F-9409-91FF5CC03789}"/>
                  </a:ext>
                </a:extLst>
              </p14:cNvPr>
              <p14:cNvContentPartPr/>
              <p14:nvPr/>
            </p14:nvContentPartPr>
            <p14:xfrm>
              <a:off x="1366600" y="2248312"/>
              <a:ext cx="1217520" cy="80568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998283B3-F7DC-403F-9409-91FF5CC037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8600" y="2230312"/>
                <a:ext cx="1253160" cy="84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000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05A020A-138C-4DC7-9072-1E9796341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853"/>
            <a:ext cx="8165284" cy="45929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0A99CBEF-87BF-4EFB-8C53-AA581F64E17C}"/>
                  </a:ext>
                </a:extLst>
              </p14:cNvPr>
              <p14:cNvContentPartPr/>
              <p14:nvPr/>
            </p14:nvContentPartPr>
            <p14:xfrm>
              <a:off x="3254800" y="2398769"/>
              <a:ext cx="898200" cy="62316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0A99CBEF-87BF-4EFB-8C53-AA581F64E1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6800" y="2380769"/>
                <a:ext cx="933840" cy="6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153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ja-JP" altLang="en-US" dirty="0"/>
              <a:t>更新からはい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8786A4-9E24-4E74-8526-AEE95456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853"/>
            <a:ext cx="8475677" cy="47675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946DECCA-AED5-4345-A50B-CE22BE1B7F30}"/>
                  </a:ext>
                </a:extLst>
              </p14:cNvPr>
              <p14:cNvContentPartPr/>
              <p14:nvPr/>
            </p14:nvContentPartPr>
            <p14:xfrm>
              <a:off x="3234640" y="4300649"/>
              <a:ext cx="1455120" cy="81036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946DECCA-AED5-4345-A50B-CE22BE1B7F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6640" y="4282649"/>
                <a:ext cx="1490760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57E11766-D74F-4CF5-A936-006E2A7D36F6}"/>
                  </a:ext>
                </a:extLst>
              </p14:cNvPr>
              <p14:cNvContentPartPr/>
              <p14:nvPr/>
            </p14:nvContentPartPr>
            <p14:xfrm>
              <a:off x="4452160" y="3336929"/>
              <a:ext cx="649080" cy="51408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57E11766-D74F-4CF5-A936-006E2A7D36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4160" y="3318929"/>
                <a:ext cx="684720" cy="5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055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en-US" altLang="ja-JP" dirty="0"/>
              <a:t>NE</a:t>
            </a:r>
            <a:r>
              <a:rPr kumimoji="1" lang="ja-JP" altLang="en-US" dirty="0"/>
              <a:t>も他費用</a:t>
            </a:r>
            <a:r>
              <a:rPr kumimoji="1" lang="en-US" altLang="ja-JP" dirty="0"/>
              <a:t>200</a:t>
            </a:r>
            <a:r>
              <a:rPr kumimoji="1" lang="ja-JP" altLang="en-US" dirty="0"/>
              <a:t>円追加して完了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475D773-E719-40D1-9533-41AA57FF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853"/>
            <a:ext cx="8735736" cy="49138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83F57B14-2CFB-4CF2-A702-98B3C6039F05}"/>
                  </a:ext>
                </a:extLst>
              </p14:cNvPr>
              <p14:cNvContentPartPr/>
              <p14:nvPr/>
            </p14:nvContentPartPr>
            <p14:xfrm>
              <a:off x="2622640" y="2272792"/>
              <a:ext cx="651600" cy="44784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83F57B14-2CFB-4CF2-A702-98B3C6039F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640" y="2254792"/>
                <a:ext cx="687240" cy="4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73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056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Yahoo</a:t>
            </a:r>
            <a:r>
              <a:rPr kumimoji="1" lang="ja-JP" altLang="en-US" dirty="0"/>
              <a:t>！①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ja-JP" altLang="en-US" dirty="0"/>
              <a:t>管理画面に行く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79309D-8D91-4316-9C21-95E9B874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" y="1635853"/>
            <a:ext cx="9262188" cy="520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0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337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ja-JP" altLang="en-US" dirty="0"/>
              <a:t>お届け情報の編集クリック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2DF3EE4-5AE5-426D-BDE7-19A69D5F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2" y="1725509"/>
            <a:ext cx="8274341" cy="465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ja-JP" altLang="en-US" dirty="0"/>
              <a:t>ギフト包装ありにして更新から更新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BC9725-75B8-43EC-985C-0338DD6A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" y="1635853"/>
            <a:ext cx="7729057" cy="43475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88817E4-354C-4009-8C01-F6BC49E2BC5C}"/>
                  </a:ext>
                </a:extLst>
              </p14:cNvPr>
              <p14:cNvContentPartPr/>
              <p14:nvPr/>
            </p14:nvContentPartPr>
            <p14:xfrm>
              <a:off x="231160" y="4367249"/>
              <a:ext cx="700920" cy="56700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88817E4-354C-4009-8C01-F6BC49E2BC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160" y="4349249"/>
                <a:ext cx="736560" cy="60264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B615619C-394D-4F04-9FC2-92F54BB66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617" y="1988190"/>
            <a:ext cx="6972183" cy="392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2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ja-JP" altLang="en-US" dirty="0"/>
              <a:t>明細情報方の編集をクリック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06C376F-A60E-445D-90CF-6E3BF418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853"/>
            <a:ext cx="7787780" cy="43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9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en-US" altLang="ja-JP" dirty="0"/>
              <a:t>200</a:t>
            </a:r>
            <a:r>
              <a:rPr kumimoji="1" lang="ja-JP" altLang="en-US" dirty="0"/>
              <a:t>円入力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FF392BD-E5C9-4BD9-BAF4-2D9C7B50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65214"/>
            <a:ext cx="6271237" cy="352757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695F1B9-8410-4D69-BAE1-ACF3C6FE3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056" y="1665214"/>
            <a:ext cx="6494944" cy="36534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85AB5859-A355-465B-B652-C9B02E24EDC7}"/>
                  </a:ext>
                </a:extLst>
              </p14:cNvPr>
              <p14:cNvContentPartPr/>
              <p14:nvPr/>
            </p14:nvContentPartPr>
            <p14:xfrm>
              <a:off x="2029092" y="2703504"/>
              <a:ext cx="635400" cy="46152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85AB5859-A355-465B-B652-C9B02E24ED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1092" y="2685504"/>
                <a:ext cx="67104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925D3343-F47C-4A3C-95C1-B8B32ED4089F}"/>
                  </a:ext>
                </a:extLst>
              </p14:cNvPr>
              <p14:cNvContentPartPr/>
              <p14:nvPr/>
            </p14:nvContentPartPr>
            <p14:xfrm>
              <a:off x="5501920" y="2801969"/>
              <a:ext cx="826560" cy="43092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925D3343-F47C-4A3C-95C1-B8B32ED408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3920" y="2783969"/>
                <a:ext cx="862200" cy="46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314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ja-JP" altLang="en-US" dirty="0"/>
              <a:t>更新から変更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CD1FCFB-FD66-42E4-BDDC-CBB877BA6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36" y="1635853"/>
            <a:ext cx="8349842" cy="46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r>
              <a:rPr kumimoji="1" lang="en-US" altLang="ja-JP" dirty="0"/>
              <a:t>NE</a:t>
            </a:r>
            <a:r>
              <a:rPr kumimoji="1" lang="ja-JP" altLang="en-US" dirty="0"/>
              <a:t>も他費用に</a:t>
            </a:r>
            <a:r>
              <a:rPr kumimoji="1" lang="en-US" altLang="ja-JP" dirty="0"/>
              <a:t>200</a:t>
            </a:r>
            <a:r>
              <a:rPr kumimoji="1" lang="ja-JP" altLang="en-US" dirty="0"/>
              <a:t>円追加して更新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05A563B-D4BE-4A79-8237-C4A7F127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853"/>
            <a:ext cx="8928683" cy="50223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7462F628-AD92-48E5-B99A-1C4ED72C3118}"/>
                  </a:ext>
                </a:extLst>
              </p14:cNvPr>
              <p14:cNvContentPartPr/>
              <p14:nvPr/>
            </p14:nvContentPartPr>
            <p14:xfrm>
              <a:off x="2648920" y="2442352"/>
              <a:ext cx="609480" cy="31140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7462F628-AD92-48E5-B99A-1C4ED72C31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0920" y="2424352"/>
                <a:ext cx="645120" cy="34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68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3A158D-13D3-40FE-8C24-D07BEB59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楽天①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48D6E-E0E5-462E-8512-41C30FC67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95481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7621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D665D81E-EF10-4A82-82F5-6E99B5C43EAF}"/>
</file>

<file path=customXml/itemProps2.xml><?xml version="1.0" encoding="utf-8"?>
<ds:datastoreItem xmlns:ds="http://schemas.openxmlformats.org/officeDocument/2006/customXml" ds:itemID="{3B9FD7EF-2973-4FDD-B7D1-1FD517C6B6E9}"/>
</file>

<file path=customXml/itemProps3.xml><?xml version="1.0" encoding="utf-8"?>
<ds:datastoreItem xmlns:ds="http://schemas.openxmlformats.org/officeDocument/2006/customXml" ds:itemID="{EB1DDE8A-20EF-48AE-935D-099624E606F1}"/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96</Words>
  <Application>Microsoft Office PowerPoint</Application>
  <PresentationFormat>ワイド画面</PresentationFormat>
  <Paragraphs>27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游ゴシック</vt:lpstr>
      <vt:lpstr>游ゴシック Light</vt:lpstr>
      <vt:lpstr>Arial</vt:lpstr>
      <vt:lpstr>Office テーマ</vt:lpstr>
      <vt:lpstr>ギフト包装追加方法</vt:lpstr>
      <vt:lpstr>Yahoo！①</vt:lpstr>
      <vt:lpstr>②</vt:lpstr>
      <vt:lpstr>③</vt:lpstr>
      <vt:lpstr>④</vt:lpstr>
      <vt:lpstr>⑤</vt:lpstr>
      <vt:lpstr>⑥</vt:lpstr>
      <vt:lpstr>⑦</vt:lpstr>
      <vt:lpstr>楽天①</vt:lpstr>
      <vt:lpstr>PowerPoint プレゼンテーション</vt:lpstr>
      <vt:lpstr>Wouma①</vt:lpstr>
      <vt:lpstr>②</vt:lpstr>
      <vt:lpstr>PowerPoint プレゼンテーション</vt:lpstr>
      <vt:lpstr>④</vt:lpstr>
      <vt:lpstr>⑤</vt:lpstr>
      <vt:lpstr>⑥</vt:lpstr>
      <vt:lpstr>⑦</vt:lpstr>
      <vt:lpstr>⑧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ギフト包装追加方法</dc:title>
  <dc:creator>山本 和宏</dc:creator>
  <cp:lastModifiedBy>山本 和宏</cp:lastModifiedBy>
  <cp:revision>3</cp:revision>
  <dcterms:created xsi:type="dcterms:W3CDTF">2020-03-03T01:18:27Z</dcterms:created>
  <dcterms:modified xsi:type="dcterms:W3CDTF">2020-03-03T01:42:56Z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