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57" r:id="rId4"/>
    <p:sldId id="258" r:id="rId5"/>
    <p:sldId id="259" r:id="rId6"/>
    <p:sldId id="260" r:id="rId7"/>
    <p:sldId id="261"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1" autoAdjust="0"/>
    <p:restoredTop sz="94660"/>
  </p:normalViewPr>
  <p:slideViewPr>
    <p:cSldViewPr snapToGrid="0">
      <p:cViewPr varScale="1">
        <p:scale>
          <a:sx n="100" d="100"/>
          <a:sy n="100" d="100"/>
        </p:scale>
        <p:origin x="72"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32ACF6-4D89-422C-A813-1FF44D86FF3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394D1BA-60BB-4C13-A147-F3188AE9BA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124CFB7-1E91-484F-84A8-EC2F262073B4}"/>
              </a:ext>
            </a:extLst>
          </p:cNvPr>
          <p:cNvSpPr>
            <a:spLocks noGrp="1"/>
          </p:cNvSpPr>
          <p:nvPr>
            <p:ph type="dt" sz="half" idx="10"/>
          </p:nvPr>
        </p:nvSpPr>
        <p:spPr/>
        <p:txBody>
          <a:bodyPr/>
          <a:lstStyle/>
          <a:p>
            <a:fld id="{CDB50D8D-1134-4BBB-9B5D-4CA33C95CD0C}" type="datetimeFigureOut">
              <a:rPr kumimoji="1" lang="ja-JP" altLang="en-US" smtClean="0"/>
              <a:t>2020/6/19</a:t>
            </a:fld>
            <a:endParaRPr kumimoji="1" lang="ja-JP" altLang="en-US"/>
          </a:p>
        </p:txBody>
      </p:sp>
      <p:sp>
        <p:nvSpPr>
          <p:cNvPr id="5" name="フッター プレースホルダー 4">
            <a:extLst>
              <a:ext uri="{FF2B5EF4-FFF2-40B4-BE49-F238E27FC236}">
                <a16:creationId xmlns:a16="http://schemas.microsoft.com/office/drawing/2014/main" id="{923D715D-A326-4EA1-A279-78D64E6401B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A7880AA-7466-460F-8A93-F23480C67350}"/>
              </a:ext>
            </a:extLst>
          </p:cNvPr>
          <p:cNvSpPr>
            <a:spLocks noGrp="1"/>
          </p:cNvSpPr>
          <p:nvPr>
            <p:ph type="sldNum" sz="quarter" idx="12"/>
          </p:nvPr>
        </p:nvSpPr>
        <p:spPr/>
        <p:txBody>
          <a:bodyPr/>
          <a:lstStyle/>
          <a:p>
            <a:fld id="{D6BD2FB9-CAD8-4A3E-AEBD-ED86FA42D23E}" type="slidenum">
              <a:rPr kumimoji="1" lang="ja-JP" altLang="en-US" smtClean="0"/>
              <a:t>‹#›</a:t>
            </a:fld>
            <a:endParaRPr kumimoji="1" lang="ja-JP" altLang="en-US"/>
          </a:p>
        </p:txBody>
      </p:sp>
    </p:spTree>
    <p:extLst>
      <p:ext uri="{BB962C8B-B14F-4D97-AF65-F5344CB8AC3E}">
        <p14:creationId xmlns:p14="http://schemas.microsoft.com/office/powerpoint/2010/main" val="2568709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1B1D3B-5C9F-4648-BDC4-7D3945B94F7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EFC1150-AB5C-4176-8297-8C42FC8086F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C9B2742-77CD-468F-8944-E0AF7491A4C8}"/>
              </a:ext>
            </a:extLst>
          </p:cNvPr>
          <p:cNvSpPr>
            <a:spLocks noGrp="1"/>
          </p:cNvSpPr>
          <p:nvPr>
            <p:ph type="dt" sz="half" idx="10"/>
          </p:nvPr>
        </p:nvSpPr>
        <p:spPr/>
        <p:txBody>
          <a:bodyPr/>
          <a:lstStyle/>
          <a:p>
            <a:fld id="{CDB50D8D-1134-4BBB-9B5D-4CA33C95CD0C}" type="datetimeFigureOut">
              <a:rPr kumimoji="1" lang="ja-JP" altLang="en-US" smtClean="0"/>
              <a:t>2020/6/19</a:t>
            </a:fld>
            <a:endParaRPr kumimoji="1" lang="ja-JP" altLang="en-US"/>
          </a:p>
        </p:txBody>
      </p:sp>
      <p:sp>
        <p:nvSpPr>
          <p:cNvPr id="5" name="フッター プレースホルダー 4">
            <a:extLst>
              <a:ext uri="{FF2B5EF4-FFF2-40B4-BE49-F238E27FC236}">
                <a16:creationId xmlns:a16="http://schemas.microsoft.com/office/drawing/2014/main" id="{A9AE1EB5-1845-4F97-8572-7CBBF2CEE45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33194AD-BA32-4120-A1C7-C590415DCD03}"/>
              </a:ext>
            </a:extLst>
          </p:cNvPr>
          <p:cNvSpPr>
            <a:spLocks noGrp="1"/>
          </p:cNvSpPr>
          <p:nvPr>
            <p:ph type="sldNum" sz="quarter" idx="12"/>
          </p:nvPr>
        </p:nvSpPr>
        <p:spPr/>
        <p:txBody>
          <a:bodyPr/>
          <a:lstStyle/>
          <a:p>
            <a:fld id="{D6BD2FB9-CAD8-4A3E-AEBD-ED86FA42D23E}" type="slidenum">
              <a:rPr kumimoji="1" lang="ja-JP" altLang="en-US" smtClean="0"/>
              <a:t>‹#›</a:t>
            </a:fld>
            <a:endParaRPr kumimoji="1" lang="ja-JP" altLang="en-US"/>
          </a:p>
        </p:txBody>
      </p:sp>
    </p:spTree>
    <p:extLst>
      <p:ext uri="{BB962C8B-B14F-4D97-AF65-F5344CB8AC3E}">
        <p14:creationId xmlns:p14="http://schemas.microsoft.com/office/powerpoint/2010/main" val="1763988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90D4088-E2B6-40B3-B02A-D2973D3AFF1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35D09AD-B9CF-4B35-8F24-124445E0AC7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5152C27-324C-46CE-896F-F5D278702624}"/>
              </a:ext>
            </a:extLst>
          </p:cNvPr>
          <p:cNvSpPr>
            <a:spLocks noGrp="1"/>
          </p:cNvSpPr>
          <p:nvPr>
            <p:ph type="dt" sz="half" idx="10"/>
          </p:nvPr>
        </p:nvSpPr>
        <p:spPr/>
        <p:txBody>
          <a:bodyPr/>
          <a:lstStyle/>
          <a:p>
            <a:fld id="{CDB50D8D-1134-4BBB-9B5D-4CA33C95CD0C}" type="datetimeFigureOut">
              <a:rPr kumimoji="1" lang="ja-JP" altLang="en-US" smtClean="0"/>
              <a:t>2020/6/19</a:t>
            </a:fld>
            <a:endParaRPr kumimoji="1" lang="ja-JP" altLang="en-US"/>
          </a:p>
        </p:txBody>
      </p:sp>
      <p:sp>
        <p:nvSpPr>
          <p:cNvPr id="5" name="フッター プレースホルダー 4">
            <a:extLst>
              <a:ext uri="{FF2B5EF4-FFF2-40B4-BE49-F238E27FC236}">
                <a16:creationId xmlns:a16="http://schemas.microsoft.com/office/drawing/2014/main" id="{FEA334F9-FF81-4844-A9C0-319FD726B4D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59458B7-801F-4850-B461-68E7C5E72D98}"/>
              </a:ext>
            </a:extLst>
          </p:cNvPr>
          <p:cNvSpPr>
            <a:spLocks noGrp="1"/>
          </p:cNvSpPr>
          <p:nvPr>
            <p:ph type="sldNum" sz="quarter" idx="12"/>
          </p:nvPr>
        </p:nvSpPr>
        <p:spPr/>
        <p:txBody>
          <a:bodyPr/>
          <a:lstStyle/>
          <a:p>
            <a:fld id="{D6BD2FB9-CAD8-4A3E-AEBD-ED86FA42D23E}" type="slidenum">
              <a:rPr kumimoji="1" lang="ja-JP" altLang="en-US" smtClean="0"/>
              <a:t>‹#›</a:t>
            </a:fld>
            <a:endParaRPr kumimoji="1" lang="ja-JP" altLang="en-US"/>
          </a:p>
        </p:txBody>
      </p:sp>
    </p:spTree>
    <p:extLst>
      <p:ext uri="{BB962C8B-B14F-4D97-AF65-F5344CB8AC3E}">
        <p14:creationId xmlns:p14="http://schemas.microsoft.com/office/powerpoint/2010/main" val="305391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EC97DE-45B7-4959-B829-5F5C108D16D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4047613-28B4-4379-95D2-739270BF4A9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DB63CB3-7A0E-449E-BD1D-FA8BBA4487B0}"/>
              </a:ext>
            </a:extLst>
          </p:cNvPr>
          <p:cNvSpPr>
            <a:spLocks noGrp="1"/>
          </p:cNvSpPr>
          <p:nvPr>
            <p:ph type="dt" sz="half" idx="10"/>
          </p:nvPr>
        </p:nvSpPr>
        <p:spPr/>
        <p:txBody>
          <a:bodyPr/>
          <a:lstStyle/>
          <a:p>
            <a:fld id="{CDB50D8D-1134-4BBB-9B5D-4CA33C95CD0C}" type="datetimeFigureOut">
              <a:rPr kumimoji="1" lang="ja-JP" altLang="en-US" smtClean="0"/>
              <a:t>2020/6/19</a:t>
            </a:fld>
            <a:endParaRPr kumimoji="1" lang="ja-JP" altLang="en-US"/>
          </a:p>
        </p:txBody>
      </p:sp>
      <p:sp>
        <p:nvSpPr>
          <p:cNvPr id="5" name="フッター プレースホルダー 4">
            <a:extLst>
              <a:ext uri="{FF2B5EF4-FFF2-40B4-BE49-F238E27FC236}">
                <a16:creationId xmlns:a16="http://schemas.microsoft.com/office/drawing/2014/main" id="{6DA41563-1D44-45E5-8192-EF0C24AC3EC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9A6EFAB-9E16-41C3-B754-8B63624AABB2}"/>
              </a:ext>
            </a:extLst>
          </p:cNvPr>
          <p:cNvSpPr>
            <a:spLocks noGrp="1"/>
          </p:cNvSpPr>
          <p:nvPr>
            <p:ph type="sldNum" sz="quarter" idx="12"/>
          </p:nvPr>
        </p:nvSpPr>
        <p:spPr/>
        <p:txBody>
          <a:bodyPr/>
          <a:lstStyle/>
          <a:p>
            <a:fld id="{D6BD2FB9-CAD8-4A3E-AEBD-ED86FA42D23E}" type="slidenum">
              <a:rPr kumimoji="1" lang="ja-JP" altLang="en-US" smtClean="0"/>
              <a:t>‹#›</a:t>
            </a:fld>
            <a:endParaRPr kumimoji="1" lang="ja-JP" altLang="en-US"/>
          </a:p>
        </p:txBody>
      </p:sp>
    </p:spTree>
    <p:extLst>
      <p:ext uri="{BB962C8B-B14F-4D97-AF65-F5344CB8AC3E}">
        <p14:creationId xmlns:p14="http://schemas.microsoft.com/office/powerpoint/2010/main" val="1888313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977FA7-D2E3-4419-97F5-4C0488F9040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0168157-A025-4302-8B5F-D57C21ECE6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DE940E6-3C04-46F9-87DB-E47D9743906D}"/>
              </a:ext>
            </a:extLst>
          </p:cNvPr>
          <p:cNvSpPr>
            <a:spLocks noGrp="1"/>
          </p:cNvSpPr>
          <p:nvPr>
            <p:ph type="dt" sz="half" idx="10"/>
          </p:nvPr>
        </p:nvSpPr>
        <p:spPr/>
        <p:txBody>
          <a:bodyPr/>
          <a:lstStyle/>
          <a:p>
            <a:fld id="{CDB50D8D-1134-4BBB-9B5D-4CA33C95CD0C}" type="datetimeFigureOut">
              <a:rPr kumimoji="1" lang="ja-JP" altLang="en-US" smtClean="0"/>
              <a:t>2020/6/19</a:t>
            </a:fld>
            <a:endParaRPr kumimoji="1" lang="ja-JP" altLang="en-US"/>
          </a:p>
        </p:txBody>
      </p:sp>
      <p:sp>
        <p:nvSpPr>
          <p:cNvPr id="5" name="フッター プレースホルダー 4">
            <a:extLst>
              <a:ext uri="{FF2B5EF4-FFF2-40B4-BE49-F238E27FC236}">
                <a16:creationId xmlns:a16="http://schemas.microsoft.com/office/drawing/2014/main" id="{815B4C4F-4C6B-4416-AD1E-BEA643D8DCD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44F0F2C-DDC0-471B-AF3E-26C669166D75}"/>
              </a:ext>
            </a:extLst>
          </p:cNvPr>
          <p:cNvSpPr>
            <a:spLocks noGrp="1"/>
          </p:cNvSpPr>
          <p:nvPr>
            <p:ph type="sldNum" sz="quarter" idx="12"/>
          </p:nvPr>
        </p:nvSpPr>
        <p:spPr/>
        <p:txBody>
          <a:bodyPr/>
          <a:lstStyle/>
          <a:p>
            <a:fld id="{D6BD2FB9-CAD8-4A3E-AEBD-ED86FA42D23E}" type="slidenum">
              <a:rPr kumimoji="1" lang="ja-JP" altLang="en-US" smtClean="0"/>
              <a:t>‹#›</a:t>
            </a:fld>
            <a:endParaRPr kumimoji="1" lang="ja-JP" altLang="en-US"/>
          </a:p>
        </p:txBody>
      </p:sp>
    </p:spTree>
    <p:extLst>
      <p:ext uri="{BB962C8B-B14F-4D97-AF65-F5344CB8AC3E}">
        <p14:creationId xmlns:p14="http://schemas.microsoft.com/office/powerpoint/2010/main" val="1027943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CAD4E7-57C7-40D4-A7B7-3BEF2A82F85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D648B42-7D8E-4C17-B848-04160633CFF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1C60359-D72E-4EE1-986A-CE4B8EBF60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2EFF84E-DAAB-4ABC-BA4A-2372A8B4D6A0}"/>
              </a:ext>
            </a:extLst>
          </p:cNvPr>
          <p:cNvSpPr>
            <a:spLocks noGrp="1"/>
          </p:cNvSpPr>
          <p:nvPr>
            <p:ph type="dt" sz="half" idx="10"/>
          </p:nvPr>
        </p:nvSpPr>
        <p:spPr/>
        <p:txBody>
          <a:bodyPr/>
          <a:lstStyle/>
          <a:p>
            <a:fld id="{CDB50D8D-1134-4BBB-9B5D-4CA33C95CD0C}" type="datetimeFigureOut">
              <a:rPr kumimoji="1" lang="ja-JP" altLang="en-US" smtClean="0"/>
              <a:t>2020/6/19</a:t>
            </a:fld>
            <a:endParaRPr kumimoji="1" lang="ja-JP" altLang="en-US"/>
          </a:p>
        </p:txBody>
      </p:sp>
      <p:sp>
        <p:nvSpPr>
          <p:cNvPr id="6" name="フッター プレースホルダー 5">
            <a:extLst>
              <a:ext uri="{FF2B5EF4-FFF2-40B4-BE49-F238E27FC236}">
                <a16:creationId xmlns:a16="http://schemas.microsoft.com/office/drawing/2014/main" id="{AD1A2E56-05B5-44A9-AF2B-09B06C5BD84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3C41EE8-B8AB-4BF1-92BB-FC6236DA3B09}"/>
              </a:ext>
            </a:extLst>
          </p:cNvPr>
          <p:cNvSpPr>
            <a:spLocks noGrp="1"/>
          </p:cNvSpPr>
          <p:nvPr>
            <p:ph type="sldNum" sz="quarter" idx="12"/>
          </p:nvPr>
        </p:nvSpPr>
        <p:spPr/>
        <p:txBody>
          <a:bodyPr/>
          <a:lstStyle/>
          <a:p>
            <a:fld id="{D6BD2FB9-CAD8-4A3E-AEBD-ED86FA42D23E}" type="slidenum">
              <a:rPr kumimoji="1" lang="ja-JP" altLang="en-US" smtClean="0"/>
              <a:t>‹#›</a:t>
            </a:fld>
            <a:endParaRPr kumimoji="1" lang="ja-JP" altLang="en-US"/>
          </a:p>
        </p:txBody>
      </p:sp>
    </p:spTree>
    <p:extLst>
      <p:ext uri="{BB962C8B-B14F-4D97-AF65-F5344CB8AC3E}">
        <p14:creationId xmlns:p14="http://schemas.microsoft.com/office/powerpoint/2010/main" val="3500754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99278-C254-49DD-B08D-BCFAFBF8855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921CDA2-B05C-41EB-AD26-DA20B9BF7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90226A6-D84F-4068-9F52-DC44A7C15F2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0CEC33E-FFB5-4D0E-B45A-BB5BC0FD27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DDBD524-C3D0-42F0-AF6F-A79A52E1733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4D6F75F-30B9-4047-9D50-0BA82C9EEABA}"/>
              </a:ext>
            </a:extLst>
          </p:cNvPr>
          <p:cNvSpPr>
            <a:spLocks noGrp="1"/>
          </p:cNvSpPr>
          <p:nvPr>
            <p:ph type="dt" sz="half" idx="10"/>
          </p:nvPr>
        </p:nvSpPr>
        <p:spPr/>
        <p:txBody>
          <a:bodyPr/>
          <a:lstStyle/>
          <a:p>
            <a:fld id="{CDB50D8D-1134-4BBB-9B5D-4CA33C95CD0C}" type="datetimeFigureOut">
              <a:rPr kumimoji="1" lang="ja-JP" altLang="en-US" smtClean="0"/>
              <a:t>2020/6/19</a:t>
            </a:fld>
            <a:endParaRPr kumimoji="1" lang="ja-JP" altLang="en-US"/>
          </a:p>
        </p:txBody>
      </p:sp>
      <p:sp>
        <p:nvSpPr>
          <p:cNvPr id="8" name="フッター プレースホルダー 7">
            <a:extLst>
              <a:ext uri="{FF2B5EF4-FFF2-40B4-BE49-F238E27FC236}">
                <a16:creationId xmlns:a16="http://schemas.microsoft.com/office/drawing/2014/main" id="{35B34A04-3856-46E9-A710-6EFB3B4B34B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10039A3-CB23-467E-A511-0FEF0DFDC0C6}"/>
              </a:ext>
            </a:extLst>
          </p:cNvPr>
          <p:cNvSpPr>
            <a:spLocks noGrp="1"/>
          </p:cNvSpPr>
          <p:nvPr>
            <p:ph type="sldNum" sz="quarter" idx="12"/>
          </p:nvPr>
        </p:nvSpPr>
        <p:spPr/>
        <p:txBody>
          <a:bodyPr/>
          <a:lstStyle/>
          <a:p>
            <a:fld id="{D6BD2FB9-CAD8-4A3E-AEBD-ED86FA42D23E}" type="slidenum">
              <a:rPr kumimoji="1" lang="ja-JP" altLang="en-US" smtClean="0"/>
              <a:t>‹#›</a:t>
            </a:fld>
            <a:endParaRPr kumimoji="1" lang="ja-JP" altLang="en-US"/>
          </a:p>
        </p:txBody>
      </p:sp>
    </p:spTree>
    <p:extLst>
      <p:ext uri="{BB962C8B-B14F-4D97-AF65-F5344CB8AC3E}">
        <p14:creationId xmlns:p14="http://schemas.microsoft.com/office/powerpoint/2010/main" val="1879669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76D324-4EF2-4EC4-8A8C-209E21D35D8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589D019-5A44-4FA5-BFB5-43C710F0888B}"/>
              </a:ext>
            </a:extLst>
          </p:cNvPr>
          <p:cNvSpPr>
            <a:spLocks noGrp="1"/>
          </p:cNvSpPr>
          <p:nvPr>
            <p:ph type="dt" sz="half" idx="10"/>
          </p:nvPr>
        </p:nvSpPr>
        <p:spPr/>
        <p:txBody>
          <a:bodyPr/>
          <a:lstStyle/>
          <a:p>
            <a:fld id="{CDB50D8D-1134-4BBB-9B5D-4CA33C95CD0C}" type="datetimeFigureOut">
              <a:rPr kumimoji="1" lang="ja-JP" altLang="en-US" smtClean="0"/>
              <a:t>2020/6/19</a:t>
            </a:fld>
            <a:endParaRPr kumimoji="1" lang="ja-JP" altLang="en-US"/>
          </a:p>
        </p:txBody>
      </p:sp>
      <p:sp>
        <p:nvSpPr>
          <p:cNvPr id="4" name="フッター プレースホルダー 3">
            <a:extLst>
              <a:ext uri="{FF2B5EF4-FFF2-40B4-BE49-F238E27FC236}">
                <a16:creationId xmlns:a16="http://schemas.microsoft.com/office/drawing/2014/main" id="{9E0DE8DC-D309-41EA-BB46-A064D7B41CA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4BFE6C-4ADF-41E8-8C2A-B270B853BD8D}"/>
              </a:ext>
            </a:extLst>
          </p:cNvPr>
          <p:cNvSpPr>
            <a:spLocks noGrp="1"/>
          </p:cNvSpPr>
          <p:nvPr>
            <p:ph type="sldNum" sz="quarter" idx="12"/>
          </p:nvPr>
        </p:nvSpPr>
        <p:spPr/>
        <p:txBody>
          <a:bodyPr/>
          <a:lstStyle/>
          <a:p>
            <a:fld id="{D6BD2FB9-CAD8-4A3E-AEBD-ED86FA42D23E}" type="slidenum">
              <a:rPr kumimoji="1" lang="ja-JP" altLang="en-US" smtClean="0"/>
              <a:t>‹#›</a:t>
            </a:fld>
            <a:endParaRPr kumimoji="1" lang="ja-JP" altLang="en-US"/>
          </a:p>
        </p:txBody>
      </p:sp>
    </p:spTree>
    <p:extLst>
      <p:ext uri="{BB962C8B-B14F-4D97-AF65-F5344CB8AC3E}">
        <p14:creationId xmlns:p14="http://schemas.microsoft.com/office/powerpoint/2010/main" val="4027386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2E92C0C-92FA-4E12-8936-72F1D80C4A7E}"/>
              </a:ext>
            </a:extLst>
          </p:cNvPr>
          <p:cNvSpPr>
            <a:spLocks noGrp="1"/>
          </p:cNvSpPr>
          <p:nvPr>
            <p:ph type="dt" sz="half" idx="10"/>
          </p:nvPr>
        </p:nvSpPr>
        <p:spPr/>
        <p:txBody>
          <a:bodyPr/>
          <a:lstStyle/>
          <a:p>
            <a:fld id="{CDB50D8D-1134-4BBB-9B5D-4CA33C95CD0C}" type="datetimeFigureOut">
              <a:rPr kumimoji="1" lang="ja-JP" altLang="en-US" smtClean="0"/>
              <a:t>2020/6/19</a:t>
            </a:fld>
            <a:endParaRPr kumimoji="1" lang="ja-JP" altLang="en-US"/>
          </a:p>
        </p:txBody>
      </p:sp>
      <p:sp>
        <p:nvSpPr>
          <p:cNvPr id="3" name="フッター プレースホルダー 2">
            <a:extLst>
              <a:ext uri="{FF2B5EF4-FFF2-40B4-BE49-F238E27FC236}">
                <a16:creationId xmlns:a16="http://schemas.microsoft.com/office/drawing/2014/main" id="{EC56FE4C-698B-4119-A0FD-30F595C3B94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A404F1D-545F-44BD-8C65-7EDFF6003B23}"/>
              </a:ext>
            </a:extLst>
          </p:cNvPr>
          <p:cNvSpPr>
            <a:spLocks noGrp="1"/>
          </p:cNvSpPr>
          <p:nvPr>
            <p:ph type="sldNum" sz="quarter" idx="12"/>
          </p:nvPr>
        </p:nvSpPr>
        <p:spPr/>
        <p:txBody>
          <a:bodyPr/>
          <a:lstStyle/>
          <a:p>
            <a:fld id="{D6BD2FB9-CAD8-4A3E-AEBD-ED86FA42D23E}" type="slidenum">
              <a:rPr kumimoji="1" lang="ja-JP" altLang="en-US" smtClean="0"/>
              <a:t>‹#›</a:t>
            </a:fld>
            <a:endParaRPr kumimoji="1" lang="ja-JP" altLang="en-US"/>
          </a:p>
        </p:txBody>
      </p:sp>
    </p:spTree>
    <p:extLst>
      <p:ext uri="{BB962C8B-B14F-4D97-AF65-F5344CB8AC3E}">
        <p14:creationId xmlns:p14="http://schemas.microsoft.com/office/powerpoint/2010/main" val="217044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6FC4C5-D7EF-4E56-92B9-D9EF6A52632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C603333-16CB-4BFC-A866-9401AAE101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E6392E5-5502-4F1A-979B-2FD1BDEA30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8F4FB3D-476F-480A-AC7B-5EBE5A74B0AC}"/>
              </a:ext>
            </a:extLst>
          </p:cNvPr>
          <p:cNvSpPr>
            <a:spLocks noGrp="1"/>
          </p:cNvSpPr>
          <p:nvPr>
            <p:ph type="dt" sz="half" idx="10"/>
          </p:nvPr>
        </p:nvSpPr>
        <p:spPr/>
        <p:txBody>
          <a:bodyPr/>
          <a:lstStyle/>
          <a:p>
            <a:fld id="{CDB50D8D-1134-4BBB-9B5D-4CA33C95CD0C}" type="datetimeFigureOut">
              <a:rPr kumimoji="1" lang="ja-JP" altLang="en-US" smtClean="0"/>
              <a:t>2020/6/19</a:t>
            </a:fld>
            <a:endParaRPr kumimoji="1" lang="ja-JP" altLang="en-US"/>
          </a:p>
        </p:txBody>
      </p:sp>
      <p:sp>
        <p:nvSpPr>
          <p:cNvPr id="6" name="フッター プレースホルダー 5">
            <a:extLst>
              <a:ext uri="{FF2B5EF4-FFF2-40B4-BE49-F238E27FC236}">
                <a16:creationId xmlns:a16="http://schemas.microsoft.com/office/drawing/2014/main" id="{36F2DFF6-641B-40C7-8C14-205236F90D9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B3C17DE-5CB9-43B6-8187-F5D47E287EA7}"/>
              </a:ext>
            </a:extLst>
          </p:cNvPr>
          <p:cNvSpPr>
            <a:spLocks noGrp="1"/>
          </p:cNvSpPr>
          <p:nvPr>
            <p:ph type="sldNum" sz="quarter" idx="12"/>
          </p:nvPr>
        </p:nvSpPr>
        <p:spPr/>
        <p:txBody>
          <a:bodyPr/>
          <a:lstStyle/>
          <a:p>
            <a:fld id="{D6BD2FB9-CAD8-4A3E-AEBD-ED86FA42D23E}" type="slidenum">
              <a:rPr kumimoji="1" lang="ja-JP" altLang="en-US" smtClean="0"/>
              <a:t>‹#›</a:t>
            </a:fld>
            <a:endParaRPr kumimoji="1" lang="ja-JP" altLang="en-US"/>
          </a:p>
        </p:txBody>
      </p:sp>
    </p:spTree>
    <p:extLst>
      <p:ext uri="{BB962C8B-B14F-4D97-AF65-F5344CB8AC3E}">
        <p14:creationId xmlns:p14="http://schemas.microsoft.com/office/powerpoint/2010/main" val="3515427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741526-180D-4A3C-A3CF-CA4C396CBB9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2A10593-C689-4DE0-8761-5606A8DB85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E029B5D-C42A-4E1C-8281-0A80BE685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E86A128-1942-4A83-AD29-B4ECA6EEBBFE}"/>
              </a:ext>
            </a:extLst>
          </p:cNvPr>
          <p:cNvSpPr>
            <a:spLocks noGrp="1"/>
          </p:cNvSpPr>
          <p:nvPr>
            <p:ph type="dt" sz="half" idx="10"/>
          </p:nvPr>
        </p:nvSpPr>
        <p:spPr/>
        <p:txBody>
          <a:bodyPr/>
          <a:lstStyle/>
          <a:p>
            <a:fld id="{CDB50D8D-1134-4BBB-9B5D-4CA33C95CD0C}" type="datetimeFigureOut">
              <a:rPr kumimoji="1" lang="ja-JP" altLang="en-US" smtClean="0"/>
              <a:t>2020/6/19</a:t>
            </a:fld>
            <a:endParaRPr kumimoji="1" lang="ja-JP" altLang="en-US"/>
          </a:p>
        </p:txBody>
      </p:sp>
      <p:sp>
        <p:nvSpPr>
          <p:cNvPr id="6" name="フッター プレースホルダー 5">
            <a:extLst>
              <a:ext uri="{FF2B5EF4-FFF2-40B4-BE49-F238E27FC236}">
                <a16:creationId xmlns:a16="http://schemas.microsoft.com/office/drawing/2014/main" id="{9AD99C18-3535-4FEE-96C7-45965BBD126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E379471-C357-4D2A-B3F5-FDCA5C7590AB}"/>
              </a:ext>
            </a:extLst>
          </p:cNvPr>
          <p:cNvSpPr>
            <a:spLocks noGrp="1"/>
          </p:cNvSpPr>
          <p:nvPr>
            <p:ph type="sldNum" sz="quarter" idx="12"/>
          </p:nvPr>
        </p:nvSpPr>
        <p:spPr/>
        <p:txBody>
          <a:bodyPr/>
          <a:lstStyle/>
          <a:p>
            <a:fld id="{D6BD2FB9-CAD8-4A3E-AEBD-ED86FA42D23E}" type="slidenum">
              <a:rPr kumimoji="1" lang="ja-JP" altLang="en-US" smtClean="0"/>
              <a:t>‹#›</a:t>
            </a:fld>
            <a:endParaRPr kumimoji="1" lang="ja-JP" altLang="en-US"/>
          </a:p>
        </p:txBody>
      </p:sp>
    </p:spTree>
    <p:extLst>
      <p:ext uri="{BB962C8B-B14F-4D97-AF65-F5344CB8AC3E}">
        <p14:creationId xmlns:p14="http://schemas.microsoft.com/office/powerpoint/2010/main" val="1247694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49F1BB5-52ED-4A5E-99B4-4CE4510DBF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5AABF14-A37F-408F-B259-60A9354A11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B426B00-54D8-4279-B104-CD3178CA9E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B50D8D-1134-4BBB-9B5D-4CA33C95CD0C}" type="datetimeFigureOut">
              <a:rPr kumimoji="1" lang="ja-JP" altLang="en-US" smtClean="0"/>
              <a:t>2020/6/19</a:t>
            </a:fld>
            <a:endParaRPr kumimoji="1" lang="ja-JP" altLang="en-US"/>
          </a:p>
        </p:txBody>
      </p:sp>
      <p:sp>
        <p:nvSpPr>
          <p:cNvPr id="5" name="フッター プレースホルダー 4">
            <a:extLst>
              <a:ext uri="{FF2B5EF4-FFF2-40B4-BE49-F238E27FC236}">
                <a16:creationId xmlns:a16="http://schemas.microsoft.com/office/drawing/2014/main" id="{FEF0FD79-12EC-415D-8FE9-57DDCA5953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56FF1DC-0A90-4D43-91CC-4E32CDFB45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BD2FB9-CAD8-4A3E-AEBD-ED86FA42D23E}" type="slidenum">
              <a:rPr kumimoji="1" lang="ja-JP" altLang="en-US" smtClean="0"/>
              <a:t>‹#›</a:t>
            </a:fld>
            <a:endParaRPr kumimoji="1" lang="ja-JP" altLang="en-US"/>
          </a:p>
        </p:txBody>
      </p:sp>
    </p:spTree>
    <p:extLst>
      <p:ext uri="{BB962C8B-B14F-4D97-AF65-F5344CB8AC3E}">
        <p14:creationId xmlns:p14="http://schemas.microsoft.com/office/powerpoint/2010/main" val="2001015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8415DE2-3B76-4193-AE5C-0EAAECB657E9}"/>
              </a:ext>
            </a:extLst>
          </p:cNvPr>
          <p:cNvSpPr txBox="1"/>
          <p:nvPr/>
        </p:nvSpPr>
        <p:spPr>
          <a:xfrm>
            <a:off x="790575" y="733425"/>
            <a:ext cx="6848475" cy="646331"/>
          </a:xfrm>
          <a:prstGeom prst="rect">
            <a:avLst/>
          </a:prstGeom>
          <a:noFill/>
        </p:spPr>
        <p:txBody>
          <a:bodyPr wrap="square" rtlCol="0">
            <a:spAutoFit/>
          </a:bodyPr>
          <a:lstStyle/>
          <a:p>
            <a:r>
              <a:rPr kumimoji="1" lang="ja-JP" altLang="en-US" dirty="0"/>
              <a:t>ネクストエンジンの「新規受付」にある自社サイトからの伝票を「確認待ち」に移すための手順です。</a:t>
            </a:r>
          </a:p>
        </p:txBody>
      </p:sp>
    </p:spTree>
    <p:extLst>
      <p:ext uri="{BB962C8B-B14F-4D97-AF65-F5344CB8AC3E}">
        <p14:creationId xmlns:p14="http://schemas.microsoft.com/office/powerpoint/2010/main" val="1621566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28DB1EE8-3611-4846-8BAB-E89EC9C5AEBE}"/>
              </a:ext>
            </a:extLst>
          </p:cNvPr>
          <p:cNvPicPr>
            <a:picLocks noChangeAspect="1"/>
          </p:cNvPicPr>
          <p:nvPr/>
        </p:nvPicPr>
        <p:blipFill>
          <a:blip r:embed="rId2"/>
          <a:stretch>
            <a:fillRect/>
          </a:stretch>
        </p:blipFill>
        <p:spPr>
          <a:xfrm>
            <a:off x="132615" y="0"/>
            <a:ext cx="8459175" cy="6858000"/>
          </a:xfrm>
          <a:prstGeom prst="rect">
            <a:avLst/>
          </a:prstGeom>
        </p:spPr>
      </p:pic>
      <p:sp>
        <p:nvSpPr>
          <p:cNvPr id="5" name="テキスト ボックス 4">
            <a:extLst>
              <a:ext uri="{FF2B5EF4-FFF2-40B4-BE49-F238E27FC236}">
                <a16:creationId xmlns:a16="http://schemas.microsoft.com/office/drawing/2014/main" id="{396B45DC-0337-4380-8DC3-D2D469B3D635}"/>
              </a:ext>
            </a:extLst>
          </p:cNvPr>
          <p:cNvSpPr txBox="1"/>
          <p:nvPr/>
        </p:nvSpPr>
        <p:spPr>
          <a:xfrm>
            <a:off x="8801100" y="695325"/>
            <a:ext cx="3258285" cy="2308324"/>
          </a:xfrm>
          <a:prstGeom prst="rect">
            <a:avLst/>
          </a:prstGeom>
          <a:noFill/>
        </p:spPr>
        <p:txBody>
          <a:bodyPr wrap="square" rtlCol="0">
            <a:spAutoFit/>
          </a:bodyPr>
          <a:lstStyle/>
          <a:p>
            <a:r>
              <a:rPr kumimoji="1" lang="ja-JP" altLang="en-US" dirty="0"/>
              <a:t>「新規受付」に自社サイトからの受注伝票があります。</a:t>
            </a:r>
            <a:endParaRPr kumimoji="1" lang="en-US" altLang="ja-JP" dirty="0"/>
          </a:p>
          <a:p>
            <a:endParaRPr lang="en-US" altLang="ja-JP" dirty="0"/>
          </a:p>
          <a:p>
            <a:r>
              <a:rPr kumimoji="1" lang="ja-JP" altLang="en-US" dirty="0"/>
              <a:t>楽天、</a:t>
            </a:r>
            <a:r>
              <a:rPr kumimoji="1" lang="en-US" altLang="ja-JP" dirty="0"/>
              <a:t>Yahoo</a:t>
            </a:r>
            <a:r>
              <a:rPr kumimoji="1" lang="ja-JP" altLang="en-US" dirty="0"/>
              <a:t>、アマゾンなどは、ここから自動的に「確認待ち」へ移動しますが、自社サイトについては手動で移動させる必要があります。</a:t>
            </a:r>
          </a:p>
        </p:txBody>
      </p:sp>
    </p:spTree>
    <p:extLst>
      <p:ext uri="{BB962C8B-B14F-4D97-AF65-F5344CB8AC3E}">
        <p14:creationId xmlns:p14="http://schemas.microsoft.com/office/powerpoint/2010/main" val="1194053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964E43CF-FBCB-4984-8BC1-8CE4F26E7082}"/>
              </a:ext>
            </a:extLst>
          </p:cNvPr>
          <p:cNvPicPr>
            <a:picLocks noChangeAspect="1"/>
          </p:cNvPicPr>
          <p:nvPr/>
        </p:nvPicPr>
        <p:blipFill>
          <a:blip r:embed="rId2"/>
          <a:stretch>
            <a:fillRect/>
          </a:stretch>
        </p:blipFill>
        <p:spPr>
          <a:xfrm>
            <a:off x="0" y="0"/>
            <a:ext cx="8459175" cy="6858000"/>
          </a:xfrm>
          <a:prstGeom prst="rect">
            <a:avLst/>
          </a:prstGeom>
        </p:spPr>
      </p:pic>
      <p:sp>
        <p:nvSpPr>
          <p:cNvPr id="3" name="テキスト ボックス 2">
            <a:extLst>
              <a:ext uri="{FF2B5EF4-FFF2-40B4-BE49-F238E27FC236}">
                <a16:creationId xmlns:a16="http://schemas.microsoft.com/office/drawing/2014/main" id="{ED57FC7C-BA54-4946-B78D-668D53D29406}"/>
              </a:ext>
            </a:extLst>
          </p:cNvPr>
          <p:cNvSpPr txBox="1"/>
          <p:nvPr/>
        </p:nvSpPr>
        <p:spPr>
          <a:xfrm>
            <a:off x="8801100" y="695325"/>
            <a:ext cx="3258285" cy="923330"/>
          </a:xfrm>
          <a:prstGeom prst="rect">
            <a:avLst/>
          </a:prstGeom>
          <a:noFill/>
        </p:spPr>
        <p:txBody>
          <a:bodyPr wrap="square" rtlCol="0">
            <a:spAutoFit/>
          </a:bodyPr>
          <a:lstStyle/>
          <a:p>
            <a:r>
              <a:rPr kumimoji="1" lang="ja-JP" altLang="en-US" dirty="0"/>
              <a:t>まず、メニューの「受注」から「受注伝票有効化」を選びます</a:t>
            </a:r>
          </a:p>
        </p:txBody>
      </p:sp>
      <p:sp>
        <p:nvSpPr>
          <p:cNvPr id="4" name="正方形/長方形 3">
            <a:extLst>
              <a:ext uri="{FF2B5EF4-FFF2-40B4-BE49-F238E27FC236}">
                <a16:creationId xmlns:a16="http://schemas.microsoft.com/office/drawing/2014/main" id="{9A41BB7E-514A-4235-9A4A-468F65906C2C}"/>
              </a:ext>
            </a:extLst>
          </p:cNvPr>
          <p:cNvSpPr/>
          <p:nvPr/>
        </p:nvSpPr>
        <p:spPr>
          <a:xfrm>
            <a:off x="200025" y="457200"/>
            <a:ext cx="1352550" cy="2057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81115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E6F54044-95F1-409F-B98C-BEA6B78EA338}"/>
              </a:ext>
            </a:extLst>
          </p:cNvPr>
          <p:cNvPicPr>
            <a:picLocks noChangeAspect="1"/>
          </p:cNvPicPr>
          <p:nvPr/>
        </p:nvPicPr>
        <p:blipFill>
          <a:blip r:embed="rId2"/>
          <a:stretch>
            <a:fillRect/>
          </a:stretch>
        </p:blipFill>
        <p:spPr>
          <a:xfrm>
            <a:off x="0" y="0"/>
            <a:ext cx="8459175" cy="6858000"/>
          </a:xfrm>
          <a:prstGeom prst="rect">
            <a:avLst/>
          </a:prstGeom>
        </p:spPr>
      </p:pic>
      <p:sp>
        <p:nvSpPr>
          <p:cNvPr id="3" name="テキスト ボックス 2">
            <a:extLst>
              <a:ext uri="{FF2B5EF4-FFF2-40B4-BE49-F238E27FC236}">
                <a16:creationId xmlns:a16="http://schemas.microsoft.com/office/drawing/2014/main" id="{39D4083E-F8BF-4E18-9E09-BB91380535D4}"/>
              </a:ext>
            </a:extLst>
          </p:cNvPr>
          <p:cNvSpPr txBox="1"/>
          <p:nvPr/>
        </p:nvSpPr>
        <p:spPr>
          <a:xfrm>
            <a:off x="8801100" y="695325"/>
            <a:ext cx="3258285" cy="1200329"/>
          </a:xfrm>
          <a:prstGeom prst="rect">
            <a:avLst/>
          </a:prstGeom>
          <a:noFill/>
        </p:spPr>
        <p:txBody>
          <a:bodyPr wrap="square" rtlCol="0">
            <a:spAutoFit/>
          </a:bodyPr>
          <a:lstStyle/>
          <a:p>
            <a:r>
              <a:rPr kumimoji="1" lang="ja-JP" altLang="en-US" dirty="0"/>
              <a:t>「受注伝票有効化」の画面に移りますので、「注意事項を確認しました」をクリックして先に進みます。</a:t>
            </a:r>
          </a:p>
        </p:txBody>
      </p:sp>
      <p:sp>
        <p:nvSpPr>
          <p:cNvPr id="4" name="正方形/長方形 3">
            <a:extLst>
              <a:ext uri="{FF2B5EF4-FFF2-40B4-BE49-F238E27FC236}">
                <a16:creationId xmlns:a16="http://schemas.microsoft.com/office/drawing/2014/main" id="{8DE505C3-EAF9-4A29-90D2-18C6C76A9736}"/>
              </a:ext>
            </a:extLst>
          </p:cNvPr>
          <p:cNvSpPr/>
          <p:nvPr/>
        </p:nvSpPr>
        <p:spPr>
          <a:xfrm>
            <a:off x="1114425" y="3429000"/>
            <a:ext cx="1971675" cy="4381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05906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60CC4AF1-B604-45EC-BD3F-2886ECDF5DD9}"/>
              </a:ext>
            </a:extLst>
          </p:cNvPr>
          <p:cNvPicPr>
            <a:picLocks noChangeAspect="1"/>
          </p:cNvPicPr>
          <p:nvPr/>
        </p:nvPicPr>
        <p:blipFill>
          <a:blip r:embed="rId2"/>
          <a:stretch>
            <a:fillRect/>
          </a:stretch>
        </p:blipFill>
        <p:spPr>
          <a:xfrm>
            <a:off x="0" y="0"/>
            <a:ext cx="8459175" cy="6858000"/>
          </a:xfrm>
          <a:prstGeom prst="rect">
            <a:avLst/>
          </a:prstGeom>
        </p:spPr>
      </p:pic>
      <p:sp>
        <p:nvSpPr>
          <p:cNvPr id="3" name="テキスト ボックス 2">
            <a:extLst>
              <a:ext uri="{FF2B5EF4-FFF2-40B4-BE49-F238E27FC236}">
                <a16:creationId xmlns:a16="http://schemas.microsoft.com/office/drawing/2014/main" id="{8FFEDDB3-8898-4A9B-95F9-C6FB2FC6843E}"/>
              </a:ext>
            </a:extLst>
          </p:cNvPr>
          <p:cNvSpPr txBox="1"/>
          <p:nvPr/>
        </p:nvSpPr>
        <p:spPr>
          <a:xfrm>
            <a:off x="8801100" y="695325"/>
            <a:ext cx="3258285" cy="2862322"/>
          </a:xfrm>
          <a:prstGeom prst="rect">
            <a:avLst/>
          </a:prstGeom>
          <a:noFill/>
        </p:spPr>
        <p:txBody>
          <a:bodyPr wrap="square" rtlCol="0">
            <a:spAutoFit/>
          </a:bodyPr>
          <a:lstStyle/>
          <a:p>
            <a:r>
              <a:rPr kumimoji="1" lang="ja-JP" altLang="en-US" dirty="0"/>
              <a:t>「店舗名」のプルダウンからどの店舗からの伝票を有効化するのかを選択します。</a:t>
            </a:r>
            <a:endParaRPr kumimoji="1" lang="en-US" altLang="ja-JP" dirty="0"/>
          </a:p>
          <a:p>
            <a:endParaRPr lang="en-US" altLang="ja-JP" dirty="0"/>
          </a:p>
          <a:p>
            <a:r>
              <a:rPr kumimoji="1" lang="ja-JP" altLang="en-US" dirty="0"/>
              <a:t>今回は自社サイトです</a:t>
            </a:r>
            <a:r>
              <a:rPr lang="ja-JP" altLang="en-US" dirty="0"/>
              <a:t>が、アプリからの伝票についても同様の手順になります。</a:t>
            </a:r>
            <a:endParaRPr lang="en-US" altLang="ja-JP" dirty="0"/>
          </a:p>
          <a:p>
            <a:endParaRPr kumimoji="1" lang="en-US" altLang="ja-JP" dirty="0"/>
          </a:p>
          <a:p>
            <a:r>
              <a:rPr lang="ja-JP" altLang="en-US" dirty="0"/>
              <a:t>店舗名を選択後、「伝票を検索」をクリックします。</a:t>
            </a:r>
            <a:endParaRPr kumimoji="1" lang="ja-JP" altLang="en-US" dirty="0"/>
          </a:p>
        </p:txBody>
      </p:sp>
      <p:sp>
        <p:nvSpPr>
          <p:cNvPr id="4" name="正方形/長方形 3">
            <a:extLst>
              <a:ext uri="{FF2B5EF4-FFF2-40B4-BE49-F238E27FC236}">
                <a16:creationId xmlns:a16="http://schemas.microsoft.com/office/drawing/2014/main" id="{43E806FA-2B1F-4F78-B6C0-43F2267357B4}"/>
              </a:ext>
            </a:extLst>
          </p:cNvPr>
          <p:cNvSpPr/>
          <p:nvPr/>
        </p:nvSpPr>
        <p:spPr>
          <a:xfrm>
            <a:off x="952500" y="2952750"/>
            <a:ext cx="7353300" cy="7239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67B3F06C-49BE-4F3B-B22C-E921F229CBC6}"/>
              </a:ext>
            </a:extLst>
          </p:cNvPr>
          <p:cNvSpPr/>
          <p:nvPr/>
        </p:nvSpPr>
        <p:spPr>
          <a:xfrm>
            <a:off x="1362075" y="4086225"/>
            <a:ext cx="838200"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44807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7EF29AA9-9DD7-4FF5-A3E4-DB113EC84B5D}"/>
              </a:ext>
            </a:extLst>
          </p:cNvPr>
          <p:cNvPicPr>
            <a:picLocks noChangeAspect="1"/>
          </p:cNvPicPr>
          <p:nvPr/>
        </p:nvPicPr>
        <p:blipFill>
          <a:blip r:embed="rId2"/>
          <a:stretch>
            <a:fillRect/>
          </a:stretch>
        </p:blipFill>
        <p:spPr>
          <a:xfrm>
            <a:off x="0" y="0"/>
            <a:ext cx="8459175" cy="6858000"/>
          </a:xfrm>
          <a:prstGeom prst="rect">
            <a:avLst/>
          </a:prstGeom>
        </p:spPr>
      </p:pic>
      <p:sp>
        <p:nvSpPr>
          <p:cNvPr id="5" name="テキスト ボックス 4">
            <a:extLst>
              <a:ext uri="{FF2B5EF4-FFF2-40B4-BE49-F238E27FC236}">
                <a16:creationId xmlns:a16="http://schemas.microsoft.com/office/drawing/2014/main" id="{2AC533B3-B113-4DA3-96C6-80E3C998B1BE}"/>
              </a:ext>
            </a:extLst>
          </p:cNvPr>
          <p:cNvSpPr txBox="1"/>
          <p:nvPr/>
        </p:nvSpPr>
        <p:spPr>
          <a:xfrm>
            <a:off x="8801100" y="695325"/>
            <a:ext cx="3258285" cy="1754326"/>
          </a:xfrm>
          <a:prstGeom prst="rect">
            <a:avLst/>
          </a:prstGeom>
          <a:noFill/>
        </p:spPr>
        <p:txBody>
          <a:bodyPr wrap="square" rtlCol="0">
            <a:spAutoFit/>
          </a:bodyPr>
          <a:lstStyle/>
          <a:p>
            <a:r>
              <a:rPr kumimoji="1" lang="ja-JP" altLang="en-US" dirty="0"/>
              <a:t>検索結果として、「新規受付」にある伝票が表示されますので、頭のチェックボックスにチェックを入れて、「受注伝票を有効化」をクリックします。</a:t>
            </a:r>
          </a:p>
        </p:txBody>
      </p:sp>
      <p:sp>
        <p:nvSpPr>
          <p:cNvPr id="6" name="正方形/長方形 5">
            <a:extLst>
              <a:ext uri="{FF2B5EF4-FFF2-40B4-BE49-F238E27FC236}">
                <a16:creationId xmlns:a16="http://schemas.microsoft.com/office/drawing/2014/main" id="{3489B3D5-9E70-4C06-87DF-5FA083089BB9}"/>
              </a:ext>
            </a:extLst>
          </p:cNvPr>
          <p:cNvSpPr/>
          <p:nvPr/>
        </p:nvSpPr>
        <p:spPr>
          <a:xfrm>
            <a:off x="171450" y="5248275"/>
            <a:ext cx="276225" cy="2952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E7CBBEE-8591-4640-9D82-499E06DA747F}"/>
              </a:ext>
            </a:extLst>
          </p:cNvPr>
          <p:cNvSpPr/>
          <p:nvPr/>
        </p:nvSpPr>
        <p:spPr>
          <a:xfrm>
            <a:off x="1400175" y="5848350"/>
            <a:ext cx="1152525" cy="2952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12687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41994548-A3A3-44FA-BC12-13E27C8358A6}"/>
              </a:ext>
            </a:extLst>
          </p:cNvPr>
          <p:cNvPicPr>
            <a:picLocks noChangeAspect="1"/>
          </p:cNvPicPr>
          <p:nvPr/>
        </p:nvPicPr>
        <p:blipFill>
          <a:blip r:embed="rId2"/>
          <a:stretch>
            <a:fillRect/>
          </a:stretch>
        </p:blipFill>
        <p:spPr>
          <a:xfrm>
            <a:off x="0" y="0"/>
            <a:ext cx="8459175" cy="6858000"/>
          </a:xfrm>
          <a:prstGeom prst="rect">
            <a:avLst/>
          </a:prstGeom>
        </p:spPr>
      </p:pic>
      <p:sp>
        <p:nvSpPr>
          <p:cNvPr id="3" name="テキスト ボックス 2">
            <a:extLst>
              <a:ext uri="{FF2B5EF4-FFF2-40B4-BE49-F238E27FC236}">
                <a16:creationId xmlns:a16="http://schemas.microsoft.com/office/drawing/2014/main" id="{82BFF914-C2A5-4E05-81DF-1271B735BCD2}"/>
              </a:ext>
            </a:extLst>
          </p:cNvPr>
          <p:cNvSpPr txBox="1"/>
          <p:nvPr/>
        </p:nvSpPr>
        <p:spPr>
          <a:xfrm>
            <a:off x="8801100" y="695325"/>
            <a:ext cx="3258285" cy="1754326"/>
          </a:xfrm>
          <a:prstGeom prst="rect">
            <a:avLst/>
          </a:prstGeom>
          <a:noFill/>
        </p:spPr>
        <p:txBody>
          <a:bodyPr wrap="square" rtlCol="0">
            <a:spAutoFit/>
          </a:bodyPr>
          <a:lstStyle/>
          <a:p>
            <a:r>
              <a:rPr kumimoji="1" lang="ja-JP" altLang="en-US" dirty="0"/>
              <a:t>これで有効化の手順は終了です。　この時点で、自社サイトからの受注伝票は「確認待ち」に移動していますので、その後の処理は他の店舗からのものと同様です。</a:t>
            </a:r>
          </a:p>
        </p:txBody>
      </p:sp>
    </p:spTree>
    <p:extLst>
      <p:ext uri="{BB962C8B-B14F-4D97-AF65-F5344CB8AC3E}">
        <p14:creationId xmlns:p14="http://schemas.microsoft.com/office/powerpoint/2010/main" val="206720962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50A30BA150E97547B4D9D7334D44BAE8" ma:contentTypeVersion="15" ma:contentTypeDescription="新しいドキュメントを作成します。" ma:contentTypeScope="" ma:versionID="323dbc94ea4e92f00db1157b03c140b7">
  <xsd:schema xmlns:xsd="http://www.w3.org/2001/XMLSchema" xmlns:xs="http://www.w3.org/2001/XMLSchema" xmlns:p="http://schemas.microsoft.com/office/2006/metadata/properties" xmlns:ns2="23f90eab-fd5f-457c-985c-3f5805e13f4e" xmlns:ns3="bff5712f-8748-4562-a11e-fa67df86cf1a" targetNamespace="http://schemas.microsoft.com/office/2006/metadata/properties" ma:root="true" ma:fieldsID="ecee9b0c483e0f346d65cc7eceaf4d77" ns2:_="" ns3:_="">
    <xsd:import namespace="23f90eab-fd5f-457c-985c-3f5805e13f4e"/>
    <xsd:import namespace="bff5712f-8748-4562-a11e-fa67df86cf1a"/>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lcf76f155ced4ddcb4097134ff3c332f" minOccurs="0"/>
                <xsd:element ref="ns3:TaxCatchAll"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f90eab-fd5f-457c-985c-3f5805e13f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lcf76f155ced4ddcb4097134ff3c332f" ma:index="16" nillable="true" ma:taxonomy="true" ma:internalName="lcf76f155ced4ddcb4097134ff3c332f" ma:taxonomyFieldName="MediaServiceImageTags" ma:displayName="画像タグ" ma:readOnly="false" ma:fieldId="{5cf76f15-5ced-4ddc-b409-7134ff3c332f}" ma:taxonomyMulti="true" ma:sspId="83c46511-b881-43b4-80dc-b25920be28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0"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ff5712f-8748-4562-a11e-fa67df86cf1a"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5c7907c3-c8c5-4e28-83f5-85efc7f0104f}" ma:internalName="TaxCatchAll" ma:showField="CatchAllData" ma:web="bff5712f-8748-4562-a11e-fa67df86cf1a">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23f90eab-fd5f-457c-985c-3f5805e13f4e">
      <Terms xmlns="http://schemas.microsoft.com/office/infopath/2007/PartnerControls"/>
    </lcf76f155ced4ddcb4097134ff3c332f>
    <TaxCatchAll xmlns="bff5712f-8748-4562-a11e-fa67df86cf1a" xsi:nil="true"/>
  </documentManagement>
</p:properties>
</file>

<file path=customXml/itemProps1.xml><?xml version="1.0" encoding="utf-8"?>
<ds:datastoreItem xmlns:ds="http://schemas.openxmlformats.org/officeDocument/2006/customXml" ds:itemID="{D644D0ED-9DE9-4DF5-98CD-F2EF8ED29C2B}"/>
</file>

<file path=customXml/itemProps2.xml><?xml version="1.0" encoding="utf-8"?>
<ds:datastoreItem xmlns:ds="http://schemas.openxmlformats.org/officeDocument/2006/customXml" ds:itemID="{5C3E9CD2-760F-43BF-AFC4-4E86A08D35B9}"/>
</file>

<file path=customXml/itemProps3.xml><?xml version="1.0" encoding="utf-8"?>
<ds:datastoreItem xmlns:ds="http://schemas.openxmlformats.org/officeDocument/2006/customXml" ds:itemID="{007561C5-02AD-4C97-B3D0-5E511EA74BF4}"/>
</file>

<file path=docProps/app.xml><?xml version="1.0" encoding="utf-8"?>
<Properties xmlns="http://schemas.openxmlformats.org/officeDocument/2006/extended-properties" xmlns:vt="http://schemas.openxmlformats.org/officeDocument/2006/docPropsVTypes">
  <TotalTime>15</TotalTime>
  <Words>209</Words>
  <Application>Microsoft Office PowerPoint</Application>
  <PresentationFormat>ワイド画面</PresentationFormat>
  <Paragraphs>13</Paragraphs>
  <Slides>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潤哉 中林</dc:creator>
  <cp:lastModifiedBy>潤哉 中林</cp:lastModifiedBy>
  <cp:revision>2</cp:revision>
  <dcterms:created xsi:type="dcterms:W3CDTF">2020-06-19T00:49:05Z</dcterms:created>
  <dcterms:modified xsi:type="dcterms:W3CDTF">2020-06-19T01:04:32Z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0x01010050A30BA150E97547B4D9D7334D44BAE8</vt:lpwstr>
  </property>
  <property fmtid="{D5CDD505-2E9C-101B-9397-08002B2CF9AE}" pid="3" name="MediaServiceImageTags">
    <vt:lpwstr/>
  </property>
</Properties>
</file>