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58" r:id="rId4"/>
    <p:sldId id="259" r:id="rId5"/>
    <p:sldId id="260" r:id="rId6"/>
    <p:sldId id="261" r:id="rId7"/>
    <p:sldId id="264" r:id="rId8"/>
    <p:sldId id="272" r:id="rId9"/>
    <p:sldId id="267" r:id="rId10"/>
    <p:sldId id="265" r:id="rId11"/>
    <p:sldId id="266" r:id="rId12"/>
    <p:sldId id="273" r:id="rId13"/>
    <p:sldId id="268" r:id="rId14"/>
    <p:sldId id="269" r:id="rId15"/>
    <p:sldId id="270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6" autoAdjust="0"/>
  </p:normalViewPr>
  <p:slideViewPr>
    <p:cSldViewPr snapToGrid="0">
      <p:cViewPr>
        <p:scale>
          <a:sx n="66" d="100"/>
          <a:sy n="66" d="100"/>
        </p:scale>
        <p:origin x="10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A7043-D663-406E-87E2-DB318500793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3E71-6ACB-4059-83C4-06BB70B38B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95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F3E71-6ACB-4059-83C4-06BB70B38B0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27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16F50-7BC7-4932-92FF-366EF4C75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B2C93F-C599-4690-A2C3-9771A63D1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6BDED-84E2-47A7-BE86-99921D0C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F39D7D-F0D4-4A7C-81CD-9C6AAB72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5D503D-928D-40B8-BDBD-BCECAD7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26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54A70-3011-465A-9E4A-90073EAB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3E9FD8-7A6A-4E76-A331-16F66793F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F6C87-6D64-4661-930D-8343FEF9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56D62F-CA18-4754-82BB-FD20C6C3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0FE16C-D969-42A5-9365-BFF9796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51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A3B26B-7A2E-4D16-BEC9-D4FD039B8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C39A7B-6130-416E-AFA7-668773411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A309A1-FA0F-4B0D-BD85-55211EA1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454CCE-85C1-45B1-999A-0ABB76B4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06594-69ED-43B1-9B0C-DE8481AD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80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09C5D-F6D8-43DD-A387-CAC85CE9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7D116-4F8D-416C-9B92-E84E8230B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E0C846-1075-41C7-B9AC-5610190C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72719-A296-4D29-8B89-391ADF44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16B8CB-7A86-4115-A701-35FC6A79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01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131E4-2DD6-45B0-B967-95CA5C15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F5A6F3-F3D2-4870-BDB7-5C1432BEE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35C7DC-BBA1-4D7C-9E05-7EBC9D37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981861-5712-4473-AE6C-A94DDD95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76DAA-999E-4808-B29B-4391C1F4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96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65247-F942-4290-B3B3-D92F7B99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C12A5-A3A1-4F65-B869-E5F7D4B98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DBEC0D-0D1F-4D99-B0DD-F849AE3B0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087AAD-D916-4E35-B7DE-192747AB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08D4DE-A2E4-4B24-B195-27F06F02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A08D35-10F6-4A70-8D03-61B0915B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21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F3D89-ACDB-4FAA-A49C-350A9169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89F278-A6EB-4F7A-8504-A1C7AD38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D81FB-6D4B-43E0-93FA-0961D4914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EB3DEA-A6C6-43EB-B430-D6919C3E1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5880E1-AC8C-4B8B-9885-3E5C6A613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06C02F-09B5-4B65-9FD3-5830B9EF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F7C218-0238-4C0C-B67E-767687D6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722B51-E28E-4605-9460-B6E80AF5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83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0AB53-BFE9-4EF0-90C9-7765BC8D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1CB220-3955-44A3-953B-0B5FD3E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400662-C699-4880-9DCE-8BD090B2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36C83D-82DC-428D-8E99-4E1CC2E3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1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C398CE-C93A-41C2-A8F8-CCD2375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B4F61D-01B1-4113-81F4-B815CEC6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D1B8A5-88AB-4E2D-8976-658B4BA4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97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A198E-1A6D-4832-886D-AB52F56B8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C36882-998B-43CC-96AA-74FB29A7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E6DCEA-C19C-46A0-9F7D-27766908A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EFD14C-33C4-41E6-9540-8D9BCBC5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60234E-3AB7-4163-9D6E-3E3976F1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7EF46C-E0F6-4554-9399-8FBCBF7C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98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441051-3299-4C54-8C73-82C978B8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232AD0-B15E-4AC5-B1C9-42EEDA4E9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9D0EE3-7222-4136-AC6B-F2B7FFFCB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C7D4AA-A7CA-4EE0-B80C-4E04846B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4AEBE5-DC03-4DFA-9D37-369D20E7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BF6ADD-E1BA-42B3-AB13-858C4DAE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91B054-C53C-4190-9706-B2AB7980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AC30E6-4D4A-4F6A-9079-AC57F210F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F5173-8E1F-4761-9D7F-317ADEB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1A72D-0B38-4F53-B9C9-CDC0DE5F102C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2D43DE-14DA-41AA-A0E7-8794D942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69CA86-B7E7-4220-B6C4-84A74F306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B8B6-62D2-4BAE-8C01-92602FDF0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9D672-FF77-4CE5-9E2A-78D8A0803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NE</a:t>
            </a:r>
            <a:r>
              <a:rPr kumimoji="1" lang="ja-JP" altLang="en-US" dirty="0"/>
              <a:t>マスター登録　マニュアル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EA64F4-5913-4165-9C54-E09C741A2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610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CD31BA-4C3B-4042-8FEB-11EBEA8C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76EF9-5430-4BC3-8C03-E54A1C69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在庫数量</a:t>
            </a:r>
            <a:r>
              <a:rPr kumimoji="1" lang="en-US" altLang="ja-JP" dirty="0"/>
              <a:t>】</a:t>
            </a:r>
            <a:r>
              <a:rPr lang="ja-JP" altLang="en-US" dirty="0"/>
              <a:t>欄に数を入力し</a:t>
            </a:r>
            <a:r>
              <a:rPr lang="en-US" altLang="ja-JP" dirty="0"/>
              <a:t>【</a:t>
            </a:r>
            <a:r>
              <a:rPr lang="ja-JP" altLang="en-US" dirty="0"/>
              <a:t>入出庫選択</a:t>
            </a:r>
            <a:r>
              <a:rPr lang="en-US" altLang="ja-JP" dirty="0"/>
              <a:t>】</a:t>
            </a:r>
            <a:r>
              <a:rPr lang="ja-JP" altLang="en-US" dirty="0"/>
              <a:t>プルダウンから</a:t>
            </a:r>
            <a:r>
              <a:rPr lang="en-US" altLang="ja-JP" dirty="0"/>
              <a:t>【</a:t>
            </a:r>
            <a:r>
              <a:rPr lang="ja-JP" altLang="en-US" dirty="0"/>
              <a:t>在庫を入庫する</a:t>
            </a:r>
            <a:r>
              <a:rPr lang="en-US" altLang="ja-JP" dirty="0"/>
              <a:t>(</a:t>
            </a:r>
            <a:r>
              <a:rPr lang="ja-JP" altLang="en-US" dirty="0"/>
              <a:t>在庫数を加算します</a:t>
            </a:r>
            <a:r>
              <a:rPr lang="en-US" altLang="ja-JP" dirty="0"/>
              <a:t>)】</a:t>
            </a:r>
            <a:r>
              <a:rPr lang="ja-JP" altLang="en-US" dirty="0"/>
              <a:t>を選択し、</a:t>
            </a:r>
            <a:r>
              <a:rPr lang="en-US" altLang="ja-JP" dirty="0"/>
              <a:t>【</a:t>
            </a:r>
            <a:r>
              <a:rPr lang="ja-JP" altLang="en-US" dirty="0"/>
              <a:t>在庫数を登録</a:t>
            </a:r>
            <a:r>
              <a:rPr lang="en-US" altLang="ja-JP" dirty="0"/>
              <a:t>】</a:t>
            </a:r>
            <a:r>
              <a:rPr lang="ja-JP" altLang="en-US" dirty="0"/>
              <a:t>クリック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54E5BA-BEBC-4C7A-83FD-ED5F09E50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690689"/>
            <a:ext cx="6477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90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35D76-E587-4DDE-87FE-4C7B8A9C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07EE0D-78F3-4005-8F4D-8A69BCBA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ja-JP" altLang="en-US" dirty="0">
                <a:solidFill>
                  <a:srgbClr val="FF0000"/>
                </a:solidFill>
              </a:rPr>
              <a:t>在庫数設定完了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3DB9A77-4EDF-4EA9-A5AE-0954FE1C2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22" y="1690688"/>
            <a:ext cx="693137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14B43-6B02-4997-A98B-70534B543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マスタ削除　マニュアル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43C01F-61A0-4075-AA25-0E72E0E80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58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387649-B974-4FCC-A98A-EF46DD3A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EE143A-A9BD-44F6-8F2F-378C0DB54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9844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NE</a:t>
            </a:r>
            <a:r>
              <a:rPr kumimoji="1" lang="ja-JP" altLang="en-US" dirty="0"/>
              <a:t>ホーム画面の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設定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プルダウンから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マスタ削除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DB8EC4-75FA-4A25-8ED2-731FCF91B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044" y="1716089"/>
            <a:ext cx="695395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2A1A0-1A70-43D5-9509-42E0631F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EFCF5-A73D-4CFF-B311-A30901644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0467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マスタ削除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テンプレートをダウンロード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663B4C-4108-4530-B1A4-463450B6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67" y="1690688"/>
            <a:ext cx="677333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7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652DB-BC8F-49B1-828E-84892E1D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8B8C08-3CD3-4136-9DB0-DDC21F0D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4301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lang="ja-JP" altLang="en-US" dirty="0"/>
              <a:t>デスクトップに保存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B234B0B-7DF5-40D6-BE27-2F5A8B9B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01" y="1407887"/>
            <a:ext cx="6489499" cy="54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0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ABB75-BA1C-4E9F-BC90-92BF58FF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CB6B59-759B-449A-9C74-ED5FADCBE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4042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コード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の下に商品コードを入力し上書き保存する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8F174AF-24E3-4338-87E3-933DD5F8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242" y="1690688"/>
            <a:ext cx="697975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DD547-9CF1-4779-94CB-0F3F3947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3EFD4B-DC48-4300-8A1F-0BB53741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242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削除するマスタ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プルダウンから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商品マスタ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を選択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【</a:t>
            </a:r>
            <a:r>
              <a:rPr lang="ja-JP" altLang="en-US" dirty="0"/>
              <a:t>コード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r>
              <a:rPr lang="en-US" altLang="ja-JP" dirty="0"/>
              <a:t>】</a:t>
            </a:r>
            <a:r>
              <a:rPr lang="ja-JP" altLang="en-US" dirty="0"/>
              <a:t>の</a:t>
            </a:r>
            <a:r>
              <a:rPr lang="en-US" altLang="ja-JP" dirty="0"/>
              <a:t>【</a:t>
            </a:r>
            <a:r>
              <a:rPr lang="ja-JP" altLang="en-US" dirty="0"/>
              <a:t>ファイルを選択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】</a:t>
            </a:r>
            <a:r>
              <a:rPr lang="ja-JP" altLang="en-US" dirty="0"/>
              <a:t>をクリックし、保存した</a:t>
            </a:r>
            <a:r>
              <a:rPr lang="en-US" altLang="ja-JP" dirty="0"/>
              <a:t>CSV</a:t>
            </a:r>
            <a:r>
              <a:rPr lang="ja-JP" altLang="en-US" dirty="0"/>
              <a:t>を選択し</a:t>
            </a:r>
            <a:r>
              <a:rPr lang="en-US" altLang="ja-JP" dirty="0"/>
              <a:t>【</a:t>
            </a:r>
            <a:r>
              <a:rPr lang="ja-JP" altLang="en-US" dirty="0"/>
              <a:t>保存</a:t>
            </a:r>
            <a:r>
              <a:rPr lang="en-US" altLang="ja-JP" dirty="0"/>
              <a:t>】</a:t>
            </a:r>
            <a:r>
              <a:rPr lang="ja-JP" altLang="en-US" dirty="0"/>
              <a:t>をクリック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65C1DDF-42BC-4052-8A2B-174E5F248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28" y="1567543"/>
            <a:ext cx="6981371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0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7F531-ACF5-41FD-8090-FE187F5E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606AB7-E9A7-40B8-B534-2BBA6A50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657876" cy="448627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上記の注意事項に了承します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にチェックを入れて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削除する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ファイルをアップロード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・上に出てくる</a:t>
            </a:r>
            <a:r>
              <a:rPr lang="en-US" altLang="ja-JP" dirty="0"/>
              <a:t>【OK】OK</a:t>
            </a:r>
            <a:r>
              <a:rPr lang="ja-JP" altLang="en-US" dirty="0"/>
              <a:t>をクリック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FF0000"/>
                </a:solidFill>
              </a:rPr>
              <a:t>削除完了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B5FBBC-DBA3-485E-9B70-84906414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076" y="1799771"/>
            <a:ext cx="6695924" cy="50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09EB8-CF1E-4764-AD5D-A5659FBE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D12476-4DC5-4F4C-994B-FCE305DC2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97" y="1825625"/>
            <a:ext cx="4103591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NE</a:t>
            </a:r>
            <a:r>
              <a:rPr kumimoji="1" lang="ja-JP" altLang="en-US" dirty="0"/>
              <a:t>のホーム画面の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商品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プルダウンから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商品マスタ管理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クリック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251F832-D55C-4C7A-9C67-F08809C68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288" y="1825625"/>
            <a:ext cx="773571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9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ECD9B-ED6C-4F08-BDE8-26151435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208773-F89B-4954-A768-5E55C989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9914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・指定の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商品コード</a:t>
            </a:r>
            <a:r>
              <a:rPr kumimoji="1" lang="en-US" altLang="ja-JP" dirty="0"/>
              <a:t>】【</a:t>
            </a:r>
            <a:r>
              <a:rPr kumimoji="1" lang="ja-JP" altLang="en-US" dirty="0"/>
              <a:t>商品名</a:t>
            </a:r>
            <a:r>
              <a:rPr kumimoji="1" lang="en-US" altLang="ja-JP" dirty="0"/>
              <a:t>】【</a:t>
            </a:r>
            <a:r>
              <a:rPr kumimoji="1" lang="ja-JP" altLang="en-US" dirty="0"/>
              <a:t>仕入れ先</a:t>
            </a:r>
            <a:r>
              <a:rPr kumimoji="1" lang="en-US" altLang="ja-JP" dirty="0"/>
              <a:t>】【</a:t>
            </a:r>
            <a:r>
              <a:rPr kumimoji="1" lang="ja-JP" altLang="en-US" dirty="0"/>
              <a:t>原価</a:t>
            </a:r>
            <a:r>
              <a:rPr kumimoji="1" lang="en-US" altLang="ja-JP" dirty="0"/>
              <a:t>】</a:t>
            </a:r>
            <a:r>
              <a:rPr lang="en-US" altLang="ja-JP" dirty="0"/>
              <a:t>【</a:t>
            </a:r>
            <a:r>
              <a:rPr kumimoji="1" lang="ja-JP" altLang="en-US" dirty="0"/>
              <a:t>売価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を各欄に入力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D85493-5804-4146-9FD6-6CF10C31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114" y="1716315"/>
            <a:ext cx="7503886" cy="49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7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66208-5226-43C1-A45B-4033B579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064FBE-CFC6-4F4A-ADBA-573E5BA7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279325A-3D78-4891-B4EF-A56B14CC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9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A08F2-F9E9-4E6D-B6CF-4800755D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B124CC-5B3A-44A4-B41D-5F8D6259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1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・画面を下にスクロールし、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詳細指示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77D8042-CCD7-4B9D-8695-37B95E63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1825625"/>
            <a:ext cx="7112000" cy="48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64330-CDCD-4C2B-9E56-736A5B25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9DA908-3ED6-4D84-B2F4-0C8B24C6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80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・さらに下にスクロールし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タグ候補を表示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→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スパット</a:t>
            </a:r>
            <a:r>
              <a:rPr kumimoji="1" lang="en-US" altLang="ja-JP" dirty="0"/>
              <a:t>】【</a:t>
            </a:r>
            <a:r>
              <a:rPr kumimoji="1" lang="ja-JP" altLang="en-US" dirty="0"/>
              <a:t>ヤマト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と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常温</a:t>
            </a:r>
            <a:r>
              <a:rPr kumimoji="1" lang="en-US" altLang="ja-JP" dirty="0"/>
              <a:t>_</a:t>
            </a:r>
            <a:r>
              <a:rPr kumimoji="1" lang="en-US" altLang="ja-JP" dirty="0" err="1"/>
              <a:t>spatto</a:t>
            </a:r>
            <a:r>
              <a:rPr kumimoji="1" lang="en-US" altLang="ja-JP" dirty="0"/>
              <a:t>】/【</a:t>
            </a:r>
            <a:r>
              <a:rPr kumimoji="1" lang="ja-JP" altLang="en-US" dirty="0"/>
              <a:t>冷凍</a:t>
            </a:r>
            <a:r>
              <a:rPr lang="en-US" altLang="ja-JP" dirty="0"/>
              <a:t>_</a:t>
            </a:r>
            <a:r>
              <a:rPr lang="en-US" altLang="ja-JP" dirty="0" err="1"/>
              <a:t>spatto</a:t>
            </a:r>
            <a:r>
              <a:rPr lang="en-US" altLang="ja-JP" dirty="0"/>
              <a:t> </a:t>
            </a:r>
            <a:r>
              <a:rPr kumimoji="1" lang="en-US" altLang="ja-JP" dirty="0"/>
              <a:t>】/【</a:t>
            </a:r>
            <a:r>
              <a:rPr kumimoji="1" lang="ja-JP" altLang="en-US" dirty="0"/>
              <a:t>冷蔵</a:t>
            </a:r>
            <a:r>
              <a:rPr lang="en-US" altLang="ja-JP" dirty="0"/>
              <a:t>_</a:t>
            </a:r>
            <a:r>
              <a:rPr lang="en-US" altLang="ja-JP" dirty="0" err="1"/>
              <a:t>spatto</a:t>
            </a:r>
            <a:r>
              <a:rPr lang="en-US" altLang="ja-JP" dirty="0"/>
              <a:t> 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のいずれかを選択クリックし、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商品分類タグ</a:t>
            </a:r>
            <a:r>
              <a:rPr kumimoji="1" lang="en-US" altLang="ja-JP" dirty="0"/>
              <a:t>】</a:t>
            </a:r>
            <a:r>
              <a:rPr kumimoji="1" lang="ja-JP" altLang="en-US" dirty="0"/>
              <a:t>欄に選択したものが入力されているかを確認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5873DEE-A2F6-412F-9431-E8DAA9B70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274" y="1690688"/>
            <a:ext cx="773571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9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A8E5E-37A0-46A1-B832-16199037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57B7AF-1777-4A73-A3C2-F46ECD99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024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上にスクロールし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商品マスタを登録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をクリックし、上部に表示される</a:t>
            </a:r>
            <a:r>
              <a:rPr kumimoji="1" lang="en-US" altLang="ja-JP" dirty="0"/>
              <a:t>【OK】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</a:t>
            </a:r>
            <a:r>
              <a:rPr lang="ja-JP" altLang="en-US" dirty="0">
                <a:solidFill>
                  <a:srgbClr val="FF0000"/>
                </a:solidFill>
              </a:rPr>
              <a:t>登録完了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D707035-DCEF-481B-A0AC-B279C059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224" y="1690689"/>
            <a:ext cx="682977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99CEE-AC6A-4401-935E-B4DCE0790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在庫数の設定　マニュアル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48376F-21A1-47DE-8497-EE98CFC51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47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D5DAE-D429-4908-89A3-BEC78A0E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DE3259-C14E-431A-AE5D-D422F831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5711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在庫情報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45B9BC-2B55-43C9-A9B0-751D4D11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911" y="1690688"/>
            <a:ext cx="7428089" cy="5167312"/>
          </a:xfrm>
          <a:prstGeom prst="rect">
            <a:avLst/>
          </a:prstGeom>
        </p:spPr>
      </p:pic>
      <p:sp>
        <p:nvSpPr>
          <p:cNvPr id="7" name="矢印: 左 6">
            <a:extLst>
              <a:ext uri="{FF2B5EF4-FFF2-40B4-BE49-F238E27FC236}">
                <a16:creationId xmlns:a16="http://schemas.microsoft.com/office/drawing/2014/main" id="{67BBDFBB-2711-4D50-9BB1-846CD3FF9CC8}"/>
              </a:ext>
            </a:extLst>
          </p:cNvPr>
          <p:cNvSpPr/>
          <p:nvPr/>
        </p:nvSpPr>
        <p:spPr>
          <a:xfrm>
            <a:off x="6686550" y="2981325"/>
            <a:ext cx="381000" cy="26670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D6E97513-17CA-4106-A225-20209936C26B}"/>
</file>

<file path=customXml/itemProps2.xml><?xml version="1.0" encoding="utf-8"?>
<ds:datastoreItem xmlns:ds="http://schemas.openxmlformats.org/officeDocument/2006/customXml" ds:itemID="{A95BF2BC-FB03-4101-9F24-6E144A8910FA}"/>
</file>

<file path=customXml/itemProps3.xml><?xml version="1.0" encoding="utf-8"?>
<ds:datastoreItem xmlns:ds="http://schemas.openxmlformats.org/officeDocument/2006/customXml" ds:itemID="{EB9C57C9-1415-46B9-83A7-3DA07553B9FD}"/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319</Words>
  <Application>Microsoft Office PowerPoint</Application>
  <PresentationFormat>ワイド画面</PresentationFormat>
  <Paragraphs>24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NEマスター登録　マニュアル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在庫数の設定　マニュアル</vt:lpstr>
      <vt:lpstr>PowerPoint プレゼンテーション</vt:lpstr>
      <vt:lpstr>PowerPoint プレゼンテーション</vt:lpstr>
      <vt:lpstr>PowerPoint プレゼンテーション</vt:lpstr>
      <vt:lpstr>マスタ削除　マニュアル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focetta デザイナー1</dc:creator>
  <cp:lastModifiedBy>focetta デザイナー1</cp:lastModifiedBy>
  <cp:revision>9</cp:revision>
  <dcterms:created xsi:type="dcterms:W3CDTF">2020-01-10T05:26:23Z</dcterms:created>
  <dcterms:modified xsi:type="dcterms:W3CDTF">2020-01-10T07:30:38Z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