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8T05:09:33.91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549 893 0,'-52'0'47,"0"0"-31,0 0-16,0 0 15,26 0-15,0 0 16,1 0-16,-1 0 16,0-25 77,-26 25-93,0-26 0,0-26 16,26 0 0,26 26-16,-26 26 15,26-52-15,0 26 16,0 0-16,0-26 15,0 27-15,0-27 16,26 0-16,26 0 16,-52 26-16,52-26 15,0 0-15,0-25 16,-1 25-16,-25 52 16,0-52-16,26 26 15,-26 26 1,-26-26-16,26 26 15,0 0 1,0 0 0,0 0-1,0 0-15,0 0 16,-1 0 0,1 0-16,0 0 15,0 0 1,0 0-16,26 0 15,-26 0-15,0 0 32,-26 26-17,0 0-15,26-26 16,0 0-16,0 78 16,-26-52-1,26 0-15,-1 0 16,1-1-16,-26 1 15,0 26-15,0 0 16,0-26 0,26 0-16,-26 0 15,0 0 1,0 0-16,0 0 16,0 25-1,-52-25-15,27 0 16,25 26-16,-26-26 15,0 0-15,26 0 16,0 26-16,-26-52 16,0 0-16,26 26 15,0 0-15,-26-1 16,0-25 0,0 0-1,26 26 1,-26-26-16,0 0 15,0 0 1,0 26-16,0-26 16,1 0-1,25 26 1,-26-26-16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8T05:09:38.23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1282 1044 0,'-47'0'15,"1"0"-15,-1 0 16,-23 0-16,-23 0 16,-24 0-16,1 0 15,-24 0-15,0-24 16,24 24-16,23-23 15,23 0-15,23-1 16,1 1-16,22 0 16,1 23-16,0 0 31,23-24-15,0 1-1,-24 0-15,24-47 16,0 0-16,24-23 15,-24-24-15,46 47 16,-22 1-16,22-1 16,1 0-16,-1 46 15,1 1-15,23 0 16,23 0-16,0-24 16,0 47-16,1-23 15,-1 23-15,23-24 16,-22 24-16,22 0 15,-46 0-15,0 0 16,-47 0-16,1 0 16,22 24-16,-23-1 15,1 24-15,22-24 16,-22 47-16,22-24 16,1 24-16,-1-23 15,-22-24-15,-1 0 16,-23 24-16,23-24 15,-23 1 1,0-1-16,0 24 16,0-24-16,-23 0 15,0 24 1,-1-1-16,1 1 0,-47 0 16,24-1-1,-24-23-15,0 1 16,23-1-16,1 0 15,-1 24-15,-23-47 16,47 23-16,0 1 16,-1-24-16</inkml:trace>
  <inkml:trace contextRef="#ctx0" brushRef="#br0" timeOffset="1295">1585 2279 0,'0'-24'0,"-23"24"31,-1-23-15,1 23-1,-24 0-15,1 0 16,22 0-16,-22-23 16,-24-1-16,0 1 15,-23 23-15,46-23 16,-23 23-16,24 0 16,-1-23-16,24-1 15,-24 24-15,24-23 16,-24-24 31,24 1-47,0 22 15,-24-22-15,47-1 16,0 24-16,-23-24 16,23 24-16,0 0 15,0-24-15,0 0 16,23 1-16,0-1 15,47-23-15,0 24 16,0-1-16,0 1 16,0 22-16,0-22 15,0 22-15,-47 24 16,47-23-16,0 23 16,-24 0-1,24 0-15,-23-23 16,23 23-16,-24 0 15,1 23-15,46 0 16,1 1-16,-1-1 16,0 0-16,-23 24 15,0-24-15,-70 0 47,0 1-47,0 22 16,0-22-16,0 22 15,-24 1-15,-22 23 16,-1-24-16,1 1 16,-1 0-16,0 46 15,-22-47-15,-1 24 16,23 24-16,0-25 16,24 1-16,-24 0 15,1 0-15,-1-47 16,-23 24-16,24-24 15,22 1-15,-22-24 16,-1 23 0,1-23-16,22 47 15,-22-24-15,-24 0 16,47-23-16,-1 0 16,1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8T05:09:41.14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1119 936 0,'-70'23'15,"-23"1"-15,23-24 0,-23 0 16,23 0-16,0 0 16,24 0-16,-1 0 15,0 0-15,24 0 31,-23-24-31,22 1 16,1 0 0,-47-24-16,23 24 0,-22-24 15,-1 24 1,46 0-16,1 23 16,0 0-16,-1-47 31,24 24-16,-23-24 1,0 1-16,23 22 16,0-46-16,23 1 15,0 22-15,24-23 16,-24 23-16,24 24 16,23-23-16,-24 22 0,1-22 15,-24 22-15,24 1 16,0 0-16,22 23 15,-45-24-15,22 24 16,1 0-16,0-23 16,22 23-16,1 0 15,-23 0-15,-24 0 0,1 0 16,-1 0 31,0 47-32,1-47 17,-1 46-32,0 24 0,24-23 15,-47 23-15,46-47 16,-22 24-16,-1-24 16,0 24-16,-23-1 15,24 1 1,-24-24-1,0 0-15,0 1 32,0-1-17,-24 0 1,24 1 0,-23-1-1,23 0-15,0 0 16,0 1-1,-23-1 1,-1-23 0,1 0-16,0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8T05:11:36.09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5645 2208 0,'-23'0'62,"-47"24"-62,-47-1 16,-139 24-16,23-24 15,-47-23-15,1 23 16,69 24-16,-47 0 16,71-47-16,46 0 15,24 0-15,-1 0 16,-93 0-16,1-24 16,-1-22-16,-70-1 15,24-23-15,-24 0 16,24-23-16,23 46 15,23 1-15,1-47 16,45 46-16,-45-23 16,69 0-16,23 24 15,48-1-15,69 24 16,-24-24-16,-22 0 16,22-46-16,1 23 15,-24 0-15,24-23 16,-23 23-1,22-23-15,1 23 16,0 47-16,23-24 16,0 1-16,0 22 15,0-46-15,0 24 16,0-24-16,46 47 16,24-47-16,0 0 15,0 23-15,23 24 16,0 0-16,1-24 15,69-23-15,-24 47 16,71-24-16,-47 1 16,94 22-16,-24 1 15,-24-24-15,24 24 16,-23 23-16,23 0 16,24 0-16,-71 0 15,47 0-15,-23 0 16,46 47-16,-93-24 15,47 0-15,0 47 16,-24-47-16,0 24 16,-69 0-16,69-1 15,-69-22-15,46-1 16,-23 47 0,0-47-16,-1 24 15,25-24-15,-25 47 16,-45-47-16,-48 24 15,24-47-15,-23 23 16,-1 0-16,24 47 16,-46-23-16,-1 23 15,23-24-15,24 24 16,-23-23-16,0 0 16,-1 22-16,1-22 15,-1 23-15,1 0 16,-24 0-16,1-24 15,-1 1-15,0-24 16,1 24-16,-24-24 16,23 24-16,-23-24 15,0 24-15,0-1 16,0-22 0,-23 46-16,-24-24 15,0 1-15,-23-1 16,47 24-16,-24-23 15,24-1-15,-23-22 16,22-1 0,1 0-16,0 1 15,-24-24-15,24 23 16,-70-23-16,-1 23 16,1-23-16,-23 0 15,-1 0-15,-23 0 16,24 0-16,-47-23 15,93 23-15,0 0 16,23 0-16,1 0 16,-1 0-16,24 0 15,-24 0-15,24 0 16,0 0-16,-47 0 16,0 0-16,-24 0 15,48 0-15,-24 0 16,-23-23-16,46-1 15,1 24-15,22 0 16,-46-23-16,47 0 16,0-1-16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8T05:11:14.01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1515 1388 0,'-24'0'31,"1"0"-15,-24 0-1,1 0-15,-1 0 16,-46-24-16,0 24 16,23 0-16,-47 0 15,47-23-15,1 23 16,45 0-16,-22 0 15,22 0-15,1-23 16,0 23-16,-24 0 16,-23-24-16,0 24 15,0-23-15,-23 23 16,70-23-16,-24 23 16,1 0-16,22-23 15,1 23-15,23-24 16,-47 24-16,24 0 15,0-23 1,23 0 0,0-1-16,-23 1 15,23 0-15,-24-24 16,1 1-16,23-24 16,0 23-16,0 0 31,0 1-31,0-24 15,23 47 1,1-24 0,22 0-16,1 1 15,-1 46-15,-22-47 16,46 1-16,-24 22 16,1-22-16,23-1 15,-24 0-15,48 24 16,-71 0-16,47 23 15,0-47-15,0 24 16,-1 0-16,25-1 16,-48-22-16,24 22 15,0 24-15,-23-23 16,-24 23-16,24 0 16,-1 0-16,-22 0 15,22-23-15,47 23 16,24 0-16,-1 0 15,-22 0-15,-25 23 16,-22 0-16,0 1 16,-24-24-16,0 23 15,1-23-15,-1 23 32,24 1-32,-47-1 15,46 0-15,-23 24 16,24-1-16,0 1 15,-24 0-15,-23-24 16,23 0-16,1 24 16,-1-24-16,-23 0 15,23 24-15,-23-24 16,0 24 0,0 0-1,0-24-15,0 23 16,0 1-1,-23-47-15,0 23 16,23 24-16,-24-24 16,1-23-16,0 47 15,23-24-15,-24-23 16,1 0-16,0 24 16,-24-24-16,1 23 15,-1 0-15,0 0 16,-23 1-16,0-1 15,1 0-15,-1 1 16,23-24-16,0 0 16,-22 23-1,45-23-15,1 23 16,0-23-16,-1 24 16,1-24-1,0 0 1,-47 0-16,0 0 15,0 0-15,-23 0 16,46 0-16,1 0 16,22 0-16,24 23 15,-23-23 17,0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273AC-2AAC-41EB-B63E-4559A61E8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3AB085-EF27-454A-A3B2-F21CE288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6E0E7-82D0-4134-AA3D-D1B983DD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C0874-B95F-44C8-A8AF-0D4DAEC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8D8DF-2F7B-44CD-BFA7-D68445BA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5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4241F-2C20-4BF2-8CD7-9BB42CF0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DF91A-E50C-4754-A05C-4CC17427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7ACA7-7E8C-487E-AC5E-2E70E22E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8AA0A-7FD3-4F3E-89C5-C3291A37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06E13-790A-43DF-B340-88851B20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11A23B-77D5-4315-B687-3A41E7FBA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7C9D7-BA65-45EC-B067-81BE6842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6A434-1A8E-4299-BE74-DDD2C2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3D420-E31E-4528-9C7D-EAE634F9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1DB7-C3AC-49C3-9A30-C2306929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9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6D84E-842E-4775-883D-3F14B896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4A618-0F82-4D68-B00E-A5F5EB8D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1B132-8FEC-4149-A588-D6D85B19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792A2D-0364-428D-9C53-6DED6E5D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DD954-7544-463A-B515-33CBEA9D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3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FF3E3-EEDB-42A0-83FD-B9823AB7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B3A6D-90A0-42B7-BE17-0EB03768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8DD59-F807-4B75-8D4D-CD24E1AE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C5EA9-839F-4345-916D-976A100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1F373-F82C-4E53-9B60-6AB0ED98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8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C18FA-BE9A-4139-A90F-0AE922D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103C0-F9E4-495E-80CF-63A3A445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E1874C-2E41-4965-9115-715057F4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D1FDDA-4320-45EA-93F9-83D8AA6C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417CF9-477F-4F7B-A995-8E89708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88A189-1F83-47E1-BE68-DB1D6DA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4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F7C3D-D703-45C5-A8B9-7A3EAF19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3536FF-E350-4D94-B6A1-8DCECDA9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CEF087-0B81-419A-9FA0-DC263883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CD635-C1DC-4837-A644-167FD5DE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BEABBD-F0AC-492A-A6D3-187379FC6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0479-64E4-44EE-AF06-1F154A6C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1AF2DE-B810-4E2B-A465-6FE7DCB9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572FAA-C80D-4F0E-B662-0756708A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8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38DC-8716-4E33-9EF2-B097A7CA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654C26-5234-4B84-BAD2-EF392D61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DEF5A-A767-4478-BA65-87632178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865AC-07C2-43D0-A841-D06F251B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0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D9E09F-C0C4-4FA3-BD86-65C2C5C6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8EFA20-CD2C-41DF-94D6-0CE6F5DF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1E5A34-03B2-4124-B5C8-F762A29A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8BC4A-4D09-4839-95AF-A5CDD71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921EC-9454-41D6-9490-C387B841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75A617-0DA4-4315-939F-96ED8A8AE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F83FAB-8CAC-4B23-BB70-E3DA70D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C2116E-8E77-40AF-89B0-B459EB23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6D25C8-C1E2-4A8F-8F08-07F02612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F58C-A125-46C0-87F1-DCCBAC66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930199-4BB4-4D08-9D17-3C4128D6C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1B69D-ED1F-48C2-9031-1623B839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420F5-3065-463D-8B89-EA352676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C3981-349E-4FF3-8B21-D795738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BF00E-C198-4730-81A9-00A0AA87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26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AF23DE-6D12-4734-9C29-D8EF5E16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A7DE75-0424-4D0E-8E71-A3D897B2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CC22-C966-4489-9406-C32856324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4A82-1968-4855-9F4F-CA9BE7113C94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ECEF6-AD8C-45AD-B916-FF2332B0A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A6163-C823-4C40-85EE-E26C0CE89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D35-4453-4B65-BEE3-2DE99A3AD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3D15C-1406-4BD9-9000-1BD79F126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印刷済みを戻す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8EB544-CDCF-4836-8511-8C15FB9F5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39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420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190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02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3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48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86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097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9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開く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398572-1593-4E67-86DD-6C7699F6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90" y="1632706"/>
            <a:ext cx="9289409" cy="52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r>
              <a:rPr kumimoji="1" lang="ja-JP" altLang="en-US" dirty="0"/>
              <a:t>確認チェック外す・日付変更→伝票更新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3400F5-9488-4236-9387-EB34164F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909"/>
            <a:ext cx="9089940" cy="51130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D12999CE-092B-4BA3-862D-9614CACC264D}"/>
                  </a:ext>
                </a:extLst>
              </p14:cNvPr>
              <p14:cNvContentPartPr/>
              <p14:nvPr/>
            </p14:nvContentPartPr>
            <p14:xfrm>
              <a:off x="6315252" y="2402904"/>
              <a:ext cx="357120" cy="34992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D12999CE-092B-4BA3-862D-9614CACC2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7252" y="2384904"/>
                <a:ext cx="3927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4D7CDF2E-5AC7-4B99-9087-C055A639C38B}"/>
                  </a:ext>
                </a:extLst>
              </p14:cNvPr>
              <p14:cNvContentPartPr/>
              <p14:nvPr/>
            </p14:nvContentPartPr>
            <p14:xfrm>
              <a:off x="4278280" y="3776849"/>
              <a:ext cx="789840" cy="94644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4D7CDF2E-5AC7-4B99-9087-C055A639C3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0280" y="3758849"/>
                <a:ext cx="82548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882FD868-BD5B-48F2-A297-A03225708844}"/>
                  </a:ext>
                </a:extLst>
              </p14:cNvPr>
              <p14:cNvContentPartPr/>
              <p14:nvPr/>
            </p14:nvContentPartPr>
            <p14:xfrm>
              <a:off x="3682480" y="2834009"/>
              <a:ext cx="437760" cy="35712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882FD868-BD5B-48F2-A297-A032257088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4480" y="2816009"/>
                <a:ext cx="473400" cy="3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8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r>
              <a:rPr kumimoji="1" lang="ja-JP" altLang="en-US" dirty="0"/>
              <a:t>変更されましたってなったら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FF0C28-7761-49A2-990B-AD9DF0AF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6" y="1703490"/>
            <a:ext cx="9163574" cy="51545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9C29C344-CFE7-45D2-B833-783FD01A8539}"/>
                  </a:ext>
                </a:extLst>
              </p14:cNvPr>
              <p14:cNvContentPartPr/>
              <p14:nvPr/>
            </p14:nvContentPartPr>
            <p14:xfrm>
              <a:off x="7027960" y="2384369"/>
              <a:ext cx="2503440" cy="88524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9C29C344-CFE7-45D2-B833-783FD01A8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9960" y="2366369"/>
                <a:ext cx="253908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1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r>
              <a:rPr kumimoji="1" lang="ja-JP" altLang="en-US" dirty="0"/>
              <a:t>再度確認済みにする→伝票更新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68E8A9-C443-4D59-AA7A-2D2E1E5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14" y="1593908"/>
            <a:ext cx="9358386" cy="52640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63FD0F7-E727-4CAF-91D1-61A7A02348EF}"/>
                  </a:ext>
                </a:extLst>
              </p14:cNvPr>
              <p14:cNvContentPartPr/>
              <p14:nvPr/>
            </p14:nvContentPartPr>
            <p14:xfrm>
              <a:off x="9672520" y="2268809"/>
              <a:ext cx="865440" cy="50004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63FD0F7-E727-4CAF-91D1-61A7A0234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4520" y="2250809"/>
                <a:ext cx="90108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3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r>
              <a:rPr kumimoji="1" lang="ja-JP" altLang="en-US" dirty="0"/>
              <a:t>完了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B03FC-A056-4038-A40D-E7B8704F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909"/>
            <a:ext cx="8626679" cy="48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10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6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33A86-0293-474C-BF6C-8E225CFD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130D3-2C81-4F0D-905B-D7A3C9F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455"/>
            <a:ext cx="12192000" cy="872454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30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51250CA5-A6F5-465A-8B37-1FEF0A4570CD}"/>
</file>

<file path=customXml/itemProps2.xml><?xml version="1.0" encoding="utf-8"?>
<ds:datastoreItem xmlns:ds="http://schemas.openxmlformats.org/officeDocument/2006/customXml" ds:itemID="{0461CA6A-823E-4763-905D-AC95C1A3E6B8}"/>
</file>

<file path=customXml/itemProps3.xml><?xml version="1.0" encoding="utf-8"?>
<ds:datastoreItem xmlns:ds="http://schemas.openxmlformats.org/officeDocument/2006/customXml" ds:itemID="{9ADF9914-BD27-4539-898F-E148A0431B6C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ワイド画面</PresentationFormat>
  <Paragraphs>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印刷済みを戻す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印刷済みを戻す</dc:title>
  <dc:creator>山本 和宏</dc:creator>
  <cp:lastModifiedBy>山本 和宏</cp:lastModifiedBy>
  <cp:revision>1</cp:revision>
  <dcterms:created xsi:type="dcterms:W3CDTF">2020-02-18T05:07:42Z</dcterms:created>
  <dcterms:modified xsi:type="dcterms:W3CDTF">2020-02-18T05:14:29Z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