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73F2B-A6F5-4F5F-BCE8-2A04BDCC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3BE888-03E9-4F65-855D-4657A65A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26C4A-DF46-4632-BA28-6FB78025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406FF-83A7-4AF7-BF8C-295B9D22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12A40-E42E-44B1-A8A3-B716FC93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65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13B95-D64B-46BD-A314-48626148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1D2236-6741-4FDC-B177-DE2AD3C56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C7B59-5CB2-4E3E-A11D-C645D01B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DDADBB-00D0-43E6-9538-CF523982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D5807-5688-4184-B026-8B4F821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4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C47AAF-EF6A-428E-9DAA-8060AE196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360343-2D04-42F5-9C8E-8F5CEC95A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A127F9-1896-4B46-987A-0C79396A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37C70-981B-4F74-9161-7F2A2861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EF683-6003-4826-A73F-90519D91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50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34A28-B643-421F-A169-202E6D1C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701B3A-B527-4954-BC2B-2716B243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DC5621-8112-4810-A335-011877DF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7C6BA5-F245-402B-8DF9-A20871FC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15A59B-2FFC-465E-8714-188CE0EA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28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A48F6-F0E3-46A4-A7B4-9D971492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8C1225-6B29-41E3-84C2-5A1A25FF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4BA1B-A496-4BCB-B2ED-21C2BDC5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C3D57-0C9D-4CEB-8601-A791EF07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5BF32C-BA89-4184-912F-ECC4D551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91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1545C-8419-4C70-A7E3-D10F571D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6E1139-42F0-4D9E-9E95-672710AED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4EA951-72BF-4ED5-870C-5AA10C04F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9A7DE4-2D68-4DD8-B875-64FE1E2D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D712AD-F972-4C8C-99FB-579A35B0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7833ED-1146-4EB4-BDC0-CD0DB439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84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F4C72-5759-4CF8-923E-2FAE3EB0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3171A8-5910-4293-9DE5-01C8E62B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992806-7233-4E4C-BF52-E48DCBAF8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2B70B4-0243-4421-A6D8-A0C559B9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06FBA1-79F8-4947-B589-516BBB5AC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33A8EC-8EB1-45CC-80BA-FFBCCC4C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A4EEA0-CF80-4F9B-97EB-0CDC5BD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E7436D-DEC1-4F12-B2A1-702B6FFF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5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5F93B-8D91-4B00-B244-85C4FA27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8C174-9C54-4006-A071-302D4FFE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19649D-E166-40D7-B8D0-E659F6D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E52F06-0671-4016-A7CF-BD273A47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31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46D11B-64C1-4F50-996D-91AE2EEB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525C26-6EBC-4CA6-B7D6-2F66BE9E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5AB63F-B21D-4882-91B4-E0F36A62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4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D0C9-BAAF-4F2C-ADCE-81499186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26444D-E54B-4292-863E-4610C946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6ACC4-49B9-40F2-AFC9-7266A9281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6ABDA-9FCB-48E7-865D-E68EB052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5622C-BFAD-482A-947D-AF142C55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A0492C-729C-4B69-8EB8-703B5E05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44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5D120-8EFB-4E2D-8407-67A2210C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265BE2-1454-4D61-9E0D-40B5F9465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5A5937-82F9-475D-8CEC-FEE4AF0C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C7B5CA-FFDA-4098-8BC0-633A8B3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4C6A40-EE36-426E-8975-805E9F62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DBB8E-85BC-4243-8436-CCD826DD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7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80329A-CCAD-4CDC-A4E0-657D5711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F83807-313A-4300-B912-D2810525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A9155-840F-4C80-9CEB-DE2A4D96A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1004-5B92-454D-8BEE-34EE6B0562C0}" type="datetimeFigureOut">
              <a:rPr kumimoji="1" lang="ja-JP" altLang="en-US" smtClean="0"/>
              <a:t>2020/7/24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6D1BE-AF10-4E43-962E-F5F49C59F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12DA9-9697-4AC2-B185-9EE395DFF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8766-62F6-4531-A741-059395B4B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42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CC5D5-6AAA-48BB-8B55-C4BE82222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即日と通常分印刷の指示書・納品書・送り状出力手順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6C8D54-4FEE-4DA7-A6CF-58E3AB463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即日</a:t>
            </a:r>
            <a:r>
              <a:rPr kumimoji="1" lang="en-US" altLang="ja-JP" dirty="0"/>
              <a:t>11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30/</a:t>
            </a:r>
            <a:r>
              <a:rPr kumimoji="1" lang="ja-JP" altLang="en-US" dirty="0"/>
              <a:t>即日</a:t>
            </a:r>
            <a:r>
              <a:rPr kumimoji="1" lang="en-US" altLang="ja-JP" dirty="0"/>
              <a:t>14:30</a:t>
            </a:r>
            <a:r>
              <a:rPr lang="en-US" altLang="ja-JP" dirty="0"/>
              <a:t>/</a:t>
            </a:r>
            <a:r>
              <a:rPr lang="ja-JP" altLang="en-US" dirty="0"/>
              <a:t>宮家さん</a:t>
            </a:r>
            <a:r>
              <a:rPr lang="ja-JP" altLang="en-US"/>
              <a:t>チェックでき次第通常分印刷</a:t>
            </a:r>
            <a:r>
              <a:rPr lang="en-US" altLang="ja-JP" dirty="0"/>
              <a:t>/</a:t>
            </a:r>
            <a:r>
              <a:rPr lang="ja-JP" altLang="en-US" dirty="0"/>
              <a:t>翌日の追加の前倒し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548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5EB11-FD76-4158-AD53-09B0478C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1868A3-4693-4965-B84C-4023DAEC5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84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F425F-B7E7-4AB5-93D3-99A3163B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66477-CFEF-4151-93C7-2328F03D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35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DE5F4-4AF7-4BD6-A5E2-C8B577DC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9FAD55-5925-4511-B0C6-BCD56505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印刷待ちで出荷日を今日にする</a:t>
            </a:r>
            <a:endParaRPr kumimoji="1" lang="en-US" altLang="ja-JP" dirty="0"/>
          </a:p>
          <a:p>
            <a:r>
              <a:rPr lang="ja-JP" altLang="en-US" dirty="0"/>
              <a:t>検索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052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60B67-429D-44CF-A110-55829B96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C4DBD2-89E4-4A15-BE75-FFEC1CBA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内容確認</a:t>
            </a:r>
            <a:endParaRPr kumimoji="1" lang="en-US" altLang="ja-JP" dirty="0"/>
          </a:p>
          <a:p>
            <a:r>
              <a:rPr lang="ja-JP" altLang="en-US" dirty="0"/>
              <a:t>熨斗の数は控える（スフレと利休のみ）</a:t>
            </a:r>
            <a:endParaRPr lang="en-US" altLang="ja-JP" dirty="0"/>
          </a:p>
          <a:p>
            <a:r>
              <a:rPr kumimoji="1" lang="ja-JP" altLang="en-US" dirty="0"/>
              <a:t>プリントロールはドキュメント検索しやすいように名前だけ控える</a:t>
            </a:r>
            <a:endParaRPr kumimoji="1" lang="en-US" altLang="ja-JP" dirty="0"/>
          </a:p>
          <a:p>
            <a:r>
              <a:rPr lang="ja-JP" altLang="en-US" dirty="0"/>
              <a:t>マカロンは</a:t>
            </a:r>
            <a:r>
              <a:rPr lang="en-US" altLang="ja-JP" dirty="0"/>
              <a:t>5</a:t>
            </a:r>
            <a:r>
              <a:rPr lang="ja-JP" altLang="en-US" dirty="0"/>
              <a:t>個入りか</a:t>
            </a:r>
            <a:r>
              <a:rPr lang="en-US" altLang="ja-JP" dirty="0"/>
              <a:t>10</a:t>
            </a:r>
            <a:r>
              <a:rPr lang="ja-JP" altLang="en-US" dirty="0"/>
              <a:t>個入りか</a:t>
            </a:r>
            <a:r>
              <a:rPr lang="en-US" altLang="ja-JP" dirty="0"/>
              <a:t>20</a:t>
            </a:r>
            <a:r>
              <a:rPr lang="ja-JP" altLang="en-US" dirty="0"/>
              <a:t>個入りかを控えとく</a:t>
            </a:r>
            <a:endParaRPr kumimoji="1" lang="en-US" altLang="ja-JP" dirty="0"/>
          </a:p>
          <a:p>
            <a:r>
              <a:rPr lang="ja-JP" altLang="en-US" dirty="0"/>
              <a:t>アプリのクッキーだけは</a:t>
            </a:r>
            <a:r>
              <a:rPr lang="en-US" altLang="ja-JP" dirty="0"/>
              <a:t>13</a:t>
            </a:r>
            <a:r>
              <a:rPr lang="ja-JP" altLang="en-US" dirty="0"/>
              <a:t>桁の数字を控える</a:t>
            </a:r>
            <a:endParaRPr lang="en-US" altLang="ja-JP" dirty="0"/>
          </a:p>
          <a:p>
            <a:r>
              <a:rPr lang="ja-JP" altLang="en-US" dirty="0"/>
              <a:t>ギフトが個数分の料金になってるか確認</a:t>
            </a:r>
            <a:endParaRPr lang="en-US" altLang="ja-JP" dirty="0"/>
          </a:p>
          <a:p>
            <a:r>
              <a:rPr lang="ja-JP" altLang="en-US" dirty="0"/>
              <a:t>即日の苺ロールは作ってあるか確認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052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2B52B-B853-4CBD-AFDC-EA9B082C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D050C-45A4-4CA8-A0AA-9F0F6154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⑭から⑲</a:t>
            </a:r>
            <a:endParaRPr lang="en-US" altLang="ja-JP" dirty="0"/>
          </a:p>
          <a:p>
            <a:r>
              <a:rPr kumimoji="1" lang="ja-JP" altLang="en-US" dirty="0"/>
              <a:t>ここで朝と違うのはチーズとプリン以外も数を控える</a:t>
            </a:r>
            <a:endParaRPr kumimoji="1" lang="en-US" altLang="ja-JP" dirty="0"/>
          </a:p>
          <a:p>
            <a:r>
              <a:rPr lang="ja-JP" altLang="en-US" dirty="0"/>
              <a:t>クッキーは印刷範囲を指定して印刷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03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EFA8E-D7D0-4309-A5A2-713498AA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736E79-5AFD-4EA5-B995-955D98B4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⑳から</a:t>
            </a:r>
          </a:p>
        </p:txBody>
      </p:sp>
    </p:spTree>
    <p:extLst>
      <p:ext uri="{BB962C8B-B14F-4D97-AF65-F5344CB8AC3E}">
        <p14:creationId xmlns:p14="http://schemas.microsoft.com/office/powerpoint/2010/main" val="60730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719C8-ECFD-4F1C-9E9C-D3F001CB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前倒し追加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D51493-68D2-41AC-8A4F-0317BCC6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印刷待ち→出荷予定日を翌日でくくる→出てくれば印刷</a:t>
            </a:r>
          </a:p>
        </p:txBody>
      </p:sp>
    </p:spTree>
    <p:extLst>
      <p:ext uri="{BB962C8B-B14F-4D97-AF65-F5344CB8AC3E}">
        <p14:creationId xmlns:p14="http://schemas.microsoft.com/office/powerpoint/2010/main" val="31487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FDB7D-FB44-43D8-AFC7-03229FA2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通常分印刷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B33B51-A822-4CD0-9FB8-D52429F0F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印刷待ち→出荷予定日を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日後でくくる</a:t>
            </a:r>
          </a:p>
        </p:txBody>
      </p:sp>
    </p:spTree>
    <p:extLst>
      <p:ext uri="{BB962C8B-B14F-4D97-AF65-F5344CB8AC3E}">
        <p14:creationId xmlns:p14="http://schemas.microsoft.com/office/powerpoint/2010/main" val="76570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038E9D-D059-4AB9-8FAB-C79BF8F1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521C1-15EA-4DA3-9ADF-9419A3D3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⑭から⑮</a:t>
            </a:r>
            <a:endParaRPr kumimoji="1" lang="en-US" altLang="ja-JP" dirty="0"/>
          </a:p>
          <a:p>
            <a:r>
              <a:rPr kumimoji="1" lang="ja-JP" altLang="en-US" dirty="0"/>
              <a:t>⑰は「</a:t>
            </a:r>
            <a:r>
              <a:rPr kumimoji="1" lang="en-US" altLang="ja-JP" dirty="0"/>
              <a:t>0420</a:t>
            </a:r>
            <a:r>
              <a:rPr lang="en-US" altLang="ja-JP" dirty="0"/>
              <a:t>.csv</a:t>
            </a:r>
            <a:r>
              <a:rPr kumimoji="1" lang="ja-JP" altLang="en-US" dirty="0"/>
              <a:t>」みたいな感じで</a:t>
            </a:r>
            <a:r>
              <a:rPr lang="ja-JP" altLang="en-US" dirty="0"/>
              <a:t>日付だけで保存</a:t>
            </a:r>
            <a:endParaRPr lang="en-US" altLang="ja-JP" dirty="0"/>
          </a:p>
          <a:p>
            <a:r>
              <a:rPr lang="ja-JP" altLang="en-US" dirty="0"/>
              <a:t>⑱から㉑</a:t>
            </a:r>
            <a:endParaRPr lang="en-US" altLang="ja-JP" dirty="0"/>
          </a:p>
          <a:p>
            <a:r>
              <a:rPr kumimoji="1" lang="ja-JP" altLang="en-US" dirty="0"/>
              <a:t>指示書と納品書の出力に使用後は</a:t>
            </a:r>
            <a:r>
              <a:rPr kumimoji="1" lang="en-US" altLang="ja-JP" dirty="0"/>
              <a:t>【FTP】</a:t>
            </a:r>
            <a:r>
              <a:rPr kumimoji="1" lang="ja-JP" altLang="en-US" dirty="0"/>
              <a:t>の</a:t>
            </a:r>
            <a:r>
              <a:rPr kumimoji="1" lang="en-US" altLang="ja-JP" dirty="0"/>
              <a:t>【focetta】</a:t>
            </a:r>
            <a:r>
              <a:rPr kumimoji="1" lang="ja-JP" altLang="en-US" dirty="0"/>
              <a:t>（宮家さん</a:t>
            </a:r>
            <a:r>
              <a:rPr kumimoji="1" lang="en-US" altLang="ja-JP" dirty="0"/>
              <a:t>PC</a:t>
            </a:r>
            <a:r>
              <a:rPr kumimoji="1" lang="ja-JP" altLang="en-US" dirty="0"/>
              <a:t>）に接続して、</a:t>
            </a:r>
            <a:r>
              <a:rPr kumimoji="1" lang="en-US" altLang="ja-JP" dirty="0"/>
              <a:t>【</a:t>
            </a:r>
            <a:r>
              <a:rPr kumimoji="1" lang="ja-JP" altLang="en-US" dirty="0"/>
              <a:t>☆印刷元データ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クリックして、そこにデスクトップから</a:t>
            </a:r>
            <a:r>
              <a:rPr lang="ja-JP" altLang="en-US" dirty="0"/>
              <a:t>「</a:t>
            </a:r>
            <a:r>
              <a:rPr lang="en-US" altLang="ja-JP" dirty="0"/>
              <a:t>0420.csv</a:t>
            </a:r>
            <a:r>
              <a:rPr lang="ja-JP" altLang="en-US" dirty="0"/>
              <a:t>」を長押しで持って入れたら</a:t>
            </a:r>
            <a:r>
              <a:rPr lang="en-US" altLang="ja-JP" dirty="0"/>
              <a:t>OK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→これでプリンターのクッキー印刷待ちに保存される。</a:t>
            </a:r>
          </a:p>
        </p:txBody>
      </p:sp>
    </p:spTree>
    <p:extLst>
      <p:ext uri="{BB962C8B-B14F-4D97-AF65-F5344CB8AC3E}">
        <p14:creationId xmlns:p14="http://schemas.microsoft.com/office/powerpoint/2010/main" val="34620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931EC-9928-4172-B6A7-732E751A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20E247-E568-4CA3-AD00-6F5A0B9D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169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1C7CDCC8-D4D6-44F5-BFDF-DE0899A1C0CC}"/>
</file>

<file path=customXml/itemProps2.xml><?xml version="1.0" encoding="utf-8"?>
<ds:datastoreItem xmlns:ds="http://schemas.openxmlformats.org/officeDocument/2006/customXml" ds:itemID="{D8593C21-ABEC-43B1-B9AB-D589B7214889}"/>
</file>

<file path=customXml/itemProps3.xml><?xml version="1.0" encoding="utf-8"?>
<ds:datastoreItem xmlns:ds="http://schemas.openxmlformats.org/officeDocument/2006/customXml" ds:itemID="{9078E1ED-F4B4-41F3-8512-67D7FAE0C72A}"/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249</Words>
  <Application>Microsoft Office PowerPoint</Application>
  <PresentationFormat>ワイド画面</PresentationFormat>
  <Paragraphs>24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即日と通常分印刷の指示書・納品書・送り状出力手順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前倒し追加</vt:lpstr>
      <vt:lpstr>通常分印刷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和宏</dc:creator>
  <cp:lastModifiedBy>山本 和宏</cp:lastModifiedBy>
  <cp:revision>13</cp:revision>
  <dcterms:created xsi:type="dcterms:W3CDTF">2020-04-16T02:18:44Z</dcterms:created>
  <dcterms:modified xsi:type="dcterms:W3CDTF">2020-07-24T02:46:05Z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