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47BEC-AD2B-4991-952A-E3C223C6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13684D-AABB-43DD-B6B9-F55D4AA11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AA1BB-ADAA-4E19-B379-D3081157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2ED6D-D1CF-4FE7-9007-FF279221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3DE1F9-C1D4-44D4-A99F-88CC69DC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6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8D695-D6DC-4E2C-97A1-1CD572FF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DB5EF7-0A37-49B4-AA5E-A5D1335F0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EFD1F-8771-4ACD-90F7-FF31BC6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3881D-D1F4-48DB-BF3A-99AA13C1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F6FEE-E4AF-45EE-B458-9C9F0E1F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4EF307-D473-45BE-BDDB-761F778DC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42F724-144C-4104-84A9-A5119472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A1002-AA2D-419D-8822-C0EA0A4E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EF43C-6169-4F15-9A71-154524B2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A7084-CC92-404C-9B2E-F295AF2D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50614-9E45-493E-8687-B5BAA8CD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BA522-75EF-4A3A-930E-F82A0311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B916-8142-4D7C-A3AB-ABB9112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D1A28-FE54-41E9-A331-088EA160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795F4-B8E8-4130-BEF8-2FD371A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2AC35-F3B9-4B1A-9D06-20EAC1E0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0D26EC-5FE7-477D-83E3-612B282A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BADAE-DAF8-4961-9B40-D72F059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C6AE4-96F6-48B3-A2A2-F982D3B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56D37-C94E-49C1-B71D-F9653583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8579A-12E4-4FF6-9279-B33856C9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11C85-B5F0-4EEC-A5DB-A677B7494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55A8C0-B6A6-4681-BB67-8474EFF50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707EAF-35C0-4A6D-872B-D4F0A4D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2B99BC-80D6-4AFA-8B7C-2C1932DE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5B22A2-F32C-4916-B46C-264C37C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9E253-7F51-42C6-A9FC-3E944B2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711F28-9B20-4B05-A705-DAB58B18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40667F-B7E4-46EE-A388-411B1BF6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F7DEDC-AC94-4BD9-A56D-287AB8EF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41B4EF-800F-45DF-B8B1-02A78D00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A5653B-5E6C-462C-99A3-34F1463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1DD1CA-8F90-40D5-A975-72F9ADE3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24D8AD-E436-4675-B9CA-8DCB9D2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07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AFF-C661-41F3-B202-F2914E50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EDEA-5F8D-414B-89E8-7141D156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033B6A-D3FC-46FA-B9BC-45077B77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1C10FC-C38B-4040-8CB4-38D9D2D4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4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592776-0AF6-4A30-BA81-887D183C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0CC9A6-61FA-4A6F-850A-28913FBB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52FF68-F769-40E4-91D6-8BAE0D90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6C422-6E8D-4613-A8DA-E58DC81F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9EA82-24DC-47B1-B765-A213BB69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A51FA2-DE48-401D-9E75-3C7956F0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50023-48FB-490B-9872-7E143E38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B2F088-0505-4561-B590-1FFA1C01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C6C1F-94C4-44AD-80DC-C94B49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1599B-6AF3-4CC1-994D-5E41F1A1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FF456B-FF82-4C8E-BFB2-47E8CC35B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E411EC-EF50-491E-A69B-8F0CADA2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05444-1665-4F02-B468-7FEA9BC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A8B6B-AB9C-40F3-B3D4-DBA6F8FF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7705A-0151-45DD-89D2-C4D4288C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0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47873F-AC9C-49C0-B2CA-8DB6DE4A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F6604-B799-470B-BB19-DF396899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89AD6-2F4E-4129-8671-F69156438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CA19-34CB-4D48-BA09-81E5088A0C5F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A4093-1D09-4714-AFCA-E78565639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8538D9-59F1-4CE4-B7CC-1B4BA5BE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94FC-2053-460B-BC23-D112587B2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9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FA5DC-4B40-4749-9B01-3958DA1A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746" y="1268963"/>
            <a:ext cx="4758613" cy="410547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EC600C-20D6-43D8-936A-2E6E3D7D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2" y="3340359"/>
            <a:ext cx="3424335" cy="1875453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66C19B-DBE4-4F0B-87F9-EC7C9756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12" t="8435" r="39541" b="14830"/>
          <a:stretch/>
        </p:blipFill>
        <p:spPr>
          <a:xfrm>
            <a:off x="1349827" y="56054"/>
            <a:ext cx="3536303" cy="68303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12018F-C67E-4DED-8517-4BD03CE0A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3" t="9932" r="38775" b="6747"/>
          <a:stretch/>
        </p:blipFill>
        <p:spPr>
          <a:xfrm>
            <a:off x="7772401" y="462756"/>
            <a:ext cx="3069772" cy="61637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3FE734-798B-43B7-8C01-2C3C2CE9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19" t="11973" r="40995" b="14421"/>
          <a:stretch/>
        </p:blipFill>
        <p:spPr>
          <a:xfrm>
            <a:off x="4842587" y="472087"/>
            <a:ext cx="2948474" cy="63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7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193F903B-E7BC-4AED-AEA2-BE9888E54602}"/>
</file>

<file path=customXml/itemProps2.xml><?xml version="1.0" encoding="utf-8"?>
<ds:datastoreItem xmlns:ds="http://schemas.openxmlformats.org/officeDocument/2006/customXml" ds:itemID="{486FFA46-6A7F-4993-BEEE-D34813D94653}"/>
</file>

<file path=customXml/itemProps3.xml><?xml version="1.0" encoding="utf-8"?>
<ds:datastoreItem xmlns:ds="http://schemas.openxmlformats.org/officeDocument/2006/customXml" ds:itemID="{1398DE44-FB98-447B-929C-E2C0B85D2794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和宏</dc:creator>
  <cp:lastModifiedBy>山本 和宏</cp:lastModifiedBy>
  <cp:revision>2</cp:revision>
  <dcterms:created xsi:type="dcterms:W3CDTF">2020-06-04T00:07:09Z</dcterms:created>
  <dcterms:modified xsi:type="dcterms:W3CDTF">2020-06-04T03:32:25Z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