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9.xml" ContentType="application/inkml+xml"/>
  <Override PartName="/ppt/theme/theme1.xml" ContentType="application/vnd.openxmlformats-officedocument.theme+xml"/>
  <Override PartName="/ppt/ink/ink8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6" r:id="rId8"/>
    <p:sldId id="267" r:id="rId9"/>
    <p:sldId id="268" r:id="rId10"/>
    <p:sldId id="269" r:id="rId11"/>
    <p:sldId id="264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24:37.702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1313 1049 0,'-46'0'15,"-1"0"1,24 0 0,-24 24-16,1-24 15,-1 0 1,0 0-16,-22 0 15,-1 0-15,-24 0 16,1-24-16,47 1 16,-24 0-16,0-1 15,47 24-15,-1-23 16,1 23-16,0 0 16,-1 0-16,1-23 15,-24-1 1,24 1-16,23 0 0,-70 23 15,24-47 1,-1 1-16,24 22 16,-1 24-1,24-23-15,-23 0 16,0-1-16,-1 1 16,24 0-1,0-1-15,0 1 16,0-23-16,0-1 15,0 24 1,0-1-16,0-22 16,0-1-16,24 1 15,-1 46-15,24-47 16,-1 0-16,1 1 16,0 22-16,22 1 15,25 0-15,-1 0 16,23-1-16,47 24 15,-23-46-15,-47 46 16,1 0-16,-24 0 16,0 0-16,23 0 15,-23 0-15,0 23 16,23 0 0,-47 1-16,1-24 0,0 23 15,-47 0 1,23 0-16,0-23 15,0 47-15,1 0 16,-1-24-16,0 47 16,1-24-16,-1 24 15,0-23-15,1-47 16,-24 47-16,23-24 16,-23 0-1,0 0 1,0 1-16,-23-24 15,-1 46-15,1-22 16,0-1-16,-24 24 16,24-1-16,-1-22 15,1-1-15,23 0 16,-23 0-16,0-23 16,-1 0-1,1 24 1,0-24-1,-1 0-15,1 0 16,0 0 15,-24 0 1,1 0-32,-1 0 15,0 23-15,-23-23 16,47 0-16,-23 0 15,-1 0-15,24 0 16,-24 0-16,24 0 16,-1 0-1,-22 0-15,-1 0 16,24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43:05.14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1412 2261 0,'-94'0'78,"1"23"-63,0-23-15,23 0 16,-23 0-16,70 0 16,-24 0-16,24 0 15,-1 0-15,1 0 16,0 0-16,-24-23 15,-23-24-15,-23 24 16,23-24-16,-23 1 16,23 22-16,0-46 15,0 24-15,70 22 16,-46-22-16,22-24 16,1 0-16,0 23 15,-24 1-15,47-24 16,-23-23-16,-1 0 15,24-1-15,0 1 16,0 23-16,0-70 16,0 70-16,0 1 15,24 22 1,-1-23-16,0 23 16,24 24-16,0-47 15,-24 24-15,47-24 16,23 23-16,-23-23 15,70 24-15,0-24 16,-47 23-16,47 0 16,-47 24-16,0 0 15,-23 0-15,23-1 16,0 1-16,0 0 16,-23 23-16,24 0 15,-1-24-15,0 24 16,-23 0-16,23 0 15,-70 0-15,24 24 16,0-1-16,-1 0 16,-22-23-16,22 24 15,1 22-15,-1-23 16,-22 1-16,22 46 16,1 0-16,0-24 15,-1 47-15,1-46 16,-1 23-1,1 23-15,-24 0 0,24 24 16,-24-24 0,24-46-16,-47 23 15,23-1-15,-23 25 16,0-71-16,0 47 16,0-23-16,0 22 15,0 1-15,-23 0 16,-24 0-16,24-23 15,-24-1-15,24 24 16,-47-23-16,47 23 16,-24-24-16,1 1 15,-1 23-15,0-47 16,-23 1-16,24 22 16,-24-23-16,-23-23 15,23 47-15,-47-24 16,47 1-16,-46-1 15,23 0-15,-1-23 16,-22 24-16,23-24 16,-70 46-16,46-46 15,-46 0-15,0 0 16,0 0-16,69 0 16,1 0-1,70 0-15,-24 0 0,24 0 16,0 0 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43:06.65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1082 1353 0,'-46'0'16,"22"0"-1,1 0-15,0 0 16,-47-24-16,-23 1 16,-47 0-16,47 23 15,-1-23-15,48-1 16,-24 24-16,23-23 15,1 0-15,-1-24 32,1 0-17,22 1-15,-22-1 16,22 1-16,1-24 16,0 23-16,-1 1 15,24-24-15,0 23 16,0-23-16,0 23 15,0-22-15,24-1 16,-1 0-16,0 23 16,-23 24-16,47 0 15,23-24-15,0 24 16,0-24-16,23 24 16,0-1-16,0 1 15,-23 0 1,23 0-16,-46 23 15,0 0-15,-47-24 16,46 24 0,24 24-1,0-1-15,23 23 16,0-22-16,-23-1 16,-23 0-16,0 1 15,-1-24-15,-46 23 16,0 0-1,23 1-15,1-1 16,-1 0-16,-23 24 16,23-24-16,1 47 15,-1-47-15,-23 1 16,23-1-16,-23 23 16,0 1-1,24 0-15,-24-24 16,0 0-16,0 24 15,0 0 1,0-24-16,0 0 16,0 0-16,0 1 15,-24-24 1,1 23 0,0 0-16,-1 1 15,1-24-15,0 23 16,-24 0-16,1 1 15,22-1-15,-22 0 16,22 0-16,-22-23 16,22 24-16,1-24 15,-23 23-15,-1-23 16,0 23 0,1-23-1,-1 0-15,24 0 16,-94 0-16,47 0 15,0 0-15,1 24 16,45-24-16,-22 0 16,22 23-16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43:12.017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3566 3053 0,'-24'0'78,"-22"0"-78,-1 0 16,-93 23-16,24 0 16,-94-23-16,47 0 15,-23 0-15,-24 0 16,0 0-16,24-23 15,46 0-15,-23-1 16,0 1-16,-47-47 16,24 23-16,-24-46 15,47 47-15,-24-24 16,24 23-16,70 0 16,0-22-16,-24 22 15,71-23 1,22 47-16,24-24 15,-23 1-15,0-1 16,-1-23-16,24 0 16,0-23-16,0-47 15,24-46-15,-1 92 16,47-45-16,-23 22 16,-1-23-16,47 24 15,-46-1-15,23 47 16,23-23-16,24 23 15,-24 24-15,47-48 16,23 48-16,23-24 16,-23 23-16,94-23 15,-24 47-15,93-47 16,-70 24-16,94-24 16,-71 0-16,48 46 15,-1-22-15,-93 46 16,-23 0-16,-47 0 15,0 0-15,-47 0 16,-22 0-16,22 0 16,-23 23-1,1 24-15,-1-24 16,0 24-16,23 46 16,24-46-16,-46-1 15,45 24-15,-45-23 16,-1-1-16,-23 1 15,0 23-15,-1 0 16,1 0-16,0 23 16,0-23-16,23 69 15,-23 25-15,24-48 16,-25-23-16,-45-23 16,22 0-16,-22 0 15,-24-23-15,0-1 16,0 1-16,0 23 15,0-47-15,0 47 16,0 0-16,-24 0 16,-22-47-16,22 47 15,-45-23-15,45-1 16,-22 1-16,-24-24 16,0 47-16,-70-47 15,23 24-15,24-24 16,-70 1-16,47 22 15,-47 1 1,-1-1-16,1-22 16,-23-1-16,23 24 15,0-24-15,-1-23 16,1 23-16,47-23 16,-71 24-16,118-24 15,-48 0-15,24 0 16,23 23-16,0-23 15,0 0-15,47 0 16,-47 23-16,23-23 16,24 23-16,-24-23 15,1 0-15,22 0 16,1 0 0,0 0-16,0 0 15,23 24 1,-24-24-1,-22 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43:14.52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1541 1073 0,'-70'0'47,"-23"0"-31,23 0-16,23 0 15,-46 0-15,-23 0 16,-94 0-16,0 0 15,24 0 1,46-23-16,47 23 16,69 0-16,-22 0 15,22 0-15,1-23 47,0-24-47,-1 0 16,1 24-16,23-24 15,0 1-15,0-24 16,-23 0-16,23 23 16,0 24-16,0-23 15,0-1-15,23 0 16,24 1-16,-1 22 16,1-45-16,0 45 15,23-22-15,-24-1 16,1 24-16,23 23 15,0-47-15,23 24 16,0-1-16,23 1 16,-22 0-16,46 0 15,-47 23-15,0-24 16,-70 24 0,24 0-16,-1 0 15,-46 24-15,24-24 16,22 23-16,1 0 15,23 0-15,23 24 16,-23-24-16,0 24 16,0-24-16,-47 1 15,-23 22-15,23-46 16,-23 24-16,0-1 16,0 23-16,0 1 15,0 0 1,0-1-1,0 1-15,0-24 16,0 24-16,0-24 16,-23-23-16,0 23 15,23 1-15,-24-24 16,24 70-16,-23-47 16,0 0-16,0 24 15,-1-24-15,1 0 16,0 1-16,23 22 15,-24-46-15,24 24 16,-46-1-16,22-23 16,-22 70-16,-1-47 15,1-23 1,46 23-16,-47-23 16,24 24-1,-1-24-15,1 0 16,0 0-16,0 0 15,-24 0-15,24 0 16,-1 0-16,1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39:11.908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2362 1096 0,'-70'0'93,"0"0"-77,-46-23-16,22 0 16,-22 23-16,-24-24 15,-23-46-15,23 47 16,24-23-16,-24 22 15,0-46-15,47 24 16,-70-1-16,23 1 16,0-1-16,47 0 15,23 24-15,-23 0 16,23-1-16,46 24 16,-46-23-16,24 23 15,46-23 1,-23 23-1,-1 0 17,24-23-17,0-1-15,0 1 16,0-24-16,0 1 16,0-1-16,0 24 15,24-1-15,45 1 16,25 0-16,-24-24 15,46 24-15,24-24 16,23 47-16,0-23 16,47 23-16,23 0 15,-23 0-15,69 0 16,1 23-16,23-23 16,23 24-16,-46 46 15,-1-47-15,-22 0 16,-94 24-16,0-24 15,-23 0-15,-94 1 16,24-1-16,-23-23 16,-24 0-16,-23 23 31,0 1-15,0 22-1,0 1 1,0-24-16,0 24 15,-23-1-15,-24 24 16,1-23 0,-24 23-16,23-47 15,-23 24-15,70-24 16,-46 0-16,-1 1 16,24-1-16,-24 0 15,-23-23-15,24 0 16,-48 23-16,-22-23 15,-1 0-15,-92 47 16,46-47-16,-1 0 16,-22 0-16,23 0 15,0 0-15,23 0 16,23 0-16,1 0 16,23 0-16,23 0 15,23 0-15,24 0 16,-24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39:14.284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845 801 0,'-24'0'31,"1"0"0,0 0-15,-24 0-16,-46 0 16,0 0-16,23-24 15,-23 1-15,46 0 16,-23-1-16,0 24 16,24 0-16,-1-23 15,24 0-15,-1 0 16,1 23-16,23-24 15,0 1 1,-23 0-16,23-1 16,0-22-16,0-1 15,0 24-15,0-24 16,46 1-16,-22-1 16,22 47-16,24-47 15,23 24-15,-23-24 16,24 24-16,22 0 15,-23 23-15,24-23 16,46 23-16,23-47 16,-69 24-16,46 23 15,0 0-15,-70 0 16,24 0-16,-24 0 16,-23 0-16,-47 0 15,24 23 1,-24 0-1,-23 1 17,0-1-17,0 23-15,23 1 16,-23 0-16,0 23 16,0-47-16,0 0 15,-23 24-15,0-1 16,-24-22-16,-23-1 15,47 0-15,-47 1 16,-46-1-16,22 0 16,1 1-16,0-1 15,23 0-15,0 0 16,0-23-16,47 24 16,-47-24-16,0 23 15,24-23-15,-48 23 16,24-23-16,-23 0 15,23 0-15,0 0 16,47 0-16,0 0 16,-1-23-1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39:15.859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1026 1165 0,'-47'0'0,"-46"0"15,0 24-15,-70-1 16,-1-23-16,1 0 15,70 0-15,0 0 16,70-23-16,23-1 31,-47 1-31,47-47 16,-23 47-16,-1 0 16,24-47-16,0 0 15,0 0-15,0 0 16,47 0-16,70-46 15,-24 46-15,70-47 16,-47 47-16,71 24 16,23-24-16,-47 0 15,0 23-15,46 24 16,1 0-16,-47 23 16,-46 0-16,46 0 15,-70 0-15,0 0 16,-69 0-16,-1 23 62,-23 24-62,23 22 16,-23-45-16,0 46 16,0 0-16,0-47 15,0 47-15,-23 0 16,-24-24-16,24 24 15,-93-23-15,22 23 16,-45-24 0,-1 24-16,-23-23 15,23 23-15,0-24 16,23-22-16,-22-1 16,45 0-16,1 24 15,23-24-15,24-23 16,-1 0-16,0 0 15,1 0-15,-1 0 16,-23 0-16,24 0 16,-47 0-16,23 0 15,23 0-15,24 0 16,-1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40:13.95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1118 726 0,'-78'26'16,"27"-26"-16,-1 26 15,-26-26-15,26 0 16,0 0-16,1 0 16,-1 0-16,26 0 15,-26 0-15,0 0 16,0-26-16,26 0 15,-51 0-15,25 0 16,0 1-16,26 25 16,-26 0-16,26 0 15,26-26-15,-26 26 16,0-26 31,0 0-47,1-52 15,25 26-15,-26 26 16,0 0-16,26-25 16,0 25-16,0 0 15,0 0-15,0 0 16,0 0 0,0 0-1,26 0 1,25 26-16,1-26 15,-26 26-15,52-26 16,-26 0-16,-26 26 16,52-26-16,-27 1 15,1 25-15,-26 0 16,52-26-16,-26 26 16,0 0-1,-1 0-15,-25 0 16,26 26-16,0-26 15,26 25-15,-52 1 16,51 0-16,1 0 16,0-26-16,-52 26 15,52 0-15,-27 0 16,1 0-16,-52 0 16,0 0-1,26-26-15,-26 26 16,26-26-16,-26 51 15,26-51-15,-26 52 16,0-26-16,0 0 16,0 0-1,26 0-15,-26 0 16,0 26-16,26-52 16,-26 26-16,0 0 15,0-1-15,0 1 16,-26 0-1,-26-26 1,26 26-16,-26-26 16,0 0-16,1 0 15,25 0-15,-26 0 16,-26 0-16,0 0 16,1 0-16,-27 0 15,0 0-15,1 0 16,51 0-16,0 0 15,26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40:17.23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260 721 0,'-24'0'15,"24"-23"-15,-23-24 32,-24 1-17,1 22-15,-1-45 16,24 45-16,0-22 15,-1 46-15,24-47 16,0 24 0,0-1-1,0 1-15,24 0 16,-1-24 0,24 1-16,-1-1 15,24 47-15,-23-47 16,-1 1-16,1 23 15,23 23-15,-47 0 16,0-24-16,24 24 16,0 0-16,23 0 15,-1 0-15,25 0 16,-24 0-16,23 0 16,-23 0-16,0 0 15,0 24-15,-47-24 16,23 23-16,-22-23 15,-1 23 32,-23 0-31,23 1-16,-23 22 16,24-22-16,-1 46 15,0-1-15,1-22 16,-24-24-16,0 1 15,0 22-15,23-46 16,-23 24 0,0-1-16,0 0 15,0 0 1,0 1 0,-23-1-1,-1 0-15,1 1 16,0-24-1,-1 23-15,1 0 16,0 1-16,-1-24 16,1 0-16,-23 0 15,22 23-15,-22-23 16,-1 23-16,-23 1 16,0-1-16,24-23 15,-24 0-15,0 0 16,46 0-16,-22 0 15,-1 0 1,24 0-16,-24 0 16,24 0-16,0 0 15,-1 0-15,-22 0 16,-1 0 0,24 0-16,-24 0 15,24 0 1,0 0-16,-24-23 15,24 23-15,-1 0 16,1 0-16,0-24 78,23 1-78,-23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40:42.450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1306 770 0,'-23'24'31,"-24"-24"203,1 0-234,-24 23 0,47-23 16,-1 0-16,-46 0 16,1 0-1,22 0-15,-46 0 16,23 0-16,-23 0 15,-1-23-15,-22 23 16,23-24-16,-1 1 16,1 23-16,47-23 15,22 23 17,24-24-32,-23 1 15,0-24-15,23 1 16,-24-24-16,24 23 15,0-23-15,0 24 16,0-1-16,0 1 16,47-1-16,0 0 15,46 24-15,-23-24 16,0 24-16,0 0 16,23 23-16,47-23 15,-71 23-15,25-24 16,-1 24-16,23 0 15,-46 0 1,0 0-16,-23 0 16,-1 0-16,1 0 15,-24 0-15,1 24 16,22-1-16,1 0 16,-24 0-16,24-23 15,-24 0-15,0 47 16,24-24-16,0 1 15,-24-24-15,-23 23 16,0 0 0,0 1-1,0-1 1,0 23-16,0-22 16,0 22-1,-23-22-15,23-1 16,-24 24-16,1-24 15,23 0 1,-23 24-16,-24-47 16,24 46-16,-1-22 15,-22-1-15,23 0 16,-24-23-16,47 24 16,-23-1-16,-1-23 15,24 23 1,-23-23-1,0 24 1,-1-24-16,1 23 16,0-23-1,0 23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42:06.826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938 630 0,'-24'0'16,"-22"0"-1,-71 0-15,24 0 16,0 0-16,0 0 16,-1 0-16,71 0 15,-24 0-15,24 0 16,0-23 15,-47-1-31,47-22 16,-24 23-16,24-24 15,-24 0-15,24 24 16,-1 0-16,24-24 16,0 24-1,0 0-15,0-1 16,0-22-16,0 22 15,70-22 1,0 46-16,47-47 16,-24 1-16,-23 22 15,0 24-15,-24-23 16,24 23-16,-23 0 16,-24 0-16,1 0 31,-1 0-31,0 0 15,0 23-15,24 24 16,0-24-16,23 0 16,-47 1-16,24-1 15,-24 0-15,0-23 16,-23 24 0,0-1-1,0 24 1,-23-24-1,0 0-15,23 0 16,-47 1-16,24-24 16,-1 23-16,24 0 15,-23 1-15,0-24 16,23 23-16,0 0 16,-24 1-1,1-24 1,0 0-1,23 23-15,-24 0 16,-22-23 0,46 23-16,-23-23 15,-1 0 17,1 0-32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0-02-14T07:42:08.905"/>
    </inkml:context>
    <inkml:brush xml:id="br0">
      <inkml:brushProperty name="width" value="0.1" units="cm"/>
      <inkml:brushProperty name="height" value="0.1" units="cm"/>
      <inkml:brushProperty name="color" value="#3165BB"/>
      <inkml:brushProperty name="fitToCurve" value="1"/>
    </inkml:brush>
  </inkml:definitions>
  <inkml:trace contextRef="#ctx0" brushRef="#br0">757 820 0,'-47'0'0,"24"0"16,-47-94 156,-46 24-172,46 24 15,23-24-15,1 0 16,22 23-16,1 24 16,23 0-1,0 0 1,-23-1-1,23 1-15,0 0 16,0-24 0,23 0-1,0 1-15,-23 22 16,0 1 15,47 0-15,-24 23-16,0-23 15,1 23-15,22 0 16,-22-24-16,-1 24 16,24 0-16,-24 0 15,0-23-15,0 23 16,1 0-16,22 0 16,-22 0-16,-1 23 15,24 1 1,-24 22-16,0-23 15,1 1 1,-1-1-16,-23 0 16,23 24-16,-23-24 15,0 1-15,0 22 16,23 1-16,-23-24 16,0 47-1,0-47 1,0 24-1,0 0 1,0-1-16,-23-23 16,0 24-1,0-24-15,23 1 16,-47 46-16,24-70 16,-1 23-16,1 0 15,23 0 16,-23-23 1</inkml:trace>
  <inkml:trace contextRef="#ctx0" brushRef="#br0" timeOffset="1128">967 1775 0,'-47'0'0,"-23"0"16,47 0-16,-47 0 15,0 0-15,0 0 16,47 0-16,-47 0 15,47 0-15,-1 0 32,1 0-32,-24-23 15,24 23-15,-23-47 16,-24 24-16,0-1 16,23-22-16,24 23 15,-24-1-15,24-22 16,0 46-16,23-47 15,0 24-15,-24-1 16,24-22-16,0-24 16,0 47-16,0-47 15,0 0-15,24 0 16,46 23-16,-24-23 16,1 24-16,23-1 15,-24 24-15,1-24 16,-24 47-16,24-23 15,-1 23-15,-22 0 16,22-23-16,24 23 16,-23-24-16,46 24 15,-23 0-15,23 0 16,-23 0-16,23 0 16,-23 0-16,-23 0 15,-24 24-15,0-1 16,-23 0-1,24 1 1,-1 22-16,0-23 16,1 1-16,-1 46 15,-23-24-15,0 1 16,0 46-16,0-23 16,0-23-16,0-24 15,0 47-15,-23 0 16,-24-24-16,24-22 15,-24-1 1,0-23-16,1 47 16,23-47-16,-24 23 15,0 0-15,24 0 16,-24-23-16,24 0 16,0 0-16,0 24 15,-1-24-15,1 0 16,0 23-16,-1-23 15,1 0-15,0 23 16,-1 1-16,1-1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59E4F-5B2A-4ED4-B024-3DFC1A3FD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2597E5-DC30-44F1-B884-30DA4C49B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A6EFFC-360B-48C0-B1C9-85AA05EDF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0901C8-D4A2-4AF3-8DD2-56915D36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C4128D-8142-485C-ADE7-B19D9E6C1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20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AFA35-A7D2-464B-A4A8-F54FBCF06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212AEC-6C4C-4F19-9E01-5D33272CB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606B91-8F14-4170-A501-0CC37280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07F159-E936-4D7C-A7FE-3BE0596B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902234-1244-4BEE-874F-FB4400DA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79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145F63-8F6D-4A4F-B092-96B89F9D17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3AFD4D-CEA7-4DAF-B4F2-AA675AE8D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C6A50-D705-4AC9-A807-342B1FFD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DCB2A-57AA-4169-A279-F5B031D8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487511-220A-4895-8E92-861D209B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7946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76BD3D-A8D3-4D7C-90D9-CA9E011E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DD78CB-A4C2-42B8-B3F0-B7A9D807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58579-3AC9-48FC-B859-AA76CAE5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BE0DA6-D8AB-46F8-86FD-2C5E6022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F87BCE-63E2-42F5-AED1-4F155B4F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24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95D3E8-593E-4851-8CCD-7A50576B6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CC98F3-A403-473D-B951-A73FA9BD8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459F6-0150-4542-8FD8-E071E17E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BFA279-594F-4D94-B984-2F54CAED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0D99D2-128D-4D4D-8951-8AB97E27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078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3C8BD4-2A8A-4CC0-A7D2-4ACF2E49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97B32D-A593-4038-9DB0-1FFF0EE25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4242A4-6B19-4C3C-AD20-2B0189B92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EA5E67-9A7A-4ED0-8837-9364BCCE9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575B7E-AF0F-4B5B-A257-154CC940A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88506C-9706-4343-A9FE-039D51C3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23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575A42-9982-4704-B279-E22DD02A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23D108-2945-4874-A15C-404A67583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507EC8-3BCA-49C4-9E64-6A111B8A0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DD26EE6-53AB-4AFE-8C57-1D463713C9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FABC5B-983D-4A71-848A-1F7C86AD5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B227AA-8C4D-4FC0-A035-A55A7ECA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F0F49B-A867-4C27-B9E7-0446AE35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BD54E2-E208-40E0-B080-EED88056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0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305EE-5ED9-4E97-A4D6-41348C7C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FC02CE-7E7F-46E1-B836-9F19051E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7340165-0D57-4A25-AE58-58FBC6FE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BF74FC3-A389-4392-826C-23DA1EC8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34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4685329-D4E5-4611-A76F-D6CA3652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D72788-2A5B-4286-ABB0-AE546ADE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B4FE6CD-D362-496F-A7FC-53DEB33B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16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6C0D6-1989-4B6A-8E60-7100B32B3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C01C47-C22C-45F5-AFB6-7E6CCE977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6ED98B-5722-42B4-A462-27A74BA4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4E458F-90B8-42B2-BC6E-0D54B90F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38A3751-DE41-461E-A9BB-1009F15A6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767213-409F-42B2-9603-7C454995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41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0D27D-21C5-479C-830A-344224D3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4BCEA8D-DFF8-4AF6-8E8F-833D02351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86CE1F-5DB0-4D13-8376-34442C824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72ADDA-B29B-49E0-B466-47761509D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6BD956-62EF-4062-9D44-F5C585E7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37C2D7-801D-4908-9204-195EAE126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09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C3E520-4167-4893-8F5C-00BA6A3C4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197598-C35C-4037-BCFC-7F531B549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774D7-F6D9-4045-BB4C-EF4C43E56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A776C-A26A-4B85-89C6-F0C0B426FC99}" type="datetimeFigureOut">
              <a:rPr kumimoji="1" lang="ja-JP" altLang="en-US" smtClean="0"/>
              <a:t>2020/5/1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2264B2-98B8-4144-ABB0-61D4C00D87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57617B-5A68-44F7-A01E-C7CD9E272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98D26-F762-4F90-A4D4-5E1879348E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0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14.png"/><Relationship Id="rId5" Type="http://schemas.openxmlformats.org/officeDocument/2006/relationships/customXml" Target="../ink/ink11.xml"/><Relationship Id="rId10" Type="http://schemas.openxmlformats.org/officeDocument/2006/relationships/image" Target="../media/image26.emf"/><Relationship Id="rId4" Type="http://schemas.openxmlformats.org/officeDocument/2006/relationships/image" Target="../media/image23.emf"/><Relationship Id="rId9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8.png"/><Relationship Id="rId7" Type="http://schemas.openxmlformats.org/officeDocument/2006/relationships/image" Target="../media/image1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0.emf"/><Relationship Id="rId4" Type="http://schemas.openxmlformats.org/officeDocument/2006/relationships/customXml" Target="../ink/ink2.xml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5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9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2447C-BAE7-41A4-A983-EE286C4ED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197BC6-D29D-4CC6-B165-8D71278F97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9616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A9A-9862-4126-8FEF-A7F62ED3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1373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0B715-16FB-444A-B876-12EB9478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3732"/>
            <a:ext cx="12192000" cy="1023457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E614934-7A96-46FB-8150-41E282586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189"/>
            <a:ext cx="6987097" cy="39302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4E52D7A-2FD2-4D09-85B3-65DB7C5703C9}"/>
                  </a:ext>
                </a:extLst>
              </p14:cNvPr>
              <p14:cNvContentPartPr/>
              <p14:nvPr/>
            </p14:nvContentPartPr>
            <p14:xfrm>
              <a:off x="4055440" y="3036689"/>
              <a:ext cx="1024200" cy="88272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4E52D7A-2FD2-4D09-85B3-65DB7C5703C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7440" y="3018689"/>
                <a:ext cx="105984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76711773-A6A9-4653-989E-F0B67F663B89}"/>
                  </a:ext>
                </a:extLst>
              </p14:cNvPr>
              <p14:cNvContentPartPr/>
              <p14:nvPr/>
            </p14:nvContentPartPr>
            <p14:xfrm>
              <a:off x="5247760" y="4445729"/>
              <a:ext cx="592560" cy="48744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76711773-A6A9-4653-989E-F0B67F663B8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29760" y="4427729"/>
                <a:ext cx="6282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AAD32C8C-5CF3-495F-B6A3-936D96362E71}"/>
                  </a:ext>
                </a:extLst>
              </p14:cNvPr>
              <p14:cNvContentPartPr/>
              <p14:nvPr/>
            </p14:nvContentPartPr>
            <p14:xfrm>
              <a:off x="209560" y="2801969"/>
              <a:ext cx="2421000" cy="111888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AAD32C8C-5CF3-495F-B6A3-936D96362E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1560" y="2783969"/>
                <a:ext cx="2456640" cy="11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1B6884FD-F995-4209-9DE0-2BDA24484D78}"/>
                  </a:ext>
                </a:extLst>
              </p14:cNvPr>
              <p14:cNvContentPartPr/>
              <p14:nvPr/>
            </p14:nvContentPartPr>
            <p14:xfrm>
              <a:off x="275800" y="4613489"/>
              <a:ext cx="683640" cy="42912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1B6884FD-F995-4209-9DE0-2BDA24484D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7800" y="4595489"/>
                <a:ext cx="719280" cy="4647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図 9">
            <a:extLst>
              <a:ext uri="{FF2B5EF4-FFF2-40B4-BE49-F238E27FC236}">
                <a16:creationId xmlns:a16="http://schemas.microsoft.com/office/drawing/2014/main" id="{B3E1C818-9668-46AE-8AE6-59E28D1CF7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51255" y="2450113"/>
            <a:ext cx="5224162" cy="29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59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A9A-9862-4126-8FEF-A7F62ED3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1373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0B715-16FB-444A-B876-12EB9478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3732"/>
            <a:ext cx="12192000" cy="1023457"/>
          </a:xfrm>
        </p:spPr>
        <p:txBody>
          <a:bodyPr/>
          <a:lstStyle/>
          <a:p>
            <a:r>
              <a:rPr kumimoji="1" lang="ja-JP" altLang="en-US" dirty="0"/>
              <a:t>メールワイズから領収書を添付したものを送る。</a:t>
            </a:r>
            <a:endParaRPr kumimoji="1" lang="en-US" altLang="ja-JP" dirty="0"/>
          </a:p>
          <a:p>
            <a:r>
              <a:rPr kumimoji="1" lang="en-US" altLang="ja-JP" dirty="0"/>
              <a:t>『</a:t>
            </a:r>
            <a:r>
              <a:rPr kumimoji="1" lang="ja-JP" altLang="en-US" dirty="0"/>
              <a:t>ご注文の際にご希望頂いておりました領収書を添付しております</a:t>
            </a:r>
            <a:r>
              <a:rPr kumimoji="1" lang="en-US" altLang="ja-JP" dirty="0"/>
              <a:t>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115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A9A-9862-4126-8FEF-A7F62ED3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1373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0B715-16FB-444A-B876-12EB9478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3732"/>
            <a:ext cx="12192000" cy="1023457"/>
          </a:xfrm>
        </p:spPr>
        <p:txBody>
          <a:bodyPr/>
          <a:lstStyle/>
          <a:p>
            <a:r>
              <a:rPr kumimoji="1" lang="en-US" altLang="ja-JP" dirty="0"/>
              <a:t>NE</a:t>
            </a:r>
            <a:r>
              <a:rPr kumimoji="1" lang="ja-JP" altLang="en-US" dirty="0"/>
              <a:t>作業者用欄に</a:t>
            </a:r>
            <a:r>
              <a:rPr kumimoji="1" lang="en-US" altLang="ja-JP" dirty="0"/>
              <a:t>『</a:t>
            </a:r>
            <a:r>
              <a:rPr lang="ja-JP" altLang="en-US" dirty="0"/>
              <a:t>〇</a:t>
            </a:r>
            <a:r>
              <a:rPr lang="en-US" altLang="ja-JP" dirty="0"/>
              <a:t>/</a:t>
            </a:r>
            <a:r>
              <a:rPr lang="ja-JP" altLang="en-US" dirty="0"/>
              <a:t>〇領収書メール送信済み</a:t>
            </a:r>
            <a:r>
              <a:rPr kumimoji="1" lang="en-US" altLang="ja-JP" dirty="0"/>
              <a:t>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3566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CCA470-53BA-425E-B32C-B220FA72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681036"/>
          </a:xfrm>
        </p:spPr>
        <p:txBody>
          <a:bodyPr>
            <a:normAutofit fontScale="90000"/>
          </a:bodyPr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A24917-6586-48FA-8EC1-0D9D2A198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11" y="681037"/>
            <a:ext cx="12124887" cy="1072262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120461-ED28-4607-BC3A-0DCF706A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53299"/>
            <a:ext cx="6233951" cy="350659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F5B885F-7085-4BA0-A046-6BFE60C153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84763" b="62973"/>
          <a:stretch/>
        </p:blipFill>
        <p:spPr>
          <a:xfrm>
            <a:off x="7538907" y="1871509"/>
            <a:ext cx="3442172" cy="4705453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22B2D0F-57BD-41A3-B22F-E646A4EC7678}"/>
              </a:ext>
            </a:extLst>
          </p:cNvPr>
          <p:cNvCxnSpPr>
            <a:cxnSpLocks/>
          </p:cNvCxnSpPr>
          <p:nvPr/>
        </p:nvCxnSpPr>
        <p:spPr>
          <a:xfrm>
            <a:off x="672611" y="2607545"/>
            <a:ext cx="7087206" cy="2358738"/>
          </a:xfrm>
          <a:prstGeom prst="line">
            <a:avLst/>
          </a:prstGeom>
          <a:solidFill>
            <a:srgbClr val="3165BB">
              <a:alpha val="75000"/>
            </a:srgbClr>
          </a:solidFill>
          <a:ln w="36000">
            <a:solidFill>
              <a:srgbClr val="3165B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60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249254-D1E8-47CD-ADEA-6CA8BD0D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9695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659A93-E0E2-431D-9D93-7E6486175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96954"/>
            <a:ext cx="12192000" cy="1057013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EB70F16-9C61-4593-938F-C6D83F96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3" y="1853967"/>
            <a:ext cx="6940492" cy="390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5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43DB64-C89D-4670-A2EB-05BF94B67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63397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D71F6-F294-4DAF-81C9-9BD0B821D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3398"/>
            <a:ext cx="12192000" cy="973123"/>
          </a:xfrm>
        </p:spPr>
        <p:txBody>
          <a:bodyPr/>
          <a:lstStyle/>
          <a:p>
            <a:r>
              <a:rPr kumimoji="1" lang="en-US" altLang="ja-JP" dirty="0"/>
              <a:t>NE</a:t>
            </a:r>
            <a:r>
              <a:rPr lang="ja-JP" altLang="en-US" dirty="0"/>
              <a:t>の</a:t>
            </a:r>
            <a:r>
              <a:rPr lang="en-US" altLang="ja-JP" dirty="0"/>
              <a:t>【</a:t>
            </a:r>
            <a:r>
              <a:rPr lang="ja-JP" altLang="en-US" dirty="0"/>
              <a:t>メニュー</a:t>
            </a:r>
            <a:r>
              <a:rPr lang="en-US" altLang="ja-JP" dirty="0"/>
              <a:t>】</a:t>
            </a:r>
            <a:r>
              <a:rPr lang="ja-JP" altLang="en-US" dirty="0"/>
              <a:t>→</a:t>
            </a:r>
            <a:r>
              <a:rPr lang="en-US" altLang="ja-JP" dirty="0"/>
              <a:t>【</a:t>
            </a:r>
            <a:r>
              <a:rPr lang="ja-JP" altLang="en-US" dirty="0"/>
              <a:t>出力</a:t>
            </a:r>
            <a:r>
              <a:rPr lang="en-US" altLang="ja-JP" dirty="0"/>
              <a:t>】</a:t>
            </a:r>
            <a:r>
              <a:rPr lang="ja-JP" altLang="en-US" dirty="0"/>
              <a:t>→</a:t>
            </a:r>
            <a:r>
              <a:rPr lang="en-US" altLang="ja-JP" dirty="0"/>
              <a:t>【</a:t>
            </a:r>
            <a:r>
              <a:rPr lang="ja-JP" altLang="en-US" dirty="0"/>
              <a:t>領収書</a:t>
            </a:r>
            <a:r>
              <a:rPr lang="en-US" altLang="ja-JP" dirty="0"/>
              <a:t>】</a:t>
            </a:r>
            <a:r>
              <a:rPr lang="ja-JP" altLang="en-US" dirty="0"/>
              <a:t>で領収書を出力し、デスクトップに保存。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8A73812-5D7C-42A9-AB5E-95DD0FF2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521"/>
            <a:ext cx="7880059" cy="443253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0AEEB2B-84CB-4E94-93D8-5B7EA1475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084" y="1614881"/>
            <a:ext cx="7963949" cy="447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7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A9A-9862-4126-8FEF-A7F62ED3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1373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0B715-16FB-444A-B876-12EB9478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3732"/>
            <a:ext cx="12192000" cy="1023457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AD080A5-DE99-42E1-8A1E-FF6C384B1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189"/>
            <a:ext cx="6096000" cy="342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A3D1C911-B165-4D65-BDB1-678E654E842C}"/>
                  </a:ext>
                </a:extLst>
              </p14:cNvPr>
              <p14:cNvContentPartPr/>
              <p14:nvPr/>
            </p14:nvContentPartPr>
            <p14:xfrm>
              <a:off x="5139400" y="2600369"/>
              <a:ext cx="710280" cy="39132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A3D1C911-B165-4D65-BDB1-678E654E84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21400" y="2582369"/>
                <a:ext cx="745920" cy="42696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図 6">
            <a:extLst>
              <a:ext uri="{FF2B5EF4-FFF2-40B4-BE49-F238E27FC236}">
                <a16:creationId xmlns:a16="http://schemas.microsoft.com/office/drawing/2014/main" id="{FC6B9A00-4ACB-44CF-81CF-90A610701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888" y="2114026"/>
            <a:ext cx="5928220" cy="333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6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A9A-9862-4126-8FEF-A7F62ED3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1373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0B715-16FB-444A-B876-12EB9478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3732"/>
            <a:ext cx="12192000" cy="1023457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BD5BCF2-66A6-4C65-87B1-832802D2F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189"/>
            <a:ext cx="4935523" cy="277623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66172CB-737A-412A-BA92-119EDE45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989" y="2086762"/>
            <a:ext cx="6096000" cy="3429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FA611191-CD5F-45D0-B0DB-BB81F3ED3807}"/>
                  </a:ext>
                </a:extLst>
              </p14:cNvPr>
              <p14:cNvContentPartPr/>
              <p14:nvPr/>
            </p14:nvContentPartPr>
            <p14:xfrm>
              <a:off x="1171480" y="2751209"/>
              <a:ext cx="1501200" cy="39492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FA611191-CD5F-45D0-B0DB-BB81F3ED38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3480" y="2733209"/>
                <a:ext cx="153684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DFB6D005-DF3C-4A63-A172-B6E50E2206B9}"/>
                  </a:ext>
                </a:extLst>
              </p14:cNvPr>
              <p14:cNvContentPartPr/>
              <p14:nvPr/>
            </p14:nvContentPartPr>
            <p14:xfrm>
              <a:off x="7145320" y="3310649"/>
              <a:ext cx="741960" cy="28872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DFB6D005-DF3C-4A63-A172-B6E50E2206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27320" y="3292649"/>
                <a:ext cx="7776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78D233BD-7847-4E59-AC24-6C2A6B9B03D9}"/>
                  </a:ext>
                </a:extLst>
              </p14:cNvPr>
              <p14:cNvContentPartPr/>
              <p14:nvPr/>
            </p14:nvContentPartPr>
            <p14:xfrm>
              <a:off x="10737760" y="2315249"/>
              <a:ext cx="857520" cy="44208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78D233BD-7847-4E59-AC24-6C2A6B9B03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719760" y="2297249"/>
                <a:ext cx="893160" cy="47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758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A9A-9862-4126-8FEF-A7F62ED3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1373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0B715-16FB-444A-B876-12EB9478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3732"/>
            <a:ext cx="12192000" cy="1023457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1AB9E17-ADFF-493D-A461-1C72DE2BC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25" y="1837189"/>
            <a:ext cx="6588154" cy="370583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76AE224-3A63-4671-AC05-8AFE6FC3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44" y="2650920"/>
            <a:ext cx="6257731" cy="35199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D1AB850F-8493-4FDC-A042-77E6A73D6DA0}"/>
                  </a:ext>
                </a:extLst>
              </p14:cNvPr>
              <p14:cNvContentPartPr/>
              <p14:nvPr/>
            </p14:nvContentPartPr>
            <p14:xfrm>
              <a:off x="3301692" y="2248464"/>
              <a:ext cx="562680" cy="28404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D1AB850F-8493-4FDC-A042-77E6A73D6D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3692" y="2230464"/>
                <a:ext cx="5983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9B6673C2-BE14-49FD-B981-D4A7FD1AB0D0}"/>
                  </a:ext>
                </a:extLst>
              </p14:cNvPr>
              <p14:cNvContentPartPr/>
              <p14:nvPr/>
            </p14:nvContentPartPr>
            <p14:xfrm>
              <a:off x="9100840" y="5075729"/>
              <a:ext cx="514800" cy="30240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9B6673C2-BE14-49FD-B981-D4A7FD1AB0D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82840" y="5057729"/>
                <a:ext cx="550440" cy="3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1688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A9A-9862-4126-8FEF-A7F62ED3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1373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0B715-16FB-444A-B876-12EB9478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3732"/>
            <a:ext cx="12192000" cy="1023457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97DEAD-4E2B-4EAF-ABF0-F9FFC2E9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189"/>
            <a:ext cx="7479253" cy="42070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601BF4A1-654E-4BFF-8A96-F209D8950CA0}"/>
                  </a:ext>
                </a:extLst>
              </p14:cNvPr>
              <p14:cNvContentPartPr/>
              <p14:nvPr/>
            </p14:nvContentPartPr>
            <p14:xfrm>
              <a:off x="41440" y="2264588"/>
              <a:ext cx="596880" cy="3027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601BF4A1-654E-4BFF-8A96-F209D8950C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40" y="2246588"/>
                <a:ext cx="632520" cy="33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0722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D7A9A-9862-4126-8FEF-A7F62ED31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13731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80B715-16FB-444A-B876-12EB9478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3732"/>
            <a:ext cx="12192000" cy="1023457"/>
          </a:xfrm>
        </p:spPr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144EFC-12A2-4350-9F60-9B71345B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7189"/>
            <a:ext cx="7074716" cy="39795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F22070DB-92EC-4B1F-ABE0-F16528119D91}"/>
                  </a:ext>
                </a:extLst>
              </p14:cNvPr>
              <p14:cNvContentPartPr/>
              <p14:nvPr/>
            </p14:nvContentPartPr>
            <p14:xfrm>
              <a:off x="291640" y="3170708"/>
              <a:ext cx="380880" cy="23292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F22070DB-92EC-4B1F-ABE0-F16528119D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640" y="3152708"/>
                <a:ext cx="41652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9F5D57AF-6A4F-4D04-9DC0-66CBF666018A}"/>
                  </a:ext>
                </a:extLst>
              </p14:cNvPr>
              <p14:cNvContentPartPr/>
              <p14:nvPr/>
            </p14:nvContentPartPr>
            <p14:xfrm>
              <a:off x="339880" y="3614228"/>
              <a:ext cx="495360" cy="64620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9F5D57AF-6A4F-4D04-9DC0-66CBF66601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1880" y="3596228"/>
                <a:ext cx="531000" cy="6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98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68BBA559-88D3-4A45-8185-51CC2C7D9290}"/>
</file>

<file path=customXml/itemProps2.xml><?xml version="1.0" encoding="utf-8"?>
<ds:datastoreItem xmlns:ds="http://schemas.openxmlformats.org/officeDocument/2006/customXml" ds:itemID="{94A561B7-4B7A-4072-86E6-AAB75856862D}"/>
</file>

<file path=customXml/itemProps3.xml><?xml version="1.0" encoding="utf-8"?>
<ds:datastoreItem xmlns:ds="http://schemas.openxmlformats.org/officeDocument/2006/customXml" ds:itemID="{6F76914C-CDAA-4A1B-9215-7311BBD31417}"/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59</Words>
  <Application>Microsoft Office PowerPoint</Application>
  <PresentationFormat>ワイド画面</PresentationFormat>
  <Paragraphs>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山本 和宏</dc:creator>
  <cp:lastModifiedBy>山本 和宏</cp:lastModifiedBy>
  <cp:revision>7</cp:revision>
  <dcterms:created xsi:type="dcterms:W3CDTF">2020-02-14T07:01:31Z</dcterms:created>
  <dcterms:modified xsi:type="dcterms:W3CDTF">2020-05-01T09:17:54Z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