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76" autoAdjust="0"/>
    <p:restoredTop sz="94660"/>
  </p:normalViewPr>
  <p:slideViewPr>
    <p:cSldViewPr snapToGrid="0">
      <p:cViewPr varScale="1">
        <p:scale>
          <a:sx n="67" d="100"/>
          <a:sy n="67" d="100"/>
        </p:scale>
        <p:origin x="90"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9B8522-11F7-4A87-A4F3-AA1B2E0E190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553CF2E-32B5-4FE3-A14F-717266498E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391092C-A569-4474-B758-1A0B10C18736}"/>
              </a:ext>
            </a:extLst>
          </p:cNvPr>
          <p:cNvSpPr>
            <a:spLocks noGrp="1"/>
          </p:cNvSpPr>
          <p:nvPr>
            <p:ph type="dt" sz="half" idx="10"/>
          </p:nvPr>
        </p:nvSpPr>
        <p:spPr/>
        <p:txBody>
          <a:bodyPr/>
          <a:lstStyle/>
          <a:p>
            <a:fld id="{BA1E96C3-52AE-4D0A-ACB3-7C3120323CDF}" type="datetimeFigureOut">
              <a:rPr kumimoji="1" lang="ja-JP" altLang="en-US" smtClean="0"/>
              <a:t>2019/12/27</a:t>
            </a:fld>
            <a:endParaRPr kumimoji="1" lang="ja-JP" altLang="en-US"/>
          </a:p>
        </p:txBody>
      </p:sp>
      <p:sp>
        <p:nvSpPr>
          <p:cNvPr id="5" name="フッター プレースホルダー 4">
            <a:extLst>
              <a:ext uri="{FF2B5EF4-FFF2-40B4-BE49-F238E27FC236}">
                <a16:creationId xmlns:a16="http://schemas.microsoft.com/office/drawing/2014/main" id="{F08B412D-8653-4C54-BE38-FB96FAA90B5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833B78C-0233-4ABA-8BBD-F37F7E91A9D2}"/>
              </a:ext>
            </a:extLst>
          </p:cNvPr>
          <p:cNvSpPr>
            <a:spLocks noGrp="1"/>
          </p:cNvSpPr>
          <p:nvPr>
            <p:ph type="sldNum" sz="quarter" idx="12"/>
          </p:nvPr>
        </p:nvSpPr>
        <p:spPr/>
        <p:txBody>
          <a:bodyPr/>
          <a:lstStyle/>
          <a:p>
            <a:fld id="{D75E5D9F-67EC-4F26-929B-26B461F35B29}" type="slidenum">
              <a:rPr kumimoji="1" lang="ja-JP" altLang="en-US" smtClean="0"/>
              <a:t>‹#›</a:t>
            </a:fld>
            <a:endParaRPr kumimoji="1" lang="ja-JP" altLang="en-US"/>
          </a:p>
        </p:txBody>
      </p:sp>
    </p:spTree>
    <p:extLst>
      <p:ext uri="{BB962C8B-B14F-4D97-AF65-F5344CB8AC3E}">
        <p14:creationId xmlns:p14="http://schemas.microsoft.com/office/powerpoint/2010/main" val="1670481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60DA13-F46B-4B0E-83EA-3DEC1428A97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EFCFAA6-E0DB-4B6D-8AE2-68A6FF37B45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FE7115C-CD4C-42CD-B79F-746145C8E173}"/>
              </a:ext>
            </a:extLst>
          </p:cNvPr>
          <p:cNvSpPr>
            <a:spLocks noGrp="1"/>
          </p:cNvSpPr>
          <p:nvPr>
            <p:ph type="dt" sz="half" idx="10"/>
          </p:nvPr>
        </p:nvSpPr>
        <p:spPr/>
        <p:txBody>
          <a:bodyPr/>
          <a:lstStyle/>
          <a:p>
            <a:fld id="{BA1E96C3-52AE-4D0A-ACB3-7C3120323CDF}" type="datetimeFigureOut">
              <a:rPr kumimoji="1" lang="ja-JP" altLang="en-US" smtClean="0"/>
              <a:t>2019/12/27</a:t>
            </a:fld>
            <a:endParaRPr kumimoji="1" lang="ja-JP" altLang="en-US"/>
          </a:p>
        </p:txBody>
      </p:sp>
      <p:sp>
        <p:nvSpPr>
          <p:cNvPr id="5" name="フッター プレースホルダー 4">
            <a:extLst>
              <a:ext uri="{FF2B5EF4-FFF2-40B4-BE49-F238E27FC236}">
                <a16:creationId xmlns:a16="http://schemas.microsoft.com/office/drawing/2014/main" id="{28C04034-932C-4549-B534-CAB56422274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40071F1-91E1-490A-B6DC-A6719D98758E}"/>
              </a:ext>
            </a:extLst>
          </p:cNvPr>
          <p:cNvSpPr>
            <a:spLocks noGrp="1"/>
          </p:cNvSpPr>
          <p:nvPr>
            <p:ph type="sldNum" sz="quarter" idx="12"/>
          </p:nvPr>
        </p:nvSpPr>
        <p:spPr/>
        <p:txBody>
          <a:bodyPr/>
          <a:lstStyle/>
          <a:p>
            <a:fld id="{D75E5D9F-67EC-4F26-929B-26B461F35B29}" type="slidenum">
              <a:rPr kumimoji="1" lang="ja-JP" altLang="en-US" smtClean="0"/>
              <a:t>‹#›</a:t>
            </a:fld>
            <a:endParaRPr kumimoji="1" lang="ja-JP" altLang="en-US"/>
          </a:p>
        </p:txBody>
      </p:sp>
    </p:spTree>
    <p:extLst>
      <p:ext uri="{BB962C8B-B14F-4D97-AF65-F5344CB8AC3E}">
        <p14:creationId xmlns:p14="http://schemas.microsoft.com/office/powerpoint/2010/main" val="2728750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B74756D-193F-485D-B096-110F8070576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7E1656D-FC76-4AB1-B27E-5C8DF6FB4DD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AE0A13A-1E0B-46B8-B0D3-FDDC404CBFDF}"/>
              </a:ext>
            </a:extLst>
          </p:cNvPr>
          <p:cNvSpPr>
            <a:spLocks noGrp="1"/>
          </p:cNvSpPr>
          <p:nvPr>
            <p:ph type="dt" sz="half" idx="10"/>
          </p:nvPr>
        </p:nvSpPr>
        <p:spPr/>
        <p:txBody>
          <a:bodyPr/>
          <a:lstStyle/>
          <a:p>
            <a:fld id="{BA1E96C3-52AE-4D0A-ACB3-7C3120323CDF}" type="datetimeFigureOut">
              <a:rPr kumimoji="1" lang="ja-JP" altLang="en-US" smtClean="0"/>
              <a:t>2019/12/27</a:t>
            </a:fld>
            <a:endParaRPr kumimoji="1" lang="ja-JP" altLang="en-US"/>
          </a:p>
        </p:txBody>
      </p:sp>
      <p:sp>
        <p:nvSpPr>
          <p:cNvPr id="5" name="フッター プレースホルダー 4">
            <a:extLst>
              <a:ext uri="{FF2B5EF4-FFF2-40B4-BE49-F238E27FC236}">
                <a16:creationId xmlns:a16="http://schemas.microsoft.com/office/drawing/2014/main" id="{DEB29223-D618-4821-91F2-31251408694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58DC70A-EEAB-423A-837B-306875495487}"/>
              </a:ext>
            </a:extLst>
          </p:cNvPr>
          <p:cNvSpPr>
            <a:spLocks noGrp="1"/>
          </p:cNvSpPr>
          <p:nvPr>
            <p:ph type="sldNum" sz="quarter" idx="12"/>
          </p:nvPr>
        </p:nvSpPr>
        <p:spPr/>
        <p:txBody>
          <a:bodyPr/>
          <a:lstStyle/>
          <a:p>
            <a:fld id="{D75E5D9F-67EC-4F26-929B-26B461F35B29}" type="slidenum">
              <a:rPr kumimoji="1" lang="ja-JP" altLang="en-US" smtClean="0"/>
              <a:t>‹#›</a:t>
            </a:fld>
            <a:endParaRPr kumimoji="1" lang="ja-JP" altLang="en-US"/>
          </a:p>
        </p:txBody>
      </p:sp>
    </p:spTree>
    <p:extLst>
      <p:ext uri="{BB962C8B-B14F-4D97-AF65-F5344CB8AC3E}">
        <p14:creationId xmlns:p14="http://schemas.microsoft.com/office/powerpoint/2010/main" val="3836478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BEA642-6104-40FA-A8E7-C797EE97B30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4BB8DEE-989E-4038-A356-7ED4341194B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B1960A5-3367-4850-8C90-2FF17F94EAD3}"/>
              </a:ext>
            </a:extLst>
          </p:cNvPr>
          <p:cNvSpPr>
            <a:spLocks noGrp="1"/>
          </p:cNvSpPr>
          <p:nvPr>
            <p:ph type="dt" sz="half" idx="10"/>
          </p:nvPr>
        </p:nvSpPr>
        <p:spPr/>
        <p:txBody>
          <a:bodyPr/>
          <a:lstStyle/>
          <a:p>
            <a:fld id="{BA1E96C3-52AE-4D0A-ACB3-7C3120323CDF}" type="datetimeFigureOut">
              <a:rPr kumimoji="1" lang="ja-JP" altLang="en-US" smtClean="0"/>
              <a:t>2019/12/27</a:t>
            </a:fld>
            <a:endParaRPr kumimoji="1" lang="ja-JP" altLang="en-US"/>
          </a:p>
        </p:txBody>
      </p:sp>
      <p:sp>
        <p:nvSpPr>
          <p:cNvPr id="5" name="フッター プレースホルダー 4">
            <a:extLst>
              <a:ext uri="{FF2B5EF4-FFF2-40B4-BE49-F238E27FC236}">
                <a16:creationId xmlns:a16="http://schemas.microsoft.com/office/drawing/2014/main" id="{F2D5C6C2-3450-41C1-A835-DE29679A0B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15308C4-E504-4DAB-BB8E-FD1BB3F9E9F7}"/>
              </a:ext>
            </a:extLst>
          </p:cNvPr>
          <p:cNvSpPr>
            <a:spLocks noGrp="1"/>
          </p:cNvSpPr>
          <p:nvPr>
            <p:ph type="sldNum" sz="quarter" idx="12"/>
          </p:nvPr>
        </p:nvSpPr>
        <p:spPr/>
        <p:txBody>
          <a:bodyPr/>
          <a:lstStyle/>
          <a:p>
            <a:fld id="{D75E5D9F-67EC-4F26-929B-26B461F35B29}" type="slidenum">
              <a:rPr kumimoji="1" lang="ja-JP" altLang="en-US" smtClean="0"/>
              <a:t>‹#›</a:t>
            </a:fld>
            <a:endParaRPr kumimoji="1" lang="ja-JP" altLang="en-US"/>
          </a:p>
        </p:txBody>
      </p:sp>
    </p:spTree>
    <p:extLst>
      <p:ext uri="{BB962C8B-B14F-4D97-AF65-F5344CB8AC3E}">
        <p14:creationId xmlns:p14="http://schemas.microsoft.com/office/powerpoint/2010/main" val="347174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622881-4EF1-4E5E-B110-704CB2BDA70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90C5E4D-F68D-40E1-B801-E5780A0E6F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D1BB552-56EE-41E4-9FE0-EE44491DF0E1}"/>
              </a:ext>
            </a:extLst>
          </p:cNvPr>
          <p:cNvSpPr>
            <a:spLocks noGrp="1"/>
          </p:cNvSpPr>
          <p:nvPr>
            <p:ph type="dt" sz="half" idx="10"/>
          </p:nvPr>
        </p:nvSpPr>
        <p:spPr/>
        <p:txBody>
          <a:bodyPr/>
          <a:lstStyle/>
          <a:p>
            <a:fld id="{BA1E96C3-52AE-4D0A-ACB3-7C3120323CDF}" type="datetimeFigureOut">
              <a:rPr kumimoji="1" lang="ja-JP" altLang="en-US" smtClean="0"/>
              <a:t>2019/12/27</a:t>
            </a:fld>
            <a:endParaRPr kumimoji="1" lang="ja-JP" altLang="en-US"/>
          </a:p>
        </p:txBody>
      </p:sp>
      <p:sp>
        <p:nvSpPr>
          <p:cNvPr id="5" name="フッター プレースホルダー 4">
            <a:extLst>
              <a:ext uri="{FF2B5EF4-FFF2-40B4-BE49-F238E27FC236}">
                <a16:creationId xmlns:a16="http://schemas.microsoft.com/office/drawing/2014/main" id="{14C94F52-A307-473A-8C94-61C13393771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15B8076-7A2D-48D3-92E6-907FF665D4AA}"/>
              </a:ext>
            </a:extLst>
          </p:cNvPr>
          <p:cNvSpPr>
            <a:spLocks noGrp="1"/>
          </p:cNvSpPr>
          <p:nvPr>
            <p:ph type="sldNum" sz="quarter" idx="12"/>
          </p:nvPr>
        </p:nvSpPr>
        <p:spPr/>
        <p:txBody>
          <a:bodyPr/>
          <a:lstStyle/>
          <a:p>
            <a:fld id="{D75E5D9F-67EC-4F26-929B-26B461F35B29}" type="slidenum">
              <a:rPr kumimoji="1" lang="ja-JP" altLang="en-US" smtClean="0"/>
              <a:t>‹#›</a:t>
            </a:fld>
            <a:endParaRPr kumimoji="1" lang="ja-JP" altLang="en-US"/>
          </a:p>
        </p:txBody>
      </p:sp>
    </p:spTree>
    <p:extLst>
      <p:ext uri="{BB962C8B-B14F-4D97-AF65-F5344CB8AC3E}">
        <p14:creationId xmlns:p14="http://schemas.microsoft.com/office/powerpoint/2010/main" val="463900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93FC2C-F466-4B60-93A1-1DC4FA84ABA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F8979F9-8081-4B46-A1B1-EEF162A3ABD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7FAA8FF-3FB2-4FAD-BB02-C2CBFCF553E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C3BB812-44A4-4B7A-A2B8-78F3A0B9F491}"/>
              </a:ext>
            </a:extLst>
          </p:cNvPr>
          <p:cNvSpPr>
            <a:spLocks noGrp="1"/>
          </p:cNvSpPr>
          <p:nvPr>
            <p:ph type="dt" sz="half" idx="10"/>
          </p:nvPr>
        </p:nvSpPr>
        <p:spPr/>
        <p:txBody>
          <a:bodyPr/>
          <a:lstStyle/>
          <a:p>
            <a:fld id="{BA1E96C3-52AE-4D0A-ACB3-7C3120323CDF}" type="datetimeFigureOut">
              <a:rPr kumimoji="1" lang="ja-JP" altLang="en-US" smtClean="0"/>
              <a:t>2019/12/27</a:t>
            </a:fld>
            <a:endParaRPr kumimoji="1" lang="ja-JP" altLang="en-US"/>
          </a:p>
        </p:txBody>
      </p:sp>
      <p:sp>
        <p:nvSpPr>
          <p:cNvPr id="6" name="フッター プレースホルダー 5">
            <a:extLst>
              <a:ext uri="{FF2B5EF4-FFF2-40B4-BE49-F238E27FC236}">
                <a16:creationId xmlns:a16="http://schemas.microsoft.com/office/drawing/2014/main" id="{4072C745-836B-41A9-AF96-8B4F6054D4B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8F23A61-5B26-4580-935E-A4DB8B717CEA}"/>
              </a:ext>
            </a:extLst>
          </p:cNvPr>
          <p:cNvSpPr>
            <a:spLocks noGrp="1"/>
          </p:cNvSpPr>
          <p:nvPr>
            <p:ph type="sldNum" sz="quarter" idx="12"/>
          </p:nvPr>
        </p:nvSpPr>
        <p:spPr/>
        <p:txBody>
          <a:bodyPr/>
          <a:lstStyle/>
          <a:p>
            <a:fld id="{D75E5D9F-67EC-4F26-929B-26B461F35B29}" type="slidenum">
              <a:rPr kumimoji="1" lang="ja-JP" altLang="en-US" smtClean="0"/>
              <a:t>‹#›</a:t>
            </a:fld>
            <a:endParaRPr kumimoji="1" lang="ja-JP" altLang="en-US"/>
          </a:p>
        </p:txBody>
      </p:sp>
    </p:spTree>
    <p:extLst>
      <p:ext uri="{BB962C8B-B14F-4D97-AF65-F5344CB8AC3E}">
        <p14:creationId xmlns:p14="http://schemas.microsoft.com/office/powerpoint/2010/main" val="2742319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EE8CD7-F749-42CF-AAAE-E6C60E1332A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0FC8CEC-FFA6-4632-9AA8-E9013137F4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DADA51C-E0E6-429D-84DE-AEABE99E577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3CD91D9-7AAC-4812-84BD-494BA31E84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A0795D1-05A7-4A7B-9780-828CA462778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8A56963-DF1E-43C7-ACD1-5773E904325D}"/>
              </a:ext>
            </a:extLst>
          </p:cNvPr>
          <p:cNvSpPr>
            <a:spLocks noGrp="1"/>
          </p:cNvSpPr>
          <p:nvPr>
            <p:ph type="dt" sz="half" idx="10"/>
          </p:nvPr>
        </p:nvSpPr>
        <p:spPr/>
        <p:txBody>
          <a:bodyPr/>
          <a:lstStyle/>
          <a:p>
            <a:fld id="{BA1E96C3-52AE-4D0A-ACB3-7C3120323CDF}" type="datetimeFigureOut">
              <a:rPr kumimoji="1" lang="ja-JP" altLang="en-US" smtClean="0"/>
              <a:t>2019/12/27</a:t>
            </a:fld>
            <a:endParaRPr kumimoji="1" lang="ja-JP" altLang="en-US"/>
          </a:p>
        </p:txBody>
      </p:sp>
      <p:sp>
        <p:nvSpPr>
          <p:cNvPr id="8" name="フッター プレースホルダー 7">
            <a:extLst>
              <a:ext uri="{FF2B5EF4-FFF2-40B4-BE49-F238E27FC236}">
                <a16:creationId xmlns:a16="http://schemas.microsoft.com/office/drawing/2014/main" id="{635B3A73-F68B-4E4F-943C-C52FFCD0C59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CA981FC-7663-4B4D-9CC8-29EB504D2019}"/>
              </a:ext>
            </a:extLst>
          </p:cNvPr>
          <p:cNvSpPr>
            <a:spLocks noGrp="1"/>
          </p:cNvSpPr>
          <p:nvPr>
            <p:ph type="sldNum" sz="quarter" idx="12"/>
          </p:nvPr>
        </p:nvSpPr>
        <p:spPr/>
        <p:txBody>
          <a:bodyPr/>
          <a:lstStyle/>
          <a:p>
            <a:fld id="{D75E5D9F-67EC-4F26-929B-26B461F35B29}" type="slidenum">
              <a:rPr kumimoji="1" lang="ja-JP" altLang="en-US" smtClean="0"/>
              <a:t>‹#›</a:t>
            </a:fld>
            <a:endParaRPr kumimoji="1" lang="ja-JP" altLang="en-US"/>
          </a:p>
        </p:txBody>
      </p:sp>
    </p:spTree>
    <p:extLst>
      <p:ext uri="{BB962C8B-B14F-4D97-AF65-F5344CB8AC3E}">
        <p14:creationId xmlns:p14="http://schemas.microsoft.com/office/powerpoint/2010/main" val="2634587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75DE03-1D73-4AE3-B161-E5A9D6F9B24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EAB82C3-7956-4B3F-8C85-A0C05D3D1E77}"/>
              </a:ext>
            </a:extLst>
          </p:cNvPr>
          <p:cNvSpPr>
            <a:spLocks noGrp="1"/>
          </p:cNvSpPr>
          <p:nvPr>
            <p:ph type="dt" sz="half" idx="10"/>
          </p:nvPr>
        </p:nvSpPr>
        <p:spPr/>
        <p:txBody>
          <a:bodyPr/>
          <a:lstStyle/>
          <a:p>
            <a:fld id="{BA1E96C3-52AE-4D0A-ACB3-7C3120323CDF}" type="datetimeFigureOut">
              <a:rPr kumimoji="1" lang="ja-JP" altLang="en-US" smtClean="0"/>
              <a:t>2019/12/27</a:t>
            </a:fld>
            <a:endParaRPr kumimoji="1" lang="ja-JP" altLang="en-US"/>
          </a:p>
        </p:txBody>
      </p:sp>
      <p:sp>
        <p:nvSpPr>
          <p:cNvPr id="4" name="フッター プレースホルダー 3">
            <a:extLst>
              <a:ext uri="{FF2B5EF4-FFF2-40B4-BE49-F238E27FC236}">
                <a16:creationId xmlns:a16="http://schemas.microsoft.com/office/drawing/2014/main" id="{37251600-13B0-4463-8237-DA69DB02474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6B2FA78-DDA2-4418-AA96-CB9DF1D9B62D}"/>
              </a:ext>
            </a:extLst>
          </p:cNvPr>
          <p:cNvSpPr>
            <a:spLocks noGrp="1"/>
          </p:cNvSpPr>
          <p:nvPr>
            <p:ph type="sldNum" sz="quarter" idx="12"/>
          </p:nvPr>
        </p:nvSpPr>
        <p:spPr/>
        <p:txBody>
          <a:bodyPr/>
          <a:lstStyle/>
          <a:p>
            <a:fld id="{D75E5D9F-67EC-4F26-929B-26B461F35B29}" type="slidenum">
              <a:rPr kumimoji="1" lang="ja-JP" altLang="en-US" smtClean="0"/>
              <a:t>‹#›</a:t>
            </a:fld>
            <a:endParaRPr kumimoji="1" lang="ja-JP" altLang="en-US"/>
          </a:p>
        </p:txBody>
      </p:sp>
    </p:spTree>
    <p:extLst>
      <p:ext uri="{BB962C8B-B14F-4D97-AF65-F5344CB8AC3E}">
        <p14:creationId xmlns:p14="http://schemas.microsoft.com/office/powerpoint/2010/main" val="3680192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6014F40-BB1C-4B96-98F3-0009A70A8B80}"/>
              </a:ext>
            </a:extLst>
          </p:cNvPr>
          <p:cNvSpPr>
            <a:spLocks noGrp="1"/>
          </p:cNvSpPr>
          <p:nvPr>
            <p:ph type="dt" sz="half" idx="10"/>
          </p:nvPr>
        </p:nvSpPr>
        <p:spPr/>
        <p:txBody>
          <a:bodyPr/>
          <a:lstStyle/>
          <a:p>
            <a:fld id="{BA1E96C3-52AE-4D0A-ACB3-7C3120323CDF}" type="datetimeFigureOut">
              <a:rPr kumimoji="1" lang="ja-JP" altLang="en-US" smtClean="0"/>
              <a:t>2019/12/27</a:t>
            </a:fld>
            <a:endParaRPr kumimoji="1" lang="ja-JP" altLang="en-US"/>
          </a:p>
        </p:txBody>
      </p:sp>
      <p:sp>
        <p:nvSpPr>
          <p:cNvPr id="3" name="フッター プレースホルダー 2">
            <a:extLst>
              <a:ext uri="{FF2B5EF4-FFF2-40B4-BE49-F238E27FC236}">
                <a16:creationId xmlns:a16="http://schemas.microsoft.com/office/drawing/2014/main" id="{55E2810B-5F20-4B13-9A63-F510780A9E2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6C2C310-A7B0-4483-B84C-8611921FB062}"/>
              </a:ext>
            </a:extLst>
          </p:cNvPr>
          <p:cNvSpPr>
            <a:spLocks noGrp="1"/>
          </p:cNvSpPr>
          <p:nvPr>
            <p:ph type="sldNum" sz="quarter" idx="12"/>
          </p:nvPr>
        </p:nvSpPr>
        <p:spPr/>
        <p:txBody>
          <a:bodyPr/>
          <a:lstStyle/>
          <a:p>
            <a:fld id="{D75E5D9F-67EC-4F26-929B-26B461F35B29}" type="slidenum">
              <a:rPr kumimoji="1" lang="ja-JP" altLang="en-US" smtClean="0"/>
              <a:t>‹#›</a:t>
            </a:fld>
            <a:endParaRPr kumimoji="1" lang="ja-JP" altLang="en-US"/>
          </a:p>
        </p:txBody>
      </p:sp>
    </p:spTree>
    <p:extLst>
      <p:ext uri="{BB962C8B-B14F-4D97-AF65-F5344CB8AC3E}">
        <p14:creationId xmlns:p14="http://schemas.microsoft.com/office/powerpoint/2010/main" val="2984772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0121AF-6E83-4D3B-A6CA-D043C152546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28F6210-E784-4AC9-A422-302EEFBE75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801908F-9347-453B-BD06-E075B8A9C8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77F7392-2F3E-4B8D-B096-B7ED8A69B28A}"/>
              </a:ext>
            </a:extLst>
          </p:cNvPr>
          <p:cNvSpPr>
            <a:spLocks noGrp="1"/>
          </p:cNvSpPr>
          <p:nvPr>
            <p:ph type="dt" sz="half" idx="10"/>
          </p:nvPr>
        </p:nvSpPr>
        <p:spPr/>
        <p:txBody>
          <a:bodyPr/>
          <a:lstStyle/>
          <a:p>
            <a:fld id="{BA1E96C3-52AE-4D0A-ACB3-7C3120323CDF}" type="datetimeFigureOut">
              <a:rPr kumimoji="1" lang="ja-JP" altLang="en-US" smtClean="0"/>
              <a:t>2019/12/27</a:t>
            </a:fld>
            <a:endParaRPr kumimoji="1" lang="ja-JP" altLang="en-US"/>
          </a:p>
        </p:txBody>
      </p:sp>
      <p:sp>
        <p:nvSpPr>
          <p:cNvPr id="6" name="フッター プレースホルダー 5">
            <a:extLst>
              <a:ext uri="{FF2B5EF4-FFF2-40B4-BE49-F238E27FC236}">
                <a16:creationId xmlns:a16="http://schemas.microsoft.com/office/drawing/2014/main" id="{F7A022A8-3109-4203-967D-CF3EA70EEEE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FAA35A5-4B3C-4272-8AE6-96FA0CD8824C}"/>
              </a:ext>
            </a:extLst>
          </p:cNvPr>
          <p:cNvSpPr>
            <a:spLocks noGrp="1"/>
          </p:cNvSpPr>
          <p:nvPr>
            <p:ph type="sldNum" sz="quarter" idx="12"/>
          </p:nvPr>
        </p:nvSpPr>
        <p:spPr/>
        <p:txBody>
          <a:bodyPr/>
          <a:lstStyle/>
          <a:p>
            <a:fld id="{D75E5D9F-67EC-4F26-929B-26B461F35B29}" type="slidenum">
              <a:rPr kumimoji="1" lang="ja-JP" altLang="en-US" smtClean="0"/>
              <a:t>‹#›</a:t>
            </a:fld>
            <a:endParaRPr kumimoji="1" lang="ja-JP" altLang="en-US"/>
          </a:p>
        </p:txBody>
      </p:sp>
    </p:spTree>
    <p:extLst>
      <p:ext uri="{BB962C8B-B14F-4D97-AF65-F5344CB8AC3E}">
        <p14:creationId xmlns:p14="http://schemas.microsoft.com/office/powerpoint/2010/main" val="2743693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4E2B38-A382-4D22-9AC7-049116E6C5C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863A38B-91B7-4292-8A6A-4F3F0EBCA3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BE7CE5B-F8E0-421F-9162-8B3616E86A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EB51D25-5E1A-4BF7-A3E0-C95F90B7F036}"/>
              </a:ext>
            </a:extLst>
          </p:cNvPr>
          <p:cNvSpPr>
            <a:spLocks noGrp="1"/>
          </p:cNvSpPr>
          <p:nvPr>
            <p:ph type="dt" sz="half" idx="10"/>
          </p:nvPr>
        </p:nvSpPr>
        <p:spPr/>
        <p:txBody>
          <a:bodyPr/>
          <a:lstStyle/>
          <a:p>
            <a:fld id="{BA1E96C3-52AE-4D0A-ACB3-7C3120323CDF}" type="datetimeFigureOut">
              <a:rPr kumimoji="1" lang="ja-JP" altLang="en-US" smtClean="0"/>
              <a:t>2019/12/27</a:t>
            </a:fld>
            <a:endParaRPr kumimoji="1" lang="ja-JP" altLang="en-US"/>
          </a:p>
        </p:txBody>
      </p:sp>
      <p:sp>
        <p:nvSpPr>
          <p:cNvPr id="6" name="フッター プレースホルダー 5">
            <a:extLst>
              <a:ext uri="{FF2B5EF4-FFF2-40B4-BE49-F238E27FC236}">
                <a16:creationId xmlns:a16="http://schemas.microsoft.com/office/drawing/2014/main" id="{92F04117-AD84-48B4-A05B-EBB3AE8FED4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5A52105-D3FF-404B-B940-3152E17A0465}"/>
              </a:ext>
            </a:extLst>
          </p:cNvPr>
          <p:cNvSpPr>
            <a:spLocks noGrp="1"/>
          </p:cNvSpPr>
          <p:nvPr>
            <p:ph type="sldNum" sz="quarter" idx="12"/>
          </p:nvPr>
        </p:nvSpPr>
        <p:spPr/>
        <p:txBody>
          <a:bodyPr/>
          <a:lstStyle/>
          <a:p>
            <a:fld id="{D75E5D9F-67EC-4F26-929B-26B461F35B29}" type="slidenum">
              <a:rPr kumimoji="1" lang="ja-JP" altLang="en-US" smtClean="0"/>
              <a:t>‹#›</a:t>
            </a:fld>
            <a:endParaRPr kumimoji="1" lang="ja-JP" altLang="en-US"/>
          </a:p>
        </p:txBody>
      </p:sp>
    </p:spTree>
    <p:extLst>
      <p:ext uri="{BB962C8B-B14F-4D97-AF65-F5344CB8AC3E}">
        <p14:creationId xmlns:p14="http://schemas.microsoft.com/office/powerpoint/2010/main" val="1123984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30FFE74-8416-4B83-A581-B3EA9E67B7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B6A4AEF-CE22-417A-9369-6F27B69A95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EB79BFC-D969-4423-947C-0D4D05E035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1E96C3-52AE-4D0A-ACB3-7C3120323CDF}" type="datetimeFigureOut">
              <a:rPr kumimoji="1" lang="ja-JP" altLang="en-US" smtClean="0"/>
              <a:t>2019/12/27</a:t>
            </a:fld>
            <a:endParaRPr kumimoji="1" lang="ja-JP" altLang="en-US"/>
          </a:p>
        </p:txBody>
      </p:sp>
      <p:sp>
        <p:nvSpPr>
          <p:cNvPr id="5" name="フッター プレースホルダー 4">
            <a:extLst>
              <a:ext uri="{FF2B5EF4-FFF2-40B4-BE49-F238E27FC236}">
                <a16:creationId xmlns:a16="http://schemas.microsoft.com/office/drawing/2014/main" id="{74741572-A9E1-4E84-A81A-266233C559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1489331-BA1E-4331-A8EA-85C9842D2F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5E5D9F-67EC-4F26-929B-26B461F35B29}" type="slidenum">
              <a:rPr kumimoji="1" lang="ja-JP" altLang="en-US" smtClean="0"/>
              <a:t>‹#›</a:t>
            </a:fld>
            <a:endParaRPr kumimoji="1" lang="ja-JP" altLang="en-US"/>
          </a:p>
        </p:txBody>
      </p:sp>
    </p:spTree>
    <p:extLst>
      <p:ext uri="{BB962C8B-B14F-4D97-AF65-F5344CB8AC3E}">
        <p14:creationId xmlns:p14="http://schemas.microsoft.com/office/powerpoint/2010/main" val="3775319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C0C86C-FFDF-40B5-BD47-8C91F625915C}"/>
              </a:ext>
            </a:extLst>
          </p:cNvPr>
          <p:cNvSpPr>
            <a:spLocks noGrp="1"/>
          </p:cNvSpPr>
          <p:nvPr>
            <p:ph type="ctrTitle"/>
          </p:nvPr>
        </p:nvSpPr>
        <p:spPr/>
        <p:txBody>
          <a:bodyPr>
            <a:normAutofit fontScale="90000"/>
          </a:bodyPr>
          <a:lstStyle/>
          <a:p>
            <a:r>
              <a:rPr kumimoji="1" lang="en-US" altLang="ja-JP" dirty="0"/>
              <a:t>NE</a:t>
            </a:r>
            <a:r>
              <a:rPr kumimoji="1" lang="ja-JP" altLang="en-US" dirty="0"/>
              <a:t>で設定する問い合わせメールに対する自動返信メールの内容設定方法</a:t>
            </a:r>
          </a:p>
        </p:txBody>
      </p:sp>
      <p:sp>
        <p:nvSpPr>
          <p:cNvPr id="3" name="字幕 2">
            <a:extLst>
              <a:ext uri="{FF2B5EF4-FFF2-40B4-BE49-F238E27FC236}">
                <a16:creationId xmlns:a16="http://schemas.microsoft.com/office/drawing/2014/main" id="{91E2B639-537A-412A-99BA-9A2C1A1E7280}"/>
              </a:ext>
            </a:extLst>
          </p:cNvPr>
          <p:cNvSpPr>
            <a:spLocks noGrp="1"/>
          </p:cNvSpPr>
          <p:nvPr>
            <p:ph type="subTitle" idx="1"/>
          </p:nvPr>
        </p:nvSpPr>
        <p:spPr/>
        <p:txBody>
          <a:bodyPr/>
          <a:lstStyle/>
          <a:p>
            <a:r>
              <a:rPr kumimoji="1" lang="ja-JP" altLang="en-US" dirty="0"/>
              <a:t>楽天・</a:t>
            </a:r>
            <a:r>
              <a:rPr kumimoji="1" lang="en-US" altLang="ja-JP" dirty="0"/>
              <a:t>Yahoo!</a:t>
            </a:r>
            <a:r>
              <a:rPr kumimoji="1" lang="ja-JP" altLang="en-US" dirty="0"/>
              <a:t>・</a:t>
            </a:r>
            <a:r>
              <a:rPr kumimoji="1" lang="en-US" altLang="ja-JP" dirty="0" err="1"/>
              <a:t>Wawma</a:t>
            </a:r>
            <a:endParaRPr kumimoji="1" lang="ja-JP" altLang="en-US" dirty="0"/>
          </a:p>
        </p:txBody>
      </p:sp>
    </p:spTree>
    <p:extLst>
      <p:ext uri="{BB962C8B-B14F-4D97-AF65-F5344CB8AC3E}">
        <p14:creationId xmlns:p14="http://schemas.microsoft.com/office/powerpoint/2010/main" val="2754406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BB41B9-B647-4E97-B450-A224971FE964}"/>
              </a:ext>
            </a:extLst>
          </p:cNvPr>
          <p:cNvSpPr>
            <a:spLocks noGrp="1"/>
          </p:cNvSpPr>
          <p:nvPr>
            <p:ph type="title"/>
          </p:nvPr>
        </p:nvSpPr>
        <p:spPr/>
        <p:txBody>
          <a:bodyPr/>
          <a:lstStyle/>
          <a:p>
            <a:r>
              <a:rPr kumimoji="1" lang="ja-JP" altLang="en-US" dirty="0"/>
              <a:t>手順</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6FBF5FCC-CC74-43C7-B004-8122762D1D21}"/>
              </a:ext>
            </a:extLst>
          </p:cNvPr>
          <p:cNvSpPr>
            <a:spLocks noGrp="1"/>
          </p:cNvSpPr>
          <p:nvPr>
            <p:ph idx="1"/>
          </p:nvPr>
        </p:nvSpPr>
        <p:spPr/>
        <p:txBody>
          <a:bodyPr/>
          <a:lstStyle/>
          <a:p>
            <a:pPr marL="0" indent="0">
              <a:buNone/>
            </a:pPr>
            <a:r>
              <a:rPr kumimoji="1" lang="ja-JP" altLang="en-US" dirty="0"/>
              <a:t>・</a:t>
            </a:r>
            <a:r>
              <a:rPr kumimoji="1" lang="en-US" altLang="ja-JP" dirty="0"/>
              <a:t>NE</a:t>
            </a:r>
            <a:r>
              <a:rPr kumimoji="1" lang="ja-JP" altLang="en-US" dirty="0"/>
              <a:t>のトップ画面から</a:t>
            </a:r>
            <a:r>
              <a:rPr kumimoji="1" lang="en-US" altLang="ja-JP" dirty="0"/>
              <a:t>『</a:t>
            </a:r>
            <a:r>
              <a:rPr kumimoji="1" lang="ja-JP" altLang="en-US" dirty="0"/>
              <a:t>設定</a:t>
            </a:r>
            <a:r>
              <a:rPr kumimoji="1" lang="en-US" altLang="ja-JP" dirty="0"/>
              <a:t>』</a:t>
            </a:r>
            <a:r>
              <a:rPr kumimoji="1" lang="ja-JP" altLang="en-US" dirty="0"/>
              <a:t>→</a:t>
            </a:r>
            <a:r>
              <a:rPr kumimoji="1" lang="en-US" altLang="ja-JP" dirty="0"/>
              <a:t>『</a:t>
            </a:r>
            <a:r>
              <a:rPr kumimoji="1" lang="ja-JP" altLang="en-US" dirty="0"/>
              <a:t>メール</a:t>
            </a:r>
            <a:r>
              <a:rPr kumimoji="1" lang="en-US" altLang="ja-JP" dirty="0"/>
              <a:t>』</a:t>
            </a:r>
            <a:r>
              <a:rPr kumimoji="1" lang="ja-JP" altLang="en-US" dirty="0"/>
              <a:t>→</a:t>
            </a:r>
            <a:r>
              <a:rPr kumimoji="1" lang="en-US" altLang="ja-JP" dirty="0"/>
              <a:t>『</a:t>
            </a:r>
            <a:r>
              <a:rPr kumimoji="1" lang="ja-JP" altLang="en-US" dirty="0"/>
              <a:t>メールサーバ</a:t>
            </a:r>
            <a:r>
              <a:rPr kumimoji="1" lang="en-US" altLang="ja-JP" dirty="0"/>
              <a:t>』</a:t>
            </a:r>
            <a:r>
              <a:rPr lang="ja-JP" altLang="en-US" dirty="0"/>
              <a:t>を選択クリック</a:t>
            </a:r>
            <a:endParaRPr lang="en-US" altLang="ja-JP" dirty="0"/>
          </a:p>
        </p:txBody>
      </p:sp>
      <p:pic>
        <p:nvPicPr>
          <p:cNvPr id="5" name="図 4">
            <a:extLst>
              <a:ext uri="{FF2B5EF4-FFF2-40B4-BE49-F238E27FC236}">
                <a16:creationId xmlns:a16="http://schemas.microsoft.com/office/drawing/2014/main" id="{65B0AC50-0F93-48EB-B7A9-D5A35F517315}"/>
              </a:ext>
            </a:extLst>
          </p:cNvPr>
          <p:cNvPicPr>
            <a:picLocks noChangeAspect="1"/>
          </p:cNvPicPr>
          <p:nvPr/>
        </p:nvPicPr>
        <p:blipFill rotWithShape="1">
          <a:blip r:embed="rId2">
            <a:extLst>
              <a:ext uri="{28A0092B-C50C-407E-A947-70E740481C1C}">
                <a14:useLocalDpi xmlns:a14="http://schemas.microsoft.com/office/drawing/2010/main" val="0"/>
              </a:ext>
            </a:extLst>
          </a:blip>
          <a:srcRect l="4445" t="3125" b="5324"/>
          <a:stretch/>
        </p:blipFill>
        <p:spPr>
          <a:xfrm>
            <a:off x="1883970" y="2634193"/>
            <a:ext cx="7835763" cy="4222898"/>
          </a:xfrm>
          <a:prstGeom prst="rect">
            <a:avLst/>
          </a:prstGeom>
        </p:spPr>
      </p:pic>
    </p:spTree>
    <p:extLst>
      <p:ext uri="{BB962C8B-B14F-4D97-AF65-F5344CB8AC3E}">
        <p14:creationId xmlns:p14="http://schemas.microsoft.com/office/powerpoint/2010/main" val="3802184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5058AF-DF45-45CD-9015-C9BBFD431250}"/>
              </a:ext>
            </a:extLst>
          </p:cNvPr>
          <p:cNvSpPr>
            <a:spLocks noGrp="1"/>
          </p:cNvSpPr>
          <p:nvPr>
            <p:ph type="title"/>
          </p:nvPr>
        </p:nvSpPr>
        <p:spPr>
          <a:xfrm>
            <a:off x="838200" y="1"/>
            <a:ext cx="10515600" cy="778932"/>
          </a:xfrm>
        </p:spPr>
        <p:txBody>
          <a:bodyPr/>
          <a:lstStyle/>
          <a:p>
            <a:r>
              <a:rPr kumimoji="1" lang="ja-JP" altLang="en-US" dirty="0"/>
              <a:t>手順</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8645FC91-21B8-4BF0-9F6C-CB9F453C771E}"/>
              </a:ext>
            </a:extLst>
          </p:cNvPr>
          <p:cNvSpPr>
            <a:spLocks noGrp="1"/>
          </p:cNvSpPr>
          <p:nvPr>
            <p:ph idx="1"/>
          </p:nvPr>
        </p:nvSpPr>
        <p:spPr>
          <a:xfrm>
            <a:off x="838200" y="587023"/>
            <a:ext cx="10515600" cy="2517421"/>
          </a:xfrm>
        </p:spPr>
        <p:txBody>
          <a:bodyPr>
            <a:normAutofit fontScale="55000" lnSpcReduction="20000"/>
          </a:bodyPr>
          <a:lstStyle/>
          <a:p>
            <a:pPr marL="0" indent="0">
              <a:buNone/>
            </a:pPr>
            <a:r>
              <a:rPr lang="ja-JP" altLang="en-US" dirty="0"/>
              <a:t>・メールサーバ設定画面から</a:t>
            </a:r>
            <a:r>
              <a:rPr lang="en-US" altLang="ja-JP" dirty="0"/>
              <a:t>『</a:t>
            </a:r>
            <a:r>
              <a:rPr lang="ja-JP" altLang="en-US" dirty="0"/>
              <a:t>開始</a:t>
            </a:r>
            <a:r>
              <a:rPr lang="en-US" altLang="ja-JP" dirty="0"/>
              <a:t>』</a:t>
            </a:r>
            <a:r>
              <a:rPr lang="ja-JP" altLang="en-US" dirty="0"/>
              <a:t>の選択を</a:t>
            </a:r>
            <a:r>
              <a:rPr lang="en-US" altLang="ja-JP" dirty="0"/>
              <a:t>『</a:t>
            </a:r>
            <a:r>
              <a:rPr lang="ja-JP" altLang="en-US" dirty="0"/>
              <a:t>停止</a:t>
            </a:r>
            <a:r>
              <a:rPr lang="en-US" altLang="ja-JP" dirty="0"/>
              <a:t>』</a:t>
            </a:r>
            <a:r>
              <a:rPr lang="ja-JP" altLang="en-US" dirty="0"/>
              <a:t>に変更し、</a:t>
            </a:r>
            <a:r>
              <a:rPr lang="en-US" altLang="ja-JP" dirty="0"/>
              <a:t>『</a:t>
            </a:r>
            <a:r>
              <a:rPr lang="ja-JP" altLang="en-US" dirty="0"/>
              <a:t>稼働状態を設定</a:t>
            </a:r>
            <a:r>
              <a:rPr lang="en-US" altLang="ja-JP" dirty="0"/>
              <a:t>』</a:t>
            </a:r>
            <a:r>
              <a:rPr lang="ja-JP" altLang="en-US" dirty="0"/>
              <a:t>をクリック</a:t>
            </a:r>
            <a:endParaRPr lang="en-US" altLang="ja-JP" dirty="0"/>
          </a:p>
          <a:p>
            <a:pPr marL="0" indent="0">
              <a:buNone/>
            </a:pPr>
            <a:r>
              <a:rPr lang="en-US" altLang="ja-JP" dirty="0">
                <a:solidFill>
                  <a:srgbClr val="FF0000"/>
                </a:solidFill>
              </a:rPr>
              <a:t>※</a:t>
            </a:r>
            <a:r>
              <a:rPr kumimoji="0" lang="ja-JP" altLang="ja-JP" dirty="0">
                <a:solidFill>
                  <a:srgbClr val="FF0000"/>
                </a:solidFill>
                <a:latin typeface="Arial Unicode MS"/>
                <a:ea typeface="-apple-system"/>
              </a:rPr>
              <a:t>作業を行う上での注意 </a:t>
            </a:r>
            <a:endParaRPr kumimoji="0" lang="en-US" altLang="ja-JP" dirty="0">
              <a:solidFill>
                <a:srgbClr val="FF0000"/>
              </a:solidFill>
              <a:latin typeface="Arial Unicode MS"/>
              <a:ea typeface="-apple-system"/>
            </a:endParaRPr>
          </a:p>
          <a:p>
            <a:pPr marL="0" indent="0">
              <a:buNone/>
            </a:pPr>
            <a:r>
              <a:rPr kumimoji="0" lang="ja-JP" altLang="ja-JP" dirty="0">
                <a:solidFill>
                  <a:srgbClr val="FF0000"/>
                </a:solidFill>
                <a:latin typeface="Arial Unicode MS"/>
                <a:ea typeface="-apple-system"/>
              </a:rPr>
              <a:t>メールサーバーの稼働状況設定を停止している間、自動メール機能が停止しますので、その間の注文が入った場合、受注確認メール等が届かなくなります。 （過去にそのタイミングの受注での「受注完了メールすらない」とうクレームも発生したことがあります。）</a:t>
            </a:r>
            <a:endParaRPr kumimoji="0" lang="en-US" altLang="ja-JP" dirty="0">
              <a:solidFill>
                <a:srgbClr val="FF0000"/>
              </a:solidFill>
              <a:latin typeface="Arial Unicode MS"/>
              <a:ea typeface="-apple-system"/>
            </a:endParaRPr>
          </a:p>
          <a:p>
            <a:pPr marL="0" indent="0">
              <a:buNone/>
            </a:pPr>
            <a:r>
              <a:rPr kumimoji="0" lang="ja-JP" altLang="ja-JP" dirty="0">
                <a:solidFill>
                  <a:srgbClr val="FF0000"/>
                </a:solidFill>
                <a:latin typeface="Arial Unicode MS"/>
                <a:ea typeface="-apple-system"/>
              </a:rPr>
              <a:t> 従い、記載したい必要な文章等をメモ帳などで作成した後、コピペで作業をするようにしてください。 テンプレ全文のコピペ差し替えは絶対しないでください。 先述の各モール毎の自動挿入変数が崩れてしまい修正が大変なことになりなります。</a:t>
            </a:r>
            <a:endParaRPr kumimoji="0" lang="en-US" altLang="ja-JP" dirty="0">
              <a:solidFill>
                <a:srgbClr val="FF0000"/>
              </a:solidFill>
              <a:latin typeface="Arial Unicode MS"/>
              <a:ea typeface="-apple-system"/>
            </a:endParaRPr>
          </a:p>
          <a:p>
            <a:pPr marL="0" indent="0">
              <a:buNone/>
            </a:pPr>
            <a:endParaRPr kumimoji="0" lang="en-US" altLang="ja-JP" dirty="0">
              <a:solidFill>
                <a:srgbClr val="FF0000"/>
              </a:solidFill>
              <a:latin typeface="Arial Unicode MS"/>
              <a:ea typeface="-apple-system"/>
            </a:endParaRPr>
          </a:p>
          <a:p>
            <a:pPr marL="0" indent="0">
              <a:buNone/>
            </a:pPr>
            <a:r>
              <a:rPr kumimoji="0" lang="ja-JP" altLang="ja-JP" dirty="0">
                <a:solidFill>
                  <a:srgbClr val="FF0000"/>
                </a:solidFill>
                <a:latin typeface="Arial Unicode MS"/>
                <a:ea typeface="-apple-system"/>
              </a:rPr>
              <a:t> 必ず「必要な部分だけの差し替え」を心掛けてください。</a:t>
            </a:r>
            <a:r>
              <a:rPr kumimoji="0" lang="ja-JP" altLang="ja-JP" sz="3600" i="0" u="none" strike="noStrike" cap="none" normalizeH="0" baseline="0" dirty="0">
                <a:ln>
                  <a:noFill/>
                </a:ln>
                <a:solidFill>
                  <a:srgbClr val="FF0000"/>
                </a:solidFill>
                <a:effectLst/>
              </a:rPr>
              <a:t> </a:t>
            </a:r>
            <a:endParaRPr kumimoji="0" lang="ja-JP" altLang="ja-JP" sz="5400" i="0" u="none" strike="noStrike" cap="none" normalizeH="0" baseline="0" dirty="0">
              <a:ln>
                <a:noFill/>
              </a:ln>
              <a:solidFill>
                <a:srgbClr val="FF0000"/>
              </a:solidFill>
              <a:effectLst/>
              <a:latin typeface="Arial" panose="020B0604020202020204" pitchFamily="34" charset="0"/>
            </a:endParaRPr>
          </a:p>
          <a:p>
            <a:pPr marL="0" indent="0">
              <a:buNone/>
            </a:pPr>
            <a:endParaRPr lang="en-US" altLang="ja-JP" dirty="0">
              <a:solidFill>
                <a:srgbClr val="FF0000"/>
              </a:solidFill>
            </a:endParaRPr>
          </a:p>
          <a:p>
            <a:pPr marL="0" indent="0">
              <a:buNone/>
            </a:pPr>
            <a:endParaRPr kumimoji="1" lang="ja-JP" altLang="en-US" dirty="0"/>
          </a:p>
        </p:txBody>
      </p:sp>
      <p:pic>
        <p:nvPicPr>
          <p:cNvPr id="5" name="図 4">
            <a:extLst>
              <a:ext uri="{FF2B5EF4-FFF2-40B4-BE49-F238E27FC236}">
                <a16:creationId xmlns:a16="http://schemas.microsoft.com/office/drawing/2014/main" id="{AC3C5BDB-64BD-4129-9451-1F3C25336CB8}"/>
              </a:ext>
            </a:extLst>
          </p:cNvPr>
          <p:cNvPicPr>
            <a:picLocks noChangeAspect="1"/>
          </p:cNvPicPr>
          <p:nvPr/>
        </p:nvPicPr>
        <p:blipFill rotWithShape="1">
          <a:blip r:embed="rId2">
            <a:extLst>
              <a:ext uri="{28A0092B-C50C-407E-A947-70E740481C1C}">
                <a14:useLocalDpi xmlns:a14="http://schemas.microsoft.com/office/drawing/2010/main" val="0"/>
              </a:ext>
            </a:extLst>
          </a:blip>
          <a:srcRect l="5156" t="2709"/>
          <a:stretch/>
        </p:blipFill>
        <p:spPr>
          <a:xfrm>
            <a:off x="2432755" y="3192087"/>
            <a:ext cx="6203245" cy="3579385"/>
          </a:xfrm>
          <a:prstGeom prst="rect">
            <a:avLst/>
          </a:prstGeom>
        </p:spPr>
      </p:pic>
      <p:sp>
        <p:nvSpPr>
          <p:cNvPr id="6" name="Rectangle 1">
            <a:extLst>
              <a:ext uri="{FF2B5EF4-FFF2-40B4-BE49-F238E27FC236}">
                <a16:creationId xmlns:a16="http://schemas.microsoft.com/office/drawing/2014/main" id="{41249D68-523C-4DB6-A660-D3B213A5BE9E}"/>
              </a:ext>
            </a:extLst>
          </p:cNvPr>
          <p:cNvSpPr>
            <a:spLocks noChangeArrowheads="1"/>
          </p:cNvSpPr>
          <p:nvPr/>
        </p:nvSpPr>
        <p:spPr bwMode="auto">
          <a:xfrm>
            <a:off x="0" y="143961"/>
            <a:ext cx="40076" cy="1692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100" b="0" i="0" u="none" strike="noStrike" cap="none" normalizeH="0" baseline="0" dirty="0">
                <a:ln>
                  <a:noFill/>
                </a:ln>
                <a:solidFill>
                  <a:schemeClr val="tx1"/>
                </a:solidFill>
                <a:effectLst/>
              </a:rPr>
              <a:t> </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28088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79EE14-DA33-405D-A7AE-A4733B8F79CB}"/>
              </a:ext>
            </a:extLst>
          </p:cNvPr>
          <p:cNvSpPr>
            <a:spLocks noGrp="1"/>
          </p:cNvSpPr>
          <p:nvPr>
            <p:ph type="title"/>
          </p:nvPr>
        </p:nvSpPr>
        <p:spPr/>
        <p:txBody>
          <a:bodyPr/>
          <a:lstStyle/>
          <a:p>
            <a:r>
              <a:rPr kumimoji="1" lang="ja-JP" altLang="en-US" dirty="0"/>
              <a:t>手順</a:t>
            </a:r>
            <a:r>
              <a:rPr kumimoji="1" lang="en-US" altLang="ja-JP" dirty="0"/>
              <a:t>3</a:t>
            </a:r>
            <a:endParaRPr kumimoji="1" lang="ja-JP" altLang="en-US" dirty="0"/>
          </a:p>
        </p:txBody>
      </p:sp>
      <p:sp>
        <p:nvSpPr>
          <p:cNvPr id="3" name="コンテンツ プレースホルダー 2">
            <a:extLst>
              <a:ext uri="{FF2B5EF4-FFF2-40B4-BE49-F238E27FC236}">
                <a16:creationId xmlns:a16="http://schemas.microsoft.com/office/drawing/2014/main" id="{3C4DDBD3-BF31-4AE4-B333-F5ED53D91523}"/>
              </a:ext>
            </a:extLst>
          </p:cNvPr>
          <p:cNvSpPr>
            <a:spLocks noGrp="1"/>
          </p:cNvSpPr>
          <p:nvPr>
            <p:ph idx="1"/>
          </p:nvPr>
        </p:nvSpPr>
        <p:spPr/>
        <p:txBody>
          <a:bodyPr/>
          <a:lstStyle/>
          <a:p>
            <a:pPr marL="0" indent="0">
              <a:buNone/>
            </a:pPr>
            <a:r>
              <a:rPr lang="ja-JP" altLang="en-US" dirty="0"/>
              <a:t>・再度トップ画面から</a:t>
            </a:r>
            <a:r>
              <a:rPr lang="en-US" altLang="ja-JP" dirty="0"/>
              <a:t>『</a:t>
            </a:r>
            <a:r>
              <a:rPr lang="ja-JP" altLang="en-US" dirty="0"/>
              <a:t>設定</a:t>
            </a:r>
            <a:r>
              <a:rPr lang="en-US" altLang="ja-JP" dirty="0"/>
              <a:t>』</a:t>
            </a:r>
            <a:r>
              <a:rPr lang="ja-JP" altLang="en-US" dirty="0"/>
              <a:t>→</a:t>
            </a:r>
            <a:r>
              <a:rPr lang="en-US" altLang="ja-JP" dirty="0"/>
              <a:t>『</a:t>
            </a:r>
            <a:r>
              <a:rPr lang="ja-JP" altLang="en-US" dirty="0"/>
              <a:t>メール</a:t>
            </a:r>
            <a:r>
              <a:rPr lang="en-US" altLang="ja-JP" dirty="0"/>
              <a:t>』</a:t>
            </a:r>
            <a:r>
              <a:rPr lang="ja-JP" altLang="en-US" dirty="0"/>
              <a:t>→</a:t>
            </a:r>
            <a:r>
              <a:rPr lang="en-US" altLang="ja-JP" dirty="0"/>
              <a:t>『</a:t>
            </a:r>
            <a:r>
              <a:rPr lang="ja-JP" altLang="en-US" dirty="0"/>
              <a:t>自動送信メールテンプレート</a:t>
            </a:r>
            <a:r>
              <a:rPr lang="en-US" altLang="ja-JP" dirty="0"/>
              <a:t>』</a:t>
            </a:r>
          </a:p>
          <a:p>
            <a:pPr marL="0" indent="0">
              <a:buNone/>
            </a:pPr>
            <a:endParaRPr kumimoji="1" lang="ja-JP" altLang="en-US" dirty="0"/>
          </a:p>
        </p:txBody>
      </p:sp>
      <p:pic>
        <p:nvPicPr>
          <p:cNvPr id="4" name="図 3">
            <a:extLst>
              <a:ext uri="{FF2B5EF4-FFF2-40B4-BE49-F238E27FC236}">
                <a16:creationId xmlns:a16="http://schemas.microsoft.com/office/drawing/2014/main" id="{7EA13A83-F847-4A38-A845-7E8F57E4A570}"/>
              </a:ext>
            </a:extLst>
          </p:cNvPr>
          <p:cNvPicPr>
            <a:picLocks noChangeAspect="1"/>
          </p:cNvPicPr>
          <p:nvPr/>
        </p:nvPicPr>
        <p:blipFill>
          <a:blip r:embed="rId2"/>
          <a:stretch>
            <a:fillRect/>
          </a:stretch>
        </p:blipFill>
        <p:spPr>
          <a:xfrm>
            <a:off x="2814638" y="2640845"/>
            <a:ext cx="7319962" cy="4115469"/>
          </a:xfrm>
          <a:prstGeom prst="rect">
            <a:avLst/>
          </a:prstGeom>
        </p:spPr>
      </p:pic>
    </p:spTree>
    <p:extLst>
      <p:ext uri="{BB962C8B-B14F-4D97-AF65-F5344CB8AC3E}">
        <p14:creationId xmlns:p14="http://schemas.microsoft.com/office/powerpoint/2010/main" val="1883504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F3242D-4494-4C04-BE21-373FC48AAA3F}"/>
              </a:ext>
            </a:extLst>
          </p:cNvPr>
          <p:cNvSpPr>
            <a:spLocks noGrp="1"/>
          </p:cNvSpPr>
          <p:nvPr>
            <p:ph type="title"/>
          </p:nvPr>
        </p:nvSpPr>
        <p:spPr>
          <a:xfrm>
            <a:off x="838200" y="1"/>
            <a:ext cx="10515600" cy="880532"/>
          </a:xfrm>
        </p:spPr>
        <p:txBody>
          <a:bodyPr/>
          <a:lstStyle/>
          <a:p>
            <a:r>
              <a:rPr kumimoji="1" lang="ja-JP" altLang="en-US" dirty="0"/>
              <a:t>手順</a:t>
            </a:r>
            <a:r>
              <a:rPr kumimoji="1" lang="en-US" altLang="ja-JP" dirty="0"/>
              <a:t>4</a:t>
            </a:r>
            <a:endParaRPr kumimoji="1" lang="ja-JP" altLang="en-US" dirty="0"/>
          </a:p>
        </p:txBody>
      </p:sp>
      <p:sp>
        <p:nvSpPr>
          <p:cNvPr id="3" name="コンテンツ プレースホルダー 2">
            <a:extLst>
              <a:ext uri="{FF2B5EF4-FFF2-40B4-BE49-F238E27FC236}">
                <a16:creationId xmlns:a16="http://schemas.microsoft.com/office/drawing/2014/main" id="{9330295A-251C-4F56-A95A-3EB619246E55}"/>
              </a:ext>
            </a:extLst>
          </p:cNvPr>
          <p:cNvSpPr>
            <a:spLocks noGrp="1"/>
          </p:cNvSpPr>
          <p:nvPr>
            <p:ph idx="1"/>
          </p:nvPr>
        </p:nvSpPr>
        <p:spPr>
          <a:xfrm>
            <a:off x="838200" y="643468"/>
            <a:ext cx="10515600" cy="5533496"/>
          </a:xfrm>
        </p:spPr>
        <p:txBody>
          <a:bodyPr/>
          <a:lstStyle/>
          <a:p>
            <a:pPr marL="0" indent="0">
              <a:buNone/>
            </a:pPr>
            <a:r>
              <a:rPr kumimoji="1" lang="ja-JP" altLang="en-US" dirty="0"/>
              <a:t>・自動送信メールテンプレート設定画面の</a:t>
            </a:r>
            <a:r>
              <a:rPr kumimoji="1" lang="en-US" altLang="ja-JP" dirty="0"/>
              <a:t>『【1】</a:t>
            </a:r>
            <a:r>
              <a:rPr kumimoji="1" lang="ja-JP" altLang="en-US" dirty="0"/>
              <a:t>店舗を選択</a:t>
            </a:r>
            <a:r>
              <a:rPr kumimoji="1" lang="en-US" altLang="ja-JP" dirty="0"/>
              <a:t>』</a:t>
            </a:r>
            <a:r>
              <a:rPr kumimoji="1" lang="ja-JP" altLang="en-US" dirty="0"/>
              <a:t>欄の店舗を選択</a:t>
            </a:r>
            <a:r>
              <a:rPr kumimoji="1" lang="en-US" altLang="ja-JP" dirty="0"/>
              <a:t>(</a:t>
            </a:r>
            <a:r>
              <a:rPr kumimoji="1" lang="ja-JP" altLang="en-US" dirty="0"/>
              <a:t>ここで店舗を選択することで各店舗のメール内容テンプレートが出てくる</a:t>
            </a:r>
            <a:r>
              <a:rPr kumimoji="1" lang="en-US" altLang="ja-JP" dirty="0"/>
              <a:t>)</a:t>
            </a:r>
          </a:p>
          <a:p>
            <a:pPr marL="0" indent="0">
              <a:buNone/>
            </a:pPr>
            <a:r>
              <a:rPr kumimoji="1" lang="ja-JP" altLang="en-US" dirty="0"/>
              <a:t>・</a:t>
            </a:r>
            <a:r>
              <a:rPr kumimoji="1" lang="en-US" altLang="ja-JP" dirty="0"/>
              <a:t>『【2】</a:t>
            </a:r>
            <a:r>
              <a:rPr kumimoji="1" lang="ja-JP" altLang="en-US" dirty="0"/>
              <a:t>送信メールを設定</a:t>
            </a:r>
            <a:r>
              <a:rPr kumimoji="1" lang="en-US" altLang="ja-JP" dirty="0"/>
              <a:t>』</a:t>
            </a:r>
            <a:r>
              <a:rPr kumimoji="1" lang="ja-JP" altLang="en-US" dirty="0"/>
              <a:t>欄の選択肢によっても内容変わりますのでそれぞれの内容変更が必要です。</a:t>
            </a:r>
            <a:endParaRPr kumimoji="1" lang="en-US" altLang="ja-JP" dirty="0"/>
          </a:p>
          <a:p>
            <a:pPr marL="0" indent="0">
              <a:buNone/>
            </a:pPr>
            <a:r>
              <a:rPr kumimoji="1" lang="en-US" altLang="ja-JP" dirty="0">
                <a:solidFill>
                  <a:srgbClr val="FF0000"/>
                </a:solidFill>
              </a:rPr>
              <a:t>※</a:t>
            </a:r>
            <a:r>
              <a:rPr kumimoji="1" lang="ja-JP" altLang="en-US" dirty="0">
                <a:solidFill>
                  <a:srgbClr val="FF0000"/>
                </a:solidFill>
              </a:rPr>
              <a:t>アマゾンに関しては</a:t>
            </a:r>
            <a:r>
              <a:rPr kumimoji="1" lang="en-US" altLang="ja-JP" dirty="0">
                <a:solidFill>
                  <a:srgbClr val="FF0000"/>
                </a:solidFill>
              </a:rPr>
              <a:t>NE</a:t>
            </a:r>
            <a:r>
              <a:rPr kumimoji="1" lang="ja-JP" altLang="en-US" dirty="0">
                <a:solidFill>
                  <a:srgbClr val="FF0000"/>
                </a:solidFill>
              </a:rPr>
              <a:t>ではなく</a:t>
            </a:r>
            <a:r>
              <a:rPr kumimoji="1" lang="en-US" altLang="ja-JP" dirty="0">
                <a:solidFill>
                  <a:srgbClr val="FF0000"/>
                </a:solidFill>
              </a:rPr>
              <a:t>Amazon</a:t>
            </a:r>
            <a:r>
              <a:rPr kumimoji="1" lang="ja-JP" altLang="en-US" dirty="0">
                <a:solidFill>
                  <a:srgbClr val="FF0000"/>
                </a:solidFill>
              </a:rPr>
              <a:t>セラーからの設定だそうです</a:t>
            </a:r>
            <a:endParaRPr kumimoji="1" lang="en-US" altLang="ja-JP" dirty="0">
              <a:solidFill>
                <a:srgbClr val="FF0000"/>
              </a:solidFill>
            </a:endParaRPr>
          </a:p>
          <a:p>
            <a:pPr marL="0" indent="0">
              <a:buNone/>
            </a:pPr>
            <a:endParaRPr kumimoji="1" lang="ja-JP" altLang="en-US" dirty="0"/>
          </a:p>
        </p:txBody>
      </p:sp>
      <p:pic>
        <p:nvPicPr>
          <p:cNvPr id="5" name="図 4">
            <a:extLst>
              <a:ext uri="{FF2B5EF4-FFF2-40B4-BE49-F238E27FC236}">
                <a16:creationId xmlns:a16="http://schemas.microsoft.com/office/drawing/2014/main" id="{E73EC36D-5B28-432F-8EF9-679BA8FD9FF2}"/>
              </a:ext>
            </a:extLst>
          </p:cNvPr>
          <p:cNvPicPr>
            <a:picLocks noChangeAspect="1"/>
          </p:cNvPicPr>
          <p:nvPr/>
        </p:nvPicPr>
        <p:blipFill rotWithShape="1">
          <a:blip r:embed="rId2">
            <a:extLst>
              <a:ext uri="{28A0092B-C50C-407E-A947-70E740481C1C}">
                <a14:useLocalDpi xmlns:a14="http://schemas.microsoft.com/office/drawing/2010/main" val="0"/>
              </a:ext>
            </a:extLst>
          </a:blip>
          <a:srcRect l="4805" t="2709"/>
          <a:stretch/>
        </p:blipFill>
        <p:spPr>
          <a:xfrm>
            <a:off x="3409246" y="3221612"/>
            <a:ext cx="5802488" cy="3335775"/>
          </a:xfrm>
          <a:prstGeom prst="rect">
            <a:avLst/>
          </a:prstGeom>
        </p:spPr>
      </p:pic>
    </p:spTree>
    <p:extLst>
      <p:ext uri="{BB962C8B-B14F-4D97-AF65-F5344CB8AC3E}">
        <p14:creationId xmlns:p14="http://schemas.microsoft.com/office/powerpoint/2010/main" val="469830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86A4F2-061F-4899-A93E-954224D0B68D}"/>
              </a:ext>
            </a:extLst>
          </p:cNvPr>
          <p:cNvSpPr>
            <a:spLocks noGrp="1"/>
          </p:cNvSpPr>
          <p:nvPr>
            <p:ph type="title"/>
          </p:nvPr>
        </p:nvSpPr>
        <p:spPr/>
        <p:txBody>
          <a:bodyPr/>
          <a:lstStyle/>
          <a:p>
            <a:r>
              <a:rPr kumimoji="1" lang="ja-JP" altLang="en-US" dirty="0"/>
              <a:t>手順</a:t>
            </a:r>
            <a:r>
              <a:rPr kumimoji="1" lang="en-US" altLang="ja-JP" dirty="0"/>
              <a:t>5</a:t>
            </a:r>
            <a:endParaRPr kumimoji="1" lang="ja-JP" altLang="en-US" dirty="0"/>
          </a:p>
        </p:txBody>
      </p:sp>
      <p:sp>
        <p:nvSpPr>
          <p:cNvPr id="3" name="コンテンツ プレースホルダー 2">
            <a:extLst>
              <a:ext uri="{FF2B5EF4-FFF2-40B4-BE49-F238E27FC236}">
                <a16:creationId xmlns:a16="http://schemas.microsoft.com/office/drawing/2014/main" id="{14B8C96B-DD75-41F5-9740-0690D840AFCF}"/>
              </a:ext>
            </a:extLst>
          </p:cNvPr>
          <p:cNvSpPr>
            <a:spLocks noGrp="1"/>
          </p:cNvSpPr>
          <p:nvPr>
            <p:ph idx="1"/>
          </p:nvPr>
        </p:nvSpPr>
        <p:spPr/>
        <p:txBody>
          <a:bodyPr/>
          <a:lstStyle/>
          <a:p>
            <a:pPr marL="0" indent="0">
              <a:buNone/>
            </a:pPr>
            <a:r>
              <a:rPr kumimoji="1" lang="ja-JP" altLang="en-US" dirty="0"/>
              <a:t>・</a:t>
            </a:r>
            <a:r>
              <a:rPr kumimoji="1" lang="en-US" altLang="ja-JP" dirty="0"/>
              <a:t>『【3】</a:t>
            </a:r>
            <a:r>
              <a:rPr kumimoji="1" lang="ja-JP" altLang="en-US" dirty="0"/>
              <a:t>題名・本文を設定</a:t>
            </a:r>
            <a:r>
              <a:rPr kumimoji="1" lang="en-US" altLang="ja-JP" dirty="0"/>
              <a:t>』</a:t>
            </a:r>
            <a:r>
              <a:rPr kumimoji="1" lang="ja-JP" altLang="en-US" dirty="0"/>
              <a:t>欄の文章の変更したい部分は直接入力</a:t>
            </a:r>
            <a:endParaRPr kumimoji="1" lang="en-US" altLang="ja-JP" dirty="0"/>
          </a:p>
          <a:p>
            <a:pPr marL="0" indent="0">
              <a:buNone/>
            </a:pPr>
            <a:r>
              <a:rPr lang="en-US" altLang="ja-JP" dirty="0">
                <a:solidFill>
                  <a:srgbClr val="FF0000"/>
                </a:solidFill>
              </a:rPr>
              <a:t>※</a:t>
            </a:r>
            <a:r>
              <a:rPr lang="ja-JP" altLang="en-US" dirty="0">
                <a:solidFill>
                  <a:srgbClr val="FF0000"/>
                </a:solidFill>
              </a:rPr>
              <a:t>この時にあらかじめ</a:t>
            </a:r>
            <a:r>
              <a:rPr lang="en-US" altLang="ja-JP" dirty="0">
                <a:solidFill>
                  <a:srgbClr val="FF0000"/>
                </a:solidFill>
              </a:rPr>
              <a:t>Word</a:t>
            </a:r>
            <a:r>
              <a:rPr lang="ja-JP" altLang="en-US" dirty="0">
                <a:solidFill>
                  <a:srgbClr val="FF0000"/>
                </a:solidFill>
              </a:rPr>
              <a:t>等で文章のテンプレートを作成しておくとコピペが出来てスムーズです</a:t>
            </a:r>
            <a:endParaRPr lang="en-US" altLang="ja-JP" dirty="0">
              <a:solidFill>
                <a:srgbClr val="FF0000"/>
              </a:solidFill>
            </a:endParaRPr>
          </a:p>
          <a:p>
            <a:pPr marL="0" indent="0">
              <a:buNone/>
            </a:pPr>
            <a:r>
              <a:rPr kumimoji="1" lang="ja-JP" altLang="en-US" dirty="0"/>
              <a:t>・</a:t>
            </a:r>
            <a:r>
              <a:rPr kumimoji="1" lang="en-US" altLang="ja-JP" dirty="0"/>
              <a:t>『</a:t>
            </a:r>
            <a:r>
              <a:rPr kumimoji="1" lang="ja-JP" altLang="en-US" dirty="0"/>
              <a:t>保存</a:t>
            </a:r>
            <a:r>
              <a:rPr kumimoji="1" lang="en-US" altLang="ja-JP" dirty="0"/>
              <a:t>』</a:t>
            </a:r>
            <a:r>
              <a:rPr kumimoji="1" lang="ja-JP" altLang="en-US" dirty="0"/>
              <a:t>をクリック</a:t>
            </a:r>
            <a:endParaRPr kumimoji="1" lang="en-US" altLang="ja-JP" dirty="0"/>
          </a:p>
          <a:p>
            <a:pPr marL="0" indent="0">
              <a:buNone/>
            </a:pPr>
            <a:r>
              <a:rPr lang="ja-JP" altLang="en-US" dirty="0"/>
              <a:t>・</a:t>
            </a:r>
            <a:r>
              <a:rPr lang="en-US" altLang="ja-JP" dirty="0"/>
              <a:t> NE</a:t>
            </a:r>
            <a:r>
              <a:rPr lang="ja-JP" altLang="en-US" dirty="0"/>
              <a:t>のトップ画面から</a:t>
            </a:r>
            <a:r>
              <a:rPr lang="en-US" altLang="ja-JP" dirty="0"/>
              <a:t>『</a:t>
            </a:r>
            <a:r>
              <a:rPr lang="ja-JP" altLang="en-US" dirty="0"/>
              <a:t>設定</a:t>
            </a:r>
            <a:r>
              <a:rPr lang="en-US" altLang="ja-JP" dirty="0"/>
              <a:t>』</a:t>
            </a:r>
            <a:r>
              <a:rPr lang="ja-JP" altLang="en-US" dirty="0"/>
              <a:t>→</a:t>
            </a:r>
            <a:r>
              <a:rPr lang="en-US" altLang="ja-JP" dirty="0"/>
              <a:t>『</a:t>
            </a:r>
            <a:r>
              <a:rPr lang="ja-JP" altLang="en-US" dirty="0"/>
              <a:t>メール</a:t>
            </a:r>
            <a:r>
              <a:rPr lang="en-US" altLang="ja-JP" dirty="0"/>
              <a:t>』</a:t>
            </a:r>
            <a:r>
              <a:rPr lang="ja-JP" altLang="en-US" dirty="0"/>
              <a:t>→</a:t>
            </a:r>
            <a:r>
              <a:rPr lang="en-US" altLang="ja-JP" dirty="0"/>
              <a:t>『</a:t>
            </a:r>
            <a:r>
              <a:rPr lang="ja-JP" altLang="en-US" dirty="0"/>
              <a:t>メールサーバ</a:t>
            </a:r>
            <a:r>
              <a:rPr lang="en-US" altLang="ja-JP" dirty="0"/>
              <a:t>』</a:t>
            </a:r>
            <a:r>
              <a:rPr lang="ja-JP" altLang="en-US" dirty="0"/>
              <a:t>を選択クリックし、メールサーバ設定画面から</a:t>
            </a:r>
            <a:r>
              <a:rPr lang="en-US" altLang="ja-JP" dirty="0"/>
              <a:t>『</a:t>
            </a:r>
            <a:r>
              <a:rPr lang="ja-JP" altLang="en-US" dirty="0"/>
              <a:t>停止</a:t>
            </a:r>
            <a:r>
              <a:rPr lang="en-US" altLang="ja-JP" dirty="0"/>
              <a:t>』</a:t>
            </a:r>
            <a:r>
              <a:rPr lang="ja-JP" altLang="en-US" dirty="0"/>
              <a:t>の選択を</a:t>
            </a:r>
            <a:r>
              <a:rPr lang="en-US" altLang="ja-JP" dirty="0"/>
              <a:t>『</a:t>
            </a:r>
            <a:r>
              <a:rPr lang="ja-JP" altLang="en-US" dirty="0"/>
              <a:t>開始</a:t>
            </a:r>
            <a:r>
              <a:rPr lang="en-US" altLang="ja-JP" dirty="0"/>
              <a:t>』 </a:t>
            </a:r>
            <a:r>
              <a:rPr lang="ja-JP" altLang="en-US" dirty="0"/>
              <a:t>に変更し、</a:t>
            </a:r>
            <a:r>
              <a:rPr lang="en-US" altLang="ja-JP" dirty="0"/>
              <a:t>『</a:t>
            </a:r>
            <a:r>
              <a:rPr lang="ja-JP" altLang="en-US" dirty="0"/>
              <a:t>稼働状態を設定</a:t>
            </a:r>
            <a:r>
              <a:rPr lang="en-US" altLang="ja-JP" dirty="0"/>
              <a:t>』</a:t>
            </a:r>
            <a:r>
              <a:rPr lang="ja-JP" altLang="en-US" dirty="0"/>
              <a:t>をクリック</a:t>
            </a:r>
            <a:endParaRPr lang="en-US" altLang="ja-JP" dirty="0"/>
          </a:p>
          <a:p>
            <a:pPr marL="0" indent="0">
              <a:buNone/>
            </a:pPr>
            <a:r>
              <a:rPr lang="ja-JP" altLang="en-US" dirty="0"/>
              <a:t>・メールサーバが開始に設定されたら完了</a:t>
            </a:r>
            <a:endParaRPr lang="en-US" altLang="ja-JP" dirty="0"/>
          </a:p>
          <a:p>
            <a:pPr marL="0" indent="0">
              <a:buNone/>
            </a:pPr>
            <a:endParaRPr kumimoji="1" lang="en-US" altLang="ja-JP" dirty="0"/>
          </a:p>
        </p:txBody>
      </p:sp>
    </p:spTree>
    <p:extLst>
      <p:ext uri="{BB962C8B-B14F-4D97-AF65-F5344CB8AC3E}">
        <p14:creationId xmlns:p14="http://schemas.microsoft.com/office/powerpoint/2010/main" val="2282514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C614A8-26A3-4F02-8B6D-ECDE2DB23DBE}"/>
              </a:ext>
            </a:extLst>
          </p:cNvPr>
          <p:cNvSpPr>
            <a:spLocks noGrp="1"/>
          </p:cNvSpPr>
          <p:nvPr>
            <p:ph type="title"/>
          </p:nvPr>
        </p:nvSpPr>
        <p:spPr/>
        <p:txBody>
          <a:bodyPr/>
          <a:lstStyle/>
          <a:p>
            <a:r>
              <a:rPr kumimoji="1" lang="ja-JP" altLang="en-US" dirty="0"/>
              <a:t>追記①</a:t>
            </a:r>
          </a:p>
        </p:txBody>
      </p:sp>
      <p:sp>
        <p:nvSpPr>
          <p:cNvPr id="3" name="コンテンツ プレースホルダー 2">
            <a:extLst>
              <a:ext uri="{FF2B5EF4-FFF2-40B4-BE49-F238E27FC236}">
                <a16:creationId xmlns:a16="http://schemas.microsoft.com/office/drawing/2014/main" id="{0881F424-0131-4BDF-BE51-FED88516345A}"/>
              </a:ext>
            </a:extLst>
          </p:cNvPr>
          <p:cNvSpPr>
            <a:spLocks noGrp="1"/>
          </p:cNvSpPr>
          <p:nvPr>
            <p:ph idx="1"/>
          </p:nvPr>
        </p:nvSpPr>
        <p:spPr/>
        <p:txBody>
          <a:bodyPr/>
          <a:lstStyle/>
          <a:p>
            <a:pPr marL="0" indent="0">
              <a:buNone/>
            </a:pPr>
            <a:r>
              <a:rPr kumimoji="1" lang="ja-JP" altLang="en-US" dirty="0"/>
              <a:t>手順</a:t>
            </a:r>
            <a:r>
              <a:rPr kumimoji="1" lang="en-US" altLang="ja-JP" dirty="0"/>
              <a:t>3</a:t>
            </a:r>
            <a:r>
              <a:rPr kumimoji="1" lang="ja-JP" altLang="en-US" dirty="0"/>
              <a:t>から手順</a:t>
            </a:r>
            <a:r>
              <a:rPr lang="en-US" altLang="ja-JP" dirty="0"/>
              <a:t>4</a:t>
            </a:r>
            <a:r>
              <a:rPr lang="ja-JP" altLang="en-US" dirty="0"/>
              <a:t>に移る際、メールサーバが停止状態に設定が出来ていない場合下記の画面が表示されます。</a:t>
            </a:r>
            <a:endParaRPr kumimoji="1" lang="ja-JP" altLang="en-US" dirty="0"/>
          </a:p>
        </p:txBody>
      </p:sp>
      <p:pic>
        <p:nvPicPr>
          <p:cNvPr id="4" name="図 3">
            <a:extLst>
              <a:ext uri="{FF2B5EF4-FFF2-40B4-BE49-F238E27FC236}">
                <a16:creationId xmlns:a16="http://schemas.microsoft.com/office/drawing/2014/main" id="{5E9BF236-492A-4FA6-BD75-5A1C3869D3D0}"/>
              </a:ext>
            </a:extLst>
          </p:cNvPr>
          <p:cNvPicPr>
            <a:picLocks noChangeAspect="1"/>
          </p:cNvPicPr>
          <p:nvPr/>
        </p:nvPicPr>
        <p:blipFill>
          <a:blip r:embed="rId2"/>
          <a:stretch>
            <a:fillRect/>
          </a:stretch>
        </p:blipFill>
        <p:spPr>
          <a:xfrm>
            <a:off x="2600324" y="2642245"/>
            <a:ext cx="7218798" cy="4058592"/>
          </a:xfrm>
          <a:prstGeom prst="rect">
            <a:avLst/>
          </a:prstGeom>
        </p:spPr>
      </p:pic>
    </p:spTree>
    <p:extLst>
      <p:ext uri="{BB962C8B-B14F-4D97-AF65-F5344CB8AC3E}">
        <p14:creationId xmlns:p14="http://schemas.microsoft.com/office/powerpoint/2010/main" val="2333507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86EC3C-96D6-41DE-8362-CC90680C0E59}"/>
              </a:ext>
            </a:extLst>
          </p:cNvPr>
          <p:cNvSpPr>
            <a:spLocks noGrp="1"/>
          </p:cNvSpPr>
          <p:nvPr>
            <p:ph type="title"/>
          </p:nvPr>
        </p:nvSpPr>
        <p:spPr>
          <a:xfrm>
            <a:off x="838200" y="90101"/>
            <a:ext cx="10515600" cy="1067187"/>
          </a:xfrm>
        </p:spPr>
        <p:txBody>
          <a:bodyPr/>
          <a:lstStyle/>
          <a:p>
            <a:r>
              <a:rPr kumimoji="1" lang="ja-JP" altLang="en-US" dirty="0"/>
              <a:t>追記②</a:t>
            </a:r>
          </a:p>
        </p:txBody>
      </p:sp>
      <p:sp>
        <p:nvSpPr>
          <p:cNvPr id="3" name="コンテンツ プレースホルダー 2">
            <a:extLst>
              <a:ext uri="{FF2B5EF4-FFF2-40B4-BE49-F238E27FC236}">
                <a16:creationId xmlns:a16="http://schemas.microsoft.com/office/drawing/2014/main" id="{F259B86E-F711-4266-A32B-943172AB3BDA}"/>
              </a:ext>
            </a:extLst>
          </p:cNvPr>
          <p:cNvSpPr>
            <a:spLocks noGrp="1"/>
          </p:cNvSpPr>
          <p:nvPr>
            <p:ph idx="1"/>
          </p:nvPr>
        </p:nvSpPr>
        <p:spPr>
          <a:xfrm>
            <a:off x="838200" y="957263"/>
            <a:ext cx="10515600" cy="4543425"/>
          </a:xfrm>
        </p:spPr>
        <p:txBody>
          <a:bodyPr/>
          <a:lstStyle/>
          <a:p>
            <a:pPr marL="0" indent="0">
              <a:buNone/>
            </a:pPr>
            <a:r>
              <a:rPr kumimoji="1" lang="ja-JP" altLang="en-US" dirty="0"/>
              <a:t>・</a:t>
            </a:r>
            <a:r>
              <a:rPr kumimoji="0" lang="ja-JP" altLang="ja-JP" dirty="0">
                <a:solidFill>
                  <a:srgbClr val="1A1A1A"/>
                </a:solidFill>
                <a:latin typeface="+mn-ea"/>
              </a:rPr>
              <a:t>不明なことはNEの「このページのマニュアル」を参照してください</a:t>
            </a:r>
            <a:r>
              <a:rPr kumimoji="0" lang="ja-JP" altLang="ja-JP" sz="3600" dirty="0">
                <a:latin typeface="+mn-ea"/>
              </a:rPr>
              <a:t> </a:t>
            </a:r>
            <a:endParaRPr kumimoji="0" lang="ja-JP" altLang="ja-JP" sz="5400" dirty="0">
              <a:latin typeface="+mn-ea"/>
            </a:endParaRPr>
          </a:p>
          <a:p>
            <a:pPr marL="0" indent="0">
              <a:buNone/>
            </a:pPr>
            <a:endParaRPr kumimoji="1" lang="ja-JP" altLang="en-US" dirty="0"/>
          </a:p>
        </p:txBody>
      </p:sp>
      <p:sp>
        <p:nvSpPr>
          <p:cNvPr id="4" name="Rectangle 1">
            <a:extLst>
              <a:ext uri="{FF2B5EF4-FFF2-40B4-BE49-F238E27FC236}">
                <a16:creationId xmlns:a16="http://schemas.microsoft.com/office/drawing/2014/main" id="{CABA8D1E-FB4F-44C2-9A7E-360F07CDCF24}"/>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pic>
        <p:nvPicPr>
          <p:cNvPr id="6" name="図 5">
            <a:extLst>
              <a:ext uri="{FF2B5EF4-FFF2-40B4-BE49-F238E27FC236}">
                <a16:creationId xmlns:a16="http://schemas.microsoft.com/office/drawing/2014/main" id="{420BDE2D-E53C-4466-9BFC-F54AEB38B42C}"/>
              </a:ext>
            </a:extLst>
          </p:cNvPr>
          <p:cNvPicPr>
            <a:picLocks noChangeAspect="1"/>
          </p:cNvPicPr>
          <p:nvPr/>
        </p:nvPicPr>
        <p:blipFill>
          <a:blip r:embed="rId2"/>
          <a:stretch>
            <a:fillRect/>
          </a:stretch>
        </p:blipFill>
        <p:spPr>
          <a:xfrm>
            <a:off x="0" y="2024450"/>
            <a:ext cx="6060684" cy="3407471"/>
          </a:xfrm>
          <a:prstGeom prst="rect">
            <a:avLst/>
          </a:prstGeom>
        </p:spPr>
      </p:pic>
      <p:pic>
        <p:nvPicPr>
          <p:cNvPr id="7" name="図 6">
            <a:extLst>
              <a:ext uri="{FF2B5EF4-FFF2-40B4-BE49-F238E27FC236}">
                <a16:creationId xmlns:a16="http://schemas.microsoft.com/office/drawing/2014/main" id="{DBB035E5-F45B-4AFA-92CF-C43FEBA31A82}"/>
              </a:ext>
            </a:extLst>
          </p:cNvPr>
          <p:cNvPicPr>
            <a:picLocks noChangeAspect="1"/>
          </p:cNvPicPr>
          <p:nvPr/>
        </p:nvPicPr>
        <p:blipFill>
          <a:blip r:embed="rId3"/>
          <a:stretch>
            <a:fillRect/>
          </a:stretch>
        </p:blipFill>
        <p:spPr>
          <a:xfrm>
            <a:off x="5715000" y="3126365"/>
            <a:ext cx="6477000" cy="3641534"/>
          </a:xfrm>
          <a:prstGeom prst="rect">
            <a:avLst/>
          </a:prstGeom>
        </p:spPr>
      </p:pic>
    </p:spTree>
    <p:extLst>
      <p:ext uri="{BB962C8B-B14F-4D97-AF65-F5344CB8AC3E}">
        <p14:creationId xmlns:p14="http://schemas.microsoft.com/office/powerpoint/2010/main" val="4627991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50A30BA150E97547B4D9D7334D44BAE8" ma:contentTypeVersion="15" ma:contentTypeDescription="新しいドキュメントを作成します。" ma:contentTypeScope="" ma:versionID="323dbc94ea4e92f00db1157b03c140b7">
  <xsd:schema xmlns:xsd="http://www.w3.org/2001/XMLSchema" xmlns:xs="http://www.w3.org/2001/XMLSchema" xmlns:p="http://schemas.microsoft.com/office/2006/metadata/properties" xmlns:ns2="23f90eab-fd5f-457c-985c-3f5805e13f4e" xmlns:ns3="bff5712f-8748-4562-a11e-fa67df86cf1a" targetNamespace="http://schemas.microsoft.com/office/2006/metadata/properties" ma:root="true" ma:fieldsID="ecee9b0c483e0f346d65cc7eceaf4d77" ns2:_="" ns3:_="">
    <xsd:import namespace="23f90eab-fd5f-457c-985c-3f5805e13f4e"/>
    <xsd:import namespace="bff5712f-8748-4562-a11e-fa67df86cf1a"/>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lcf76f155ced4ddcb4097134ff3c332f" minOccurs="0"/>
                <xsd:element ref="ns3:TaxCatchAll" minOccurs="0"/>
                <xsd:element ref="ns3:SharedWithUsers" minOccurs="0"/>
                <xsd:element ref="ns3:SharedWithDetail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f90eab-fd5f-457c-985c-3f5805e13f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lcf76f155ced4ddcb4097134ff3c332f" ma:index="16" nillable="true" ma:taxonomy="true" ma:internalName="lcf76f155ced4ddcb4097134ff3c332f" ma:taxonomyFieldName="MediaServiceImageTags" ma:displayName="画像タグ" ma:readOnly="false" ma:fieldId="{5cf76f15-5ced-4ddc-b409-7134ff3c332f}" ma:taxonomyMulti="true" ma:sspId="83c46511-b881-43b4-80dc-b25920be28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0"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ff5712f-8748-4562-a11e-fa67df86cf1a"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5c7907c3-c8c5-4e28-83f5-85efc7f0104f}" ma:internalName="TaxCatchAll" ma:showField="CatchAllData" ma:web="bff5712f-8748-4562-a11e-fa67df86cf1a">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23f90eab-fd5f-457c-985c-3f5805e13f4e">
      <Terms xmlns="http://schemas.microsoft.com/office/infopath/2007/PartnerControls"/>
    </lcf76f155ced4ddcb4097134ff3c332f>
    <TaxCatchAll xmlns="bff5712f-8748-4562-a11e-fa67df86cf1a" xsi:nil="true"/>
  </documentManagement>
</p:properties>
</file>

<file path=customXml/itemProps1.xml><?xml version="1.0" encoding="utf-8"?>
<ds:datastoreItem xmlns:ds="http://schemas.openxmlformats.org/officeDocument/2006/customXml" ds:itemID="{D85FC975-966C-4D25-AA72-A49A66C421AD}"/>
</file>

<file path=customXml/itemProps2.xml><?xml version="1.0" encoding="utf-8"?>
<ds:datastoreItem xmlns:ds="http://schemas.openxmlformats.org/officeDocument/2006/customXml" ds:itemID="{50D19D8A-FBC2-40EF-830D-C1203FD9CDC7}"/>
</file>

<file path=customXml/itemProps3.xml><?xml version="1.0" encoding="utf-8"?>
<ds:datastoreItem xmlns:ds="http://schemas.openxmlformats.org/officeDocument/2006/customXml" ds:itemID="{E94A7BB8-A5BA-4D7D-868A-0795A160C4D3}"/>
</file>

<file path=docProps/app.xml><?xml version="1.0" encoding="utf-8"?>
<Properties xmlns="http://schemas.openxmlformats.org/officeDocument/2006/extended-properties" xmlns:vt="http://schemas.openxmlformats.org/officeDocument/2006/docPropsVTypes">
  <TotalTime>50</TotalTime>
  <Words>464</Words>
  <Application>Microsoft Office PowerPoint</Application>
  <PresentationFormat>ワイド画面</PresentationFormat>
  <Paragraphs>28</Paragraphs>
  <Slides>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Arial Unicode MS</vt:lpstr>
      <vt:lpstr>游ゴシック</vt:lpstr>
      <vt:lpstr>游ゴシック Light</vt:lpstr>
      <vt:lpstr>Arial</vt:lpstr>
      <vt:lpstr>Office テーマ</vt:lpstr>
      <vt:lpstr>NEで設定する問い合わせメールに対する自動返信メールの内容設定方法</vt:lpstr>
      <vt:lpstr>手順1</vt:lpstr>
      <vt:lpstr>手順2</vt:lpstr>
      <vt:lpstr>手順3</vt:lpstr>
      <vt:lpstr>手順4</vt:lpstr>
      <vt:lpstr>手順5</vt:lpstr>
      <vt:lpstr>追記①</vt:lpstr>
      <vt:lpstr>追記②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NEで設定する問い合わせメールに対する自動返信メールの内容設定方法</dc:title>
  <dc:creator>focetta共有</dc:creator>
  <cp:lastModifiedBy>focetta共有</cp:lastModifiedBy>
  <cp:revision>6</cp:revision>
  <dcterms:created xsi:type="dcterms:W3CDTF">2019-12-27T02:05:33Z</dcterms:created>
  <dcterms:modified xsi:type="dcterms:W3CDTF">2019-12-27T03:06:43Z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0x01010050A30BA150E97547B4D9D7334D44BAE8</vt:lpwstr>
  </property>
  <property fmtid="{D5CDD505-2E9C-101B-9397-08002B2CF9AE}" pid="3" name="MediaServiceImageTags">
    <vt:lpwstr/>
  </property>
</Properties>
</file>