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FCD82B-38BE-4CA7-8555-5E3B5007B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2CB0FC-F7C9-4E28-8330-898BD90B7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91AC9-3DB1-4037-9E6E-C3AC97A6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D0F2-81E9-4860-BCFD-2616609C0726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3D13FD-1794-4EC3-94ED-59DF1C58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5F2AB6-FC91-4E8A-8EEE-F3A03C62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1A6D-4B5A-4044-AB14-E591469F3E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6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C10568-2BA6-435A-9192-5BDEFE23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47A646-E0FF-4995-ABFA-4A17D0CE1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39F409-2347-4EFD-8859-267F00F5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D0F2-81E9-4860-BCFD-2616609C0726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9E2B27-2402-490C-86D5-0A8989C4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A82E79-2ED9-4802-A465-BB805FBF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1A6D-4B5A-4044-AB14-E591469F3E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48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9DD1DB-B7CE-45C7-B745-741C539CA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69C269-315D-45C0-A40C-69F059B74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5C9C94-DB90-46FD-9F30-F5A3C8DA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D0F2-81E9-4860-BCFD-2616609C0726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BE29BA-5910-455D-A76D-4081340E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2FCA01-B393-408A-8D79-DFFD14B8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1A6D-4B5A-4044-AB14-E591469F3E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5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7B28E-B0CC-4857-86A8-EDDF81C8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E77212-BB6C-47A1-BDE5-25D5A2E6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53617E-72C6-4D0E-BC9D-B7BC441B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D0F2-81E9-4860-BCFD-2616609C0726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284259-21EF-4788-9A64-A578F762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925773-587A-43EF-BC18-E33C7433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1A6D-4B5A-4044-AB14-E591469F3E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12630-DD27-461C-8819-B0D2696B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629704-BC60-431D-B012-3F09E9E68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20BBB0-8956-4BB5-8117-A4BECE95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D0F2-81E9-4860-BCFD-2616609C0726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BF6702-7C21-4936-B3CC-546E5D57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7198DD-08DC-412C-9832-CFD237E0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1A6D-4B5A-4044-AB14-E591469F3E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65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CC326-9CBB-4B7D-BD25-D83E0562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7EA039-9E1B-40E2-B12A-522ED7552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C6450C-6F7B-4B82-938B-744FAD1AD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2FB2AD-F24D-494A-BE22-EC97513B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D0F2-81E9-4860-BCFD-2616609C0726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DB356D-291A-4474-AA79-F5A6E7E6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A1B6D6-0356-4E2F-9CFF-E441E6F0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1A6D-4B5A-4044-AB14-E591469F3E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1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964B3-61FB-48CF-856D-045F4EE3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BBCC8F-1B86-49E1-BEEB-F0701083D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7D8730-4646-4347-934E-C07C00CAC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9B6E24C-4C0A-473B-9B30-62237635E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FFA313-FBE5-4911-B558-CD2F168FA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E50796-056C-491C-A8A1-67F20E11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D0F2-81E9-4860-BCFD-2616609C0726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501D55-CCB2-4702-9633-75408EF5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26B46E-1B42-4310-AD29-2F9F5A62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1A6D-4B5A-4044-AB14-E591469F3E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09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11A7C-D01A-493A-97B5-9E926ADB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2D4E88-8A26-4097-A7A2-6FB12809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D0F2-81E9-4860-BCFD-2616609C0726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4886E8-FAAF-4465-995D-C1953AAA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7F6A38-746B-4241-AA44-AAC35DEB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1A6D-4B5A-4044-AB14-E591469F3E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67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E05293-AF77-4297-804A-DCA5BB65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D0F2-81E9-4860-BCFD-2616609C0726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E9CCA4-41FA-4C34-B275-D3B3742B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F2022D-D9BC-455E-9770-E0B6777F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1A6D-4B5A-4044-AB14-E591469F3E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25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794041-FEF1-451F-9E80-188E0FB5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ABEA46-0825-482D-82CC-2BE6E4A96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D3B2C8-B8A1-4670-AE0A-D1C65FA08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440C9-CCE5-47D4-B8CD-F6990560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D0F2-81E9-4860-BCFD-2616609C0726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94273E-12A0-4E27-B992-BEC7A6FD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AEDAE3-7512-4212-AB4E-FCDD00E0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1A6D-4B5A-4044-AB14-E591469F3E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80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8DCCAE-CE82-41DF-A907-415EB3AF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2B0209-EFD3-4B06-B8F5-39AAC70F1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0860FA-A3D6-41A1-975A-BFAABB6A1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1ACFDB-695E-498D-87B8-AE513810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D0F2-81E9-4860-BCFD-2616609C0726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FF27B-D62E-464A-81C6-25ADF6C2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C1A610-C3A9-4C60-BF46-AEC12CDE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1A6D-4B5A-4044-AB14-E591469F3E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08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5C68976-D2DE-4FA9-902A-4A4894C1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92F459-9CAB-4B2A-BB71-CFF00A71C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8781D-A538-42E4-B1ED-236E1E203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8D0F2-81E9-4860-BCFD-2616609C0726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3384FF-4A5C-40CD-9486-9FE0CECE2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7E41BB-58A0-4052-B964-910CA933C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A1A6D-4B5A-4044-AB14-E591469F3E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28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1A173-EA63-4093-BA07-A0553705A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プレミアムモール　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380A09-76DD-48DD-859E-FBAFB84965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伝票起票方法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053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E5DD4-99C4-4E9A-9D24-7E74061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伝票起票方法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AB5656-3350-4200-9E83-57CF06673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・メールワイズの</a:t>
            </a:r>
            <a:r>
              <a:rPr kumimoji="1" lang="en-US" altLang="ja-JP" dirty="0"/>
              <a:t>『</a:t>
            </a:r>
            <a:r>
              <a:rPr kumimoji="1" lang="ja-JP" altLang="en-US" dirty="0"/>
              <a:t>プレミアムモール受注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・件名</a:t>
            </a:r>
            <a:r>
              <a:rPr lang="en-US" altLang="ja-JP" dirty="0"/>
              <a:t>『</a:t>
            </a:r>
            <a:r>
              <a:rPr lang="ja-JP" altLang="en-US" b="1" dirty="0"/>
              <a:t>出荷データ確認のご依頼</a:t>
            </a:r>
            <a:r>
              <a:rPr lang="en-US" altLang="ja-JP" b="1" dirty="0"/>
              <a:t>』</a:t>
            </a:r>
            <a:r>
              <a:rPr lang="ja-JP" altLang="en-US" dirty="0"/>
              <a:t>をクリックし</a:t>
            </a:r>
            <a:r>
              <a:rPr lang="en-US" altLang="ja-JP" dirty="0"/>
              <a:t>ex.『</a:t>
            </a:r>
            <a:r>
              <a:rPr lang="ja-JP" altLang="en-US" dirty="0"/>
              <a:t>先程のパスワードは</a:t>
            </a:r>
            <a:r>
              <a:rPr lang="en-US" altLang="ja-JP" dirty="0"/>
              <a:t>premium1226</a:t>
            </a:r>
            <a:r>
              <a:rPr lang="ja-JP" altLang="en-US" dirty="0" err="1"/>
              <a:t>です</a:t>
            </a:r>
            <a:r>
              <a:rPr lang="en-US" altLang="ja-JP" dirty="0"/>
              <a:t>』</a:t>
            </a:r>
            <a:r>
              <a:rPr lang="ja-JP" altLang="en-US" dirty="0"/>
              <a:t>のパスワードをコピーする。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・下に並びであるもう一軒の</a:t>
            </a:r>
            <a:r>
              <a:rPr lang="en-US" altLang="ja-JP" dirty="0"/>
              <a:t>『</a:t>
            </a:r>
            <a:r>
              <a:rPr lang="ja-JP" altLang="en-US" b="1" dirty="0"/>
              <a:t>出荷データ確認のご依頼</a:t>
            </a:r>
            <a:r>
              <a:rPr lang="en-US" altLang="ja-JP" b="1" dirty="0"/>
              <a:t>』</a:t>
            </a:r>
            <a:r>
              <a:rPr lang="ja-JP" altLang="en-US" dirty="0"/>
              <a:t>をクリックし、下記に添付されている</a:t>
            </a:r>
            <a:r>
              <a:rPr lang="en-US" altLang="ja-JP" dirty="0"/>
              <a:t>ZIP</a:t>
            </a:r>
            <a:r>
              <a:rPr lang="ja-JP" altLang="en-US" dirty="0"/>
              <a:t>をクリックする。パスワードを入力求められるのでコピーしたパスワードを張り付け</a:t>
            </a:r>
            <a:r>
              <a:rPr lang="en-US" altLang="ja-JP" dirty="0"/>
              <a:t>ZIP</a:t>
            </a:r>
            <a:r>
              <a:rPr lang="ja-JP" altLang="en-US" dirty="0"/>
              <a:t>を解凍する。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PDF</a:t>
            </a:r>
            <a:r>
              <a:rPr lang="ja-JP" altLang="en-US" dirty="0"/>
              <a:t>を印刷する。</a:t>
            </a:r>
            <a:r>
              <a:rPr lang="en-US" altLang="ja-JP" dirty="0"/>
              <a:t>(</a:t>
            </a:r>
            <a:r>
              <a:rPr lang="ja-JP" altLang="en-US" dirty="0"/>
              <a:t>印刷したものは以下</a:t>
            </a:r>
            <a:r>
              <a:rPr lang="en-US" altLang="ja-JP" dirty="0"/>
              <a:t>『</a:t>
            </a:r>
            <a:r>
              <a:rPr lang="ja-JP" altLang="en-US" dirty="0"/>
              <a:t>ピッキングリスト</a:t>
            </a:r>
            <a:r>
              <a:rPr lang="en-US" altLang="ja-JP" dirty="0"/>
              <a:t>(PR)</a:t>
            </a:r>
            <a:r>
              <a:rPr lang="ja-JP" altLang="en-US" dirty="0"/>
              <a:t> と表記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NE</a:t>
            </a:r>
            <a:r>
              <a:rPr lang="ja-JP" altLang="en-US" dirty="0"/>
              <a:t>を開いて印刷した</a:t>
            </a:r>
            <a:r>
              <a:rPr lang="en-US" altLang="ja-JP" dirty="0"/>
              <a:t>PDF</a:t>
            </a:r>
            <a:r>
              <a:rPr lang="ja-JP" altLang="en-US" dirty="0"/>
              <a:t>をもとに起票していく。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30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D4F124-C9CC-46BA-8BC7-CF45E92F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NE</a:t>
            </a:r>
            <a:r>
              <a:rPr kumimoji="1" lang="ja-JP" altLang="en-US" dirty="0"/>
              <a:t>の入力内容　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8D8CC0-2C40-48A0-8864-2AB8D20E5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ja-JP" altLang="en-US" dirty="0"/>
              <a:t>・まず受注の</a:t>
            </a:r>
            <a:r>
              <a:rPr kumimoji="1" lang="en-US" altLang="ja-JP" dirty="0"/>
              <a:t>『</a:t>
            </a:r>
            <a:r>
              <a:rPr kumimoji="1" lang="ja-JP" altLang="en-US" dirty="0"/>
              <a:t>受注伝票管理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を開き、詳細検索を開く。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・店舗欄をプレに設定し検索する。どれでもいいので有効な伝票</a:t>
            </a:r>
            <a:r>
              <a:rPr lang="en-US" altLang="ja-JP" dirty="0"/>
              <a:t>(</a:t>
            </a:r>
            <a:r>
              <a:rPr lang="ja-JP" altLang="en-US" dirty="0"/>
              <a:t>以下　例</a:t>
            </a:r>
            <a:r>
              <a:rPr lang="en-US" altLang="ja-JP" dirty="0"/>
              <a:t>)</a:t>
            </a:r>
            <a:r>
              <a:rPr lang="ja-JP" altLang="en-US" dirty="0"/>
              <a:t>を開き、入力内容の確認のため開いた状態で置いておく。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『</a:t>
            </a:r>
            <a:r>
              <a:rPr kumimoji="1" lang="ja-JP" altLang="en-US" dirty="0"/>
              <a:t>伝票新規作成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をクリックし入力用のテンプレートを開く。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・まずは注文書通りに</a:t>
            </a:r>
            <a:r>
              <a:rPr lang="en-US" altLang="ja-JP" dirty="0"/>
              <a:t>『</a:t>
            </a:r>
            <a:r>
              <a:rPr lang="ja-JP" altLang="en-US" dirty="0"/>
              <a:t>受注日</a:t>
            </a:r>
            <a:r>
              <a:rPr lang="en-US" altLang="ja-JP" dirty="0"/>
              <a:t>』</a:t>
            </a:r>
            <a:r>
              <a:rPr lang="ja-JP" altLang="en-US" dirty="0"/>
              <a:t>を入力。</a:t>
            </a:r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受注日は起票をしている日にちを入力！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『</a:t>
            </a:r>
            <a:r>
              <a:rPr kumimoji="1" lang="ja-JP" altLang="en-US" dirty="0"/>
              <a:t>受注番号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はもともと入力されているものを消して</a:t>
            </a:r>
            <a:r>
              <a:rPr kumimoji="1" lang="en-US" altLang="ja-JP" dirty="0"/>
              <a:t>PR</a:t>
            </a:r>
            <a:r>
              <a:rPr kumimoji="1" lang="ja-JP" altLang="en-US" dirty="0"/>
              <a:t>に記載されているオーダー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の</a:t>
            </a:r>
            <a:r>
              <a:rPr kumimoji="1" lang="en-US" altLang="ja-JP" dirty="0"/>
              <a:t>『EC</a:t>
            </a:r>
            <a:r>
              <a:rPr kumimoji="1" lang="ja-JP" altLang="en-US" dirty="0"/>
              <a:t>～</a:t>
            </a:r>
            <a:r>
              <a:rPr kumimoji="1" lang="ja-JP" altLang="en-US" dirty="0" err="1"/>
              <a:t>ー</a:t>
            </a:r>
            <a:r>
              <a:rPr kumimoji="1" lang="ja-JP" altLang="en-US" dirty="0"/>
              <a:t>～</a:t>
            </a:r>
            <a:r>
              <a:rPr kumimoji="1" lang="en-US" altLang="ja-JP" dirty="0"/>
              <a:t>』(</a:t>
            </a:r>
            <a:r>
              <a:rPr kumimoji="1" lang="ja-JP" altLang="en-US" dirty="0"/>
              <a:t>ハイフン込み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を改めて入力する。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・店舗欄を</a:t>
            </a:r>
            <a:r>
              <a:rPr lang="en-US" altLang="ja-JP" dirty="0"/>
              <a:t>『17</a:t>
            </a:r>
            <a:r>
              <a:rPr lang="ja-JP" altLang="en-US" dirty="0"/>
              <a:t>　プレ</a:t>
            </a:r>
            <a:r>
              <a:rPr lang="en-US" altLang="ja-JP" dirty="0"/>
              <a:t>』</a:t>
            </a:r>
            <a:r>
              <a:rPr lang="ja-JP" altLang="en-US" dirty="0"/>
              <a:t>に設定する。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ja-JP" altLang="en-US" dirty="0">
                <a:highlight>
                  <a:srgbClr val="FF0000"/>
                </a:highlight>
              </a:rPr>
              <a:t>重要</a:t>
            </a:r>
            <a:r>
              <a:rPr kumimoji="1" lang="ja-JP" altLang="en-US" dirty="0"/>
              <a:t>メール欄には例のアドレスと同じものをコピーして貼り付ける。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b="1" dirty="0"/>
              <a:t>購入者情報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『</a:t>
            </a:r>
            <a:r>
              <a:rPr lang="ja-JP" altLang="en-US" dirty="0"/>
              <a:t>納品書印刷指示日</a:t>
            </a:r>
            <a:r>
              <a:rPr lang="en-US" altLang="ja-JP" dirty="0"/>
              <a:t>』</a:t>
            </a:r>
            <a:r>
              <a:rPr lang="ja-JP" altLang="en-US" dirty="0"/>
              <a:t>入力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『</a:t>
            </a:r>
            <a:r>
              <a:rPr lang="ja-JP" altLang="en-US" dirty="0"/>
              <a:t>購入者名</a:t>
            </a:r>
            <a:r>
              <a:rPr lang="en-US" altLang="ja-JP" dirty="0"/>
              <a:t>』</a:t>
            </a:r>
            <a:r>
              <a:rPr lang="ja-JP" altLang="en-US" dirty="0"/>
              <a:t>入力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『</a:t>
            </a:r>
            <a:r>
              <a:rPr lang="ja-JP" altLang="en-US" dirty="0"/>
              <a:t>郵便番号</a:t>
            </a:r>
            <a:r>
              <a:rPr lang="en-US" altLang="ja-JP" dirty="0"/>
              <a:t>』</a:t>
            </a:r>
            <a:r>
              <a:rPr lang="ja-JP" altLang="en-US" dirty="0"/>
              <a:t>入力→欄の右にある</a:t>
            </a:r>
            <a:r>
              <a:rPr lang="en-US" altLang="ja-JP" dirty="0"/>
              <a:t>『</a:t>
            </a:r>
            <a:r>
              <a:rPr lang="ja-JP" altLang="en-US" dirty="0"/>
              <a:t>〒を検索</a:t>
            </a:r>
            <a:r>
              <a:rPr lang="en-US" altLang="ja-JP" dirty="0"/>
              <a:t>』</a:t>
            </a:r>
            <a:r>
              <a:rPr lang="ja-JP" altLang="en-US" dirty="0"/>
              <a:t>をクリックし、</a:t>
            </a:r>
            <a:r>
              <a:rPr lang="en-US" altLang="ja-JP" dirty="0"/>
              <a:t>PR</a:t>
            </a:r>
            <a:r>
              <a:rPr lang="ja-JP" altLang="en-US" dirty="0"/>
              <a:t>のものと間違いがないか確認する。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『</a:t>
            </a:r>
            <a:r>
              <a:rPr lang="ja-JP" altLang="en-US" dirty="0"/>
              <a:t>住所</a:t>
            </a:r>
            <a:r>
              <a:rPr lang="en-US" altLang="ja-JP" dirty="0"/>
              <a:t>1』</a:t>
            </a:r>
            <a:r>
              <a:rPr lang="ja-JP" altLang="en-US" dirty="0"/>
              <a:t>欄に住所を入力し、</a:t>
            </a:r>
            <a:r>
              <a:rPr lang="en-US" altLang="ja-JP" dirty="0"/>
              <a:t>『</a:t>
            </a:r>
            <a:r>
              <a:rPr lang="ja-JP" altLang="en-US" dirty="0"/>
              <a:t>住所</a:t>
            </a:r>
            <a:r>
              <a:rPr lang="en-US" altLang="ja-JP" dirty="0"/>
              <a:t>2』</a:t>
            </a:r>
            <a:r>
              <a:rPr lang="ja-JP" altLang="en-US" dirty="0"/>
              <a:t>にマンション名から入力する。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次ページに続く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307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C06E68-355D-4212-8F9C-FE3D650A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</a:t>
            </a:r>
            <a:r>
              <a:rPr lang="ja-JP" altLang="en-US" dirty="0"/>
              <a:t>の入力内容　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8F3977-5D91-436A-9246-E229E2B0F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1</a:t>
            </a:r>
            <a:r>
              <a:rPr kumimoji="1" lang="ja-JP" altLang="en-US" dirty="0"/>
              <a:t>ページの続き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b="1" dirty="0"/>
              <a:t>送り先情報</a:t>
            </a:r>
            <a:endParaRPr lang="en-US" altLang="ja-JP" b="1" dirty="0"/>
          </a:p>
          <a:p>
            <a:pPr marL="0" indent="0">
              <a:buNone/>
            </a:pPr>
            <a:r>
              <a:rPr kumimoji="1" lang="ja-JP" altLang="en-US" dirty="0"/>
              <a:t>・購入者情報と同じように</a:t>
            </a:r>
            <a:r>
              <a:rPr kumimoji="1" lang="en-US" altLang="ja-JP" dirty="0"/>
              <a:t>『</a:t>
            </a:r>
            <a:r>
              <a:rPr kumimoji="1" lang="ja-JP" altLang="en-US" dirty="0"/>
              <a:t>送り先名</a:t>
            </a:r>
            <a:r>
              <a:rPr kumimoji="1" lang="en-US" altLang="ja-JP" dirty="0"/>
              <a:t>』『</a:t>
            </a:r>
            <a:r>
              <a:rPr kumimoji="1" lang="ja-JP" altLang="en-US" dirty="0"/>
              <a:t>郵便番号</a:t>
            </a:r>
            <a:r>
              <a:rPr kumimoji="1" lang="en-US" altLang="ja-JP" dirty="0"/>
              <a:t>』『</a:t>
            </a:r>
            <a:r>
              <a:rPr kumimoji="1" lang="ja-JP" altLang="en-US" dirty="0"/>
              <a:t>住所</a:t>
            </a:r>
            <a:r>
              <a:rPr kumimoji="1" lang="en-US" altLang="ja-JP" dirty="0"/>
              <a:t>1』『</a:t>
            </a:r>
            <a:r>
              <a:rPr kumimoji="1" lang="ja-JP" altLang="en-US" dirty="0"/>
              <a:t>住所</a:t>
            </a:r>
            <a:r>
              <a:rPr kumimoji="1" lang="en-US" altLang="ja-JP" dirty="0"/>
              <a:t>2』</a:t>
            </a:r>
            <a:r>
              <a:rPr kumimoji="1" lang="ja-JP" altLang="en-US" dirty="0"/>
              <a:t>を入力する。</a:t>
            </a:r>
            <a:r>
              <a:rPr kumimoji="1" lang="en-US" altLang="ja-JP" dirty="0"/>
              <a:t>(</a:t>
            </a:r>
            <a:r>
              <a:rPr kumimoji="1" lang="ja-JP" altLang="en-US" dirty="0"/>
              <a:t>購入者と同じ場合はコピーして貼り付ければ良い。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・ギフト欄は</a:t>
            </a:r>
            <a:r>
              <a:rPr lang="en-US" altLang="ja-JP" dirty="0"/>
              <a:t>『1</a:t>
            </a:r>
            <a:r>
              <a:rPr lang="ja-JP" altLang="en-US" dirty="0"/>
              <a:t>　有り</a:t>
            </a:r>
            <a:r>
              <a:rPr lang="en-US" altLang="ja-JP" dirty="0"/>
              <a:t>』</a:t>
            </a:r>
            <a:r>
              <a:rPr lang="ja-JP" altLang="en-US" dirty="0"/>
              <a:t>に設定する。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・発送方法欄は</a:t>
            </a:r>
            <a:r>
              <a:rPr kumimoji="1" lang="en-US" altLang="ja-JP" dirty="0"/>
              <a:t>『20</a:t>
            </a:r>
            <a:r>
              <a:rPr kumimoji="1" lang="ja-JP" altLang="en-US" dirty="0"/>
              <a:t>　ヤマト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発払い</a:t>
            </a:r>
            <a:r>
              <a:rPr kumimoji="1" lang="en-US" altLang="ja-JP" dirty="0"/>
              <a:t>)』</a:t>
            </a:r>
            <a:r>
              <a:rPr kumimoji="1" lang="ja-JP" altLang="en-US" dirty="0"/>
              <a:t>に設定。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・時間指定欄は</a:t>
            </a:r>
            <a:r>
              <a:rPr lang="en-US" altLang="ja-JP" dirty="0"/>
              <a:t>PR</a:t>
            </a:r>
            <a:r>
              <a:rPr lang="ja-JP" altLang="en-US" dirty="0"/>
              <a:t>の記載の配送希望時間帯に沿って入力する。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・温度欄には冷凍商品の場合は</a:t>
            </a:r>
            <a:r>
              <a:rPr kumimoji="1" lang="en-US" altLang="ja-JP" dirty="0"/>
              <a:t>『</a:t>
            </a:r>
            <a:r>
              <a:rPr kumimoji="1" lang="ja-JP" altLang="en-US" dirty="0"/>
              <a:t>冷凍</a:t>
            </a:r>
            <a:r>
              <a:rPr kumimoji="1" lang="en-US" altLang="ja-JP" dirty="0"/>
              <a:t>』</a:t>
            </a:r>
            <a:r>
              <a:rPr kumimoji="1" lang="ja-JP" altLang="en-US" dirty="0" err="1"/>
              <a:t>のように</a:t>
            </a:r>
            <a:r>
              <a:rPr kumimoji="1" lang="ja-JP" altLang="en-US" dirty="0"/>
              <a:t>商品によってプルダウンで設定する。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・出荷予定日欄・配達希望日欄は</a:t>
            </a:r>
            <a:r>
              <a:rPr lang="en-US" altLang="ja-JP" dirty="0"/>
              <a:t>PR</a:t>
            </a:r>
            <a:r>
              <a:rPr lang="ja-JP" altLang="en-US" dirty="0"/>
              <a:t>の配送希望日と住所を元に入力する。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次ページに続く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976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9BCA57-7F95-4108-A1BA-08B1E865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</a:t>
            </a:r>
            <a:r>
              <a:rPr lang="ja-JP" altLang="en-US" dirty="0"/>
              <a:t>の入力内容　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C0374-1132-468B-BE4A-945B4BE98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ja-JP" dirty="0"/>
              <a:t>2</a:t>
            </a:r>
            <a:r>
              <a:rPr lang="ja-JP" altLang="en-US" dirty="0"/>
              <a:t>ページの続き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dirty="0"/>
              <a:t>請求情報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dirty="0"/>
              <a:t>・支払方法欄は</a:t>
            </a:r>
            <a:r>
              <a:rPr lang="en-US" altLang="ja-JP" dirty="0"/>
              <a:t>『67</a:t>
            </a:r>
            <a:r>
              <a:rPr lang="ja-JP" altLang="en-US" dirty="0"/>
              <a:t>　請求書払い</a:t>
            </a:r>
            <a:r>
              <a:rPr lang="en-US" altLang="ja-JP" dirty="0"/>
              <a:t>』</a:t>
            </a:r>
            <a:r>
              <a:rPr lang="ja-JP" altLang="en-US" dirty="0"/>
              <a:t>に設定。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dirty="0"/>
              <a:t>備考　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dirty="0"/>
              <a:t>・商品コード欄に</a:t>
            </a:r>
            <a:r>
              <a:rPr lang="en-US" altLang="ja-JP" dirty="0"/>
              <a:t>PR</a:t>
            </a:r>
            <a:r>
              <a:rPr lang="ja-JP" altLang="en-US" dirty="0"/>
              <a:t>の商品コードをもとに入力。受注数も入力。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・マカロンの場合は</a:t>
            </a:r>
            <a:r>
              <a:rPr lang="en-US" altLang="ja-JP" dirty="0"/>
              <a:t>『</a:t>
            </a:r>
            <a:r>
              <a:rPr lang="ja-JP" altLang="en-US" dirty="0"/>
              <a:t>商品名の最後に</a:t>
            </a:r>
            <a:r>
              <a:rPr lang="en-US" altLang="ja-JP" dirty="0"/>
              <a:t>【set-</a:t>
            </a:r>
            <a:r>
              <a:rPr lang="ja-JP" altLang="en-US" dirty="0"/>
              <a:t>○○</a:t>
            </a:r>
            <a:r>
              <a:rPr lang="en-US" altLang="ja-JP" dirty="0"/>
              <a:t>】</a:t>
            </a:r>
            <a:r>
              <a:rPr lang="ja-JP" altLang="en-US" dirty="0"/>
              <a:t>も入力する</a:t>
            </a:r>
            <a:r>
              <a:rPr lang="en-US" altLang="ja-JP"/>
              <a:t>』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dirty="0"/>
              <a:t>計算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dirty="0"/>
              <a:t>・商品計欄に</a:t>
            </a:r>
            <a:r>
              <a:rPr lang="en-US" altLang="ja-JP" dirty="0"/>
              <a:t>『</a:t>
            </a:r>
            <a:r>
              <a:rPr lang="ja-JP" altLang="en-US" dirty="0"/>
              <a:t>金額</a:t>
            </a:r>
            <a:r>
              <a:rPr lang="en-US" altLang="ja-JP" dirty="0"/>
              <a:t>』</a:t>
            </a:r>
            <a:r>
              <a:rPr lang="ja-JP" altLang="en-US" dirty="0"/>
              <a:t>を入力。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dirty="0"/>
              <a:t>ピッキング指示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『</a:t>
            </a:r>
            <a:r>
              <a:rPr lang="ja-JP" altLang="en-US" dirty="0"/>
              <a:t>即日</a:t>
            </a:r>
            <a:r>
              <a:rPr lang="en-US" altLang="ja-JP" dirty="0"/>
              <a:t>』『</a:t>
            </a:r>
            <a:r>
              <a:rPr lang="ja-JP" altLang="en-US" dirty="0"/>
              <a:t>ギフト包装</a:t>
            </a:r>
            <a:r>
              <a:rPr lang="en-US" altLang="ja-JP" dirty="0"/>
              <a:t>』『</a:t>
            </a:r>
            <a:r>
              <a:rPr lang="ja-JP" altLang="en-US" dirty="0"/>
              <a:t>熨斗：内容</a:t>
            </a:r>
            <a:r>
              <a:rPr lang="en-US" altLang="ja-JP" dirty="0"/>
              <a:t>(</a:t>
            </a:r>
            <a:r>
              <a:rPr lang="ja-JP" altLang="en-US" dirty="0"/>
              <a:t>御歳暮等</a:t>
            </a:r>
            <a:r>
              <a:rPr lang="en-US" altLang="ja-JP" dirty="0"/>
              <a:t>)』『</a:t>
            </a:r>
            <a:r>
              <a:rPr lang="ja-JP" altLang="en-US" dirty="0"/>
              <a:t>内熨斗：内容</a:t>
            </a:r>
            <a:r>
              <a:rPr lang="en-US" altLang="ja-JP" dirty="0"/>
              <a:t>(</a:t>
            </a:r>
            <a:r>
              <a:rPr lang="ja-JP" altLang="en-US" dirty="0"/>
              <a:t>名前等</a:t>
            </a:r>
            <a:r>
              <a:rPr lang="en-US" altLang="ja-JP" dirty="0"/>
              <a:t>)』</a:t>
            </a:r>
            <a:r>
              <a:rPr lang="ja-JP" altLang="en-US" dirty="0"/>
              <a:t>を入力。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dirty="0"/>
              <a:t>作業要覧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ex.『12/26</a:t>
            </a:r>
            <a:r>
              <a:rPr lang="ja-JP" altLang="en-US" dirty="0"/>
              <a:t>伝票起票　江角</a:t>
            </a:r>
          </a:p>
          <a:p>
            <a:pPr marL="0" indent="0">
              <a:buNone/>
            </a:pPr>
            <a:r>
              <a:rPr lang="ja-JP" altLang="en-US" dirty="0"/>
              <a:t>　　　宮家さんダブルチェックお願いします</a:t>
            </a:r>
            <a:r>
              <a:rPr lang="en-US" altLang="ja-JP" dirty="0"/>
              <a:t>』</a:t>
            </a:r>
            <a:r>
              <a:rPr lang="ja-JP" altLang="en-US" dirty="0"/>
              <a:t>と入力。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dirty="0"/>
              <a:t>受注分類タグ</a:t>
            </a:r>
            <a:endParaRPr lang="en-US" altLang="ja-JP" b="1" dirty="0"/>
          </a:p>
          <a:p>
            <a:pPr marL="0" indent="0">
              <a:buNone/>
            </a:pPr>
            <a:r>
              <a:rPr lang="en-US" altLang="ja-JP" dirty="0"/>
              <a:t>『</a:t>
            </a:r>
            <a:r>
              <a:rPr lang="ja-JP" altLang="en-US" dirty="0"/>
              <a:t>確認済み</a:t>
            </a:r>
            <a:r>
              <a:rPr lang="en-US" altLang="ja-JP" dirty="0"/>
              <a:t>』</a:t>
            </a:r>
            <a:r>
              <a:rPr lang="ja-JP" altLang="en-US" dirty="0"/>
              <a:t>はダブルチェック後、宮家さんに入力してもらう。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次ページに続く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493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79C46-E4DC-4482-A817-B09BB829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</a:t>
            </a:r>
            <a:r>
              <a:rPr lang="ja-JP" altLang="en-US" dirty="0"/>
              <a:t>の入力内容　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489C3C-EDF6-43CF-8A09-CF70497AE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・確認→受注番号やメールアドレス等をすべて間違っていないか　　　　　　再度確認する。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『</a:t>
            </a:r>
            <a:r>
              <a:rPr lang="ja-JP" altLang="en-US" dirty="0"/>
              <a:t>新規登録</a:t>
            </a:r>
            <a:r>
              <a:rPr lang="en-US" altLang="ja-JP" dirty="0"/>
              <a:t>』</a:t>
            </a:r>
            <a:r>
              <a:rPr lang="ja-JP" altLang="en-US" dirty="0"/>
              <a:t>をクリックし、完了まで何回か</a:t>
            </a:r>
            <a:r>
              <a:rPr lang="en-US" altLang="ja-JP" dirty="0"/>
              <a:t>『OK』</a:t>
            </a:r>
            <a:r>
              <a:rPr lang="ja-JP" altLang="en-US" dirty="0"/>
              <a:t>等をクリックしていく。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b="1" dirty="0"/>
              <a:t>スカイプ</a:t>
            </a:r>
            <a:endParaRPr lang="en-US" altLang="ja-JP" b="1" dirty="0"/>
          </a:p>
          <a:p>
            <a:pPr marL="0" indent="0">
              <a:buNone/>
            </a:pPr>
            <a:r>
              <a:rPr kumimoji="1" lang="ja-JP" altLang="en-US" dirty="0"/>
              <a:t>宮家さんに</a:t>
            </a:r>
            <a:r>
              <a:rPr kumimoji="1" lang="en-US" altLang="ja-JP" dirty="0"/>
              <a:t>『</a:t>
            </a:r>
            <a:r>
              <a:rPr kumimoji="1" lang="ja-JP" altLang="en-US" dirty="0"/>
              <a:t>プレ起票しました。確認お願いします。</a:t>
            </a:r>
            <a:r>
              <a:rPr kumimoji="1" lang="en-US" altLang="ja-JP" dirty="0"/>
              <a:t>』</a:t>
            </a:r>
            <a:r>
              <a:rPr kumimoji="1" lang="ja-JP" altLang="en-US" dirty="0"/>
              <a:t>等を送信し、</a:t>
            </a:r>
            <a:r>
              <a:rPr kumimoji="1" lang="en-US" altLang="ja-JP" dirty="0"/>
              <a:t>PR</a:t>
            </a:r>
            <a:r>
              <a:rPr kumimoji="1" lang="ja-JP" altLang="en-US"/>
              <a:t>を渡して終了。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392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9832011B-7B9F-42E6-A157-BAA1A873EDD0}"/>
</file>

<file path=customXml/itemProps2.xml><?xml version="1.0" encoding="utf-8"?>
<ds:datastoreItem xmlns:ds="http://schemas.openxmlformats.org/officeDocument/2006/customXml" ds:itemID="{B2D06FDE-FBB2-44F8-BBC8-EE0D84015101}"/>
</file>

<file path=customXml/itemProps3.xml><?xml version="1.0" encoding="utf-8"?>
<ds:datastoreItem xmlns:ds="http://schemas.openxmlformats.org/officeDocument/2006/customXml" ds:itemID="{47A05467-A861-4086-B4A7-85F002752A03}"/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245</Words>
  <Application>Microsoft Office PowerPoint</Application>
  <PresentationFormat>ワイド画面</PresentationFormat>
  <Paragraphs>59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プレミアムモール　</vt:lpstr>
      <vt:lpstr>伝票起票方法</vt:lpstr>
      <vt:lpstr>NEの入力内容　1</vt:lpstr>
      <vt:lpstr>NEの入力内容　2</vt:lpstr>
      <vt:lpstr>NEの入力内容　3</vt:lpstr>
      <vt:lpstr>NEの入力内容　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プレミアムモール　</dc:title>
  <dc:creator>focetta共有</dc:creator>
  <cp:lastModifiedBy>focetta デザイナー1</cp:lastModifiedBy>
  <cp:revision>15</cp:revision>
  <dcterms:created xsi:type="dcterms:W3CDTF">2019-12-26T10:48:52Z</dcterms:created>
  <dcterms:modified xsi:type="dcterms:W3CDTF">2020-01-20T04:53:18Z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