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B8522-11F7-4A87-A4F3-AA1B2E0E1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53CF2E-32B5-4FE3-A14F-71726649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1092C-A569-4474-B758-1A0B10C1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B412D-8653-4C54-BE38-FB96FAA9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33B78C-0233-4ABA-8BBD-F37F7E91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48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0DA13-F46B-4B0E-83EA-3DEC1428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FCFAA6-E0DB-4B6D-8AE2-68A6FF37B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E7115C-CD4C-42CD-B79F-746145C8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04034-932C-4549-B534-CAB56422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0071F1-91E1-490A-B6DC-A6719D98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75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74756D-193F-485D-B096-110F80705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E1656D-FC76-4AB1-B27E-5C8DF6FB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E0A13A-1E0B-46B8-B0D3-FDDC404C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B29223-D618-4821-91F2-31251408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8DC70A-EEAB-423A-837B-30687549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7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EA642-6104-40FA-A8E7-C797EE97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BB8DEE-989E-4038-A356-7ED43411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1960A5-3367-4850-8C90-2FF17F94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5C6C2-3450-41C1-A835-DE29679A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308C4-E504-4DAB-BB8E-FD1BB3F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7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22881-4EF1-4E5E-B110-704CB2BD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0C5E4D-F68D-40E1-B801-E5780A0E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BB552-56EE-41E4-9FE0-EE44491D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94F52-A307-473A-8C94-61C13393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B8076-7A2D-48D3-92E6-907FF665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90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3FC2C-F466-4B60-93A1-1DC4FA84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8979F9-8081-4B46-A1B1-EEF162A3A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FAA8FF-3FB2-4FAD-BB02-C2CBFCF5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3BB812-44A4-4B7A-A2B8-78F3A0B9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72C745-836B-41A9-AF96-8B4F6054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F23A61-5B26-4580-935E-A4DB8B71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31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8CD7-F749-42CF-AAAE-E6C60E13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C8CEC-FFA6-4632-9AA8-E9013137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DA51C-E0E6-429D-84DE-AEABE99E5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CD91D9-7AAC-4812-84BD-494BA31E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0795D1-05A7-4A7B-9780-828CA4627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A56963-DF1E-43C7-ACD1-5773E904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5B3A73-F68B-4E4F-943C-C52FFCD0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A981FC-7663-4B4D-9CC8-29EB504D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8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5DE03-1D73-4AE3-B161-E5A9D6F9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B82C3-7956-4B3F-8C85-A0C05D3D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251600-13B0-4463-8237-DA69DB02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B2FA78-DDA2-4418-AA96-CB9DF1D9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19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014F40-BB1C-4B96-98F3-0009A70A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E2810B-5F20-4B13-9A63-F510780A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C2C310-A7B0-4483-B84C-8611921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77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121AF-6E83-4D3B-A6CA-D043C152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F6210-E784-4AC9-A422-302EEFB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1908F-9347-453B-BD06-E075B8A9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7F7392-2F3E-4B8D-B096-B7ED8A69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A022A8-3109-4203-967D-CF3EA70E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AA35A5-4B3C-4272-8AE6-96FA0CD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69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E2B38-A382-4D22-9AC7-049116E6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63A38B-91B7-4292-8A6A-4F3F0EBCA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E7CE5B-F8E0-421F-9162-8B3616E86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B51D25-5E1A-4BF7-A3E0-C95F90B7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F04117-AD84-48B4-A05B-EBB3AE8F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A52105-D3FF-404B-B940-3152E17A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0FFE74-8416-4B83-A581-B3EA9E67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6A4AEF-CE22-417A-9369-6F27B69A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79BFC-D969-4423-947C-0D4D05E03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96C3-52AE-4D0A-ACB3-7C3120323CDF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41572-A9E1-4E84-A81A-266233C5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89331-BA1E-4331-A8EA-85C9842D2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5D9F-67EC-4F26-929B-26B461F35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31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etician@yazaki-kairi.cocotte.j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0C86C-FFDF-40B5-BD47-8C91F625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ランサーズで栄養成分の算出を依頼する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E2B639-537A-412A-99BA-9A2C1A1E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40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B41B9-B647-4E97-B450-A224971F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724891" cy="59228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手順</a:t>
            </a:r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F5FCC-CC74-43C7-B004-8122762D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592282"/>
            <a:ext cx="11208327" cy="5584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b="0" i="0" dirty="0">
                <a:solidFill>
                  <a:srgbClr val="000000"/>
                </a:solidFill>
                <a:effectLst/>
                <a:latin typeface="MS PGothic" panose="020B0600070205080204" pitchFamily="50" charset="-128"/>
                <a:ea typeface="MS PGothic" panose="020B0600070205080204" pitchFamily="50" charset="-128"/>
              </a:rPr>
              <a:t>矢崎 海里様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MS PGothic" panose="020B0600070205080204" pitchFamily="50" charset="-128"/>
                <a:ea typeface="MS PGothic" panose="020B0600070205080204" pitchFamily="50" charset="-128"/>
              </a:rPr>
              <a:t>【</a:t>
            </a:r>
            <a:r>
              <a:rPr lang="en-US" altLang="ja-JP" sz="1600" dirty="0">
                <a:hlinkClick r:id="rId2"/>
              </a:rPr>
              <a:t>dietician@yazaki-kairi.cocotte.jp</a:t>
            </a:r>
            <a:r>
              <a:rPr lang="en-US" altLang="ja-JP" sz="1600" dirty="0"/>
              <a:t>】</a:t>
            </a:r>
            <a:r>
              <a:rPr lang="ja-JP" altLang="en-US" sz="1600" dirty="0"/>
              <a:t>に連絡する。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ランサーズにログインして、仕事管理内の履歴から</a:t>
            </a:r>
            <a:r>
              <a:rPr lang="en-US" altLang="ja-JP" sz="1600" dirty="0"/>
              <a:t>【</a:t>
            </a:r>
            <a:r>
              <a:rPr lang="ja-JP" altLang="en-US" sz="1600" dirty="0"/>
              <a:t>依頼を複製</a:t>
            </a:r>
            <a:r>
              <a:rPr lang="en-US" altLang="ja-JP" sz="1600" dirty="0"/>
              <a:t>】</a:t>
            </a:r>
            <a:r>
              <a:rPr lang="ja-JP" altLang="en-US" sz="1600" dirty="0"/>
              <a:t>して、ルセットを添付して、オファーを作成・提示する。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承諾していただけたら、ご返答がある。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その流れに沿って手順を進めていく。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仮払いする前に中林さんにクレジットカードの登録が中村さんのから変更できているか確認する。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→中村さんのカードも中林さんが返却していただいていて、このままでも問題ないということでしたので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>
                <a:solidFill>
                  <a:srgbClr val="FF0000"/>
                </a:solidFill>
              </a:rPr>
              <a:t>　特に変更の必要はありませんでした。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50641-E55A-4892-9061-0C13F565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EEF5F-AD09-4AF4-BEE9-786AD722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7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4A7BB8-A5BA-4D7D-868A-0795A160C4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C3AD82-1268-4AF3-BA09-21E6F773107A}"/>
</file>

<file path=customXml/itemProps3.xml><?xml version="1.0" encoding="utf-8"?>
<ds:datastoreItem xmlns:ds="http://schemas.openxmlformats.org/officeDocument/2006/customXml" ds:itemID="{50D19D8A-FBC2-40EF-830D-C1203FD9CD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130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MS PGothic</vt:lpstr>
      <vt:lpstr>游ゴシック</vt:lpstr>
      <vt:lpstr>游ゴシック Light</vt:lpstr>
      <vt:lpstr>Arial</vt:lpstr>
      <vt:lpstr>Office テーマ</vt:lpstr>
      <vt:lpstr>ランサーズで栄養成分の算出を依頼する</vt:lpstr>
      <vt:lpstr>手順1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NEで設定する問い合わせメールに対する自動返信メールの内容設定方法</dc:title>
  <dc:creator>focetta共有</dc:creator>
  <cp:lastModifiedBy>focetta共有</cp:lastModifiedBy>
  <cp:revision>8</cp:revision>
  <dcterms:created xsi:type="dcterms:W3CDTF">2019-12-27T02:05:33Z</dcterms:created>
  <dcterms:modified xsi:type="dcterms:W3CDTF">2021-01-27T10:25:23Z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